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1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1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64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9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9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4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3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2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0DA69-69D5-4996-97A6-A928150C65A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DEB4D1-9CED-4472-BD76-BA54604D7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40B8-7A0B-E60B-FE4C-DF5698CEE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Bengaluru House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FE738-7C2A-AA73-04B9-A862C119E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0680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9669-A89F-9E25-14D1-3D162F68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EF5-BF35-4C3C-A02C-5F5D1A2BF5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Now-a-days, buying a good house in city is a one of the goal in their life journey of middle class people. But, price of the house is not known for most of them.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chance to cheat them by selling small house for more price or scam them by frauds like frauds says low price for the house then market price . At last they get money from buyers and fool them without giving house.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overcame this, our projects main to develop a model predict the approximate price of house in Bengaluru city by providing necessary details.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project, model is developed by using Machine Learning algorithms which gives best accuracy.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8FA5-4295-FB25-E2BF-07442AA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7942-4ABE-5A98-D331-A48F7AED20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Mentor provided dataset is used to develop the machine learning model</a:t>
            </a:r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r>
              <a:rPr lang="en-IN" cap="none" dirty="0"/>
              <a:t>Above are the information about given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E92E9-A948-58AF-B548-D6715FA3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9" y="2822954"/>
            <a:ext cx="6371524" cy="22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129E-6818-502E-544C-5419BC04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6ACB-86D1-79F9-E6A3-4851947996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At first, dropped the unwanted columns society and availability which have high null values nearly 5000</a:t>
            </a:r>
          </a:p>
          <a:p>
            <a:r>
              <a:rPr lang="en-US" cap="none" dirty="0"/>
              <a:t>At first, dropped the detected null value records and duplicate records from dataset</a:t>
            </a:r>
          </a:p>
          <a:p>
            <a:r>
              <a:rPr lang="en-US" cap="none" dirty="0"/>
              <a:t>Converted categorical and string data type to required data type</a:t>
            </a:r>
          </a:p>
          <a:p>
            <a:r>
              <a:rPr lang="en-US" cap="none" dirty="0"/>
              <a:t>Feature engineered some columns like price per square feet, price per </a:t>
            </a:r>
            <a:r>
              <a:rPr lang="en-US" cap="none" dirty="0" err="1"/>
              <a:t>bhk</a:t>
            </a:r>
            <a:r>
              <a:rPr lang="en-US" cap="none" dirty="0"/>
              <a:t>, square per </a:t>
            </a:r>
            <a:r>
              <a:rPr lang="en-US" cap="none" dirty="0" err="1"/>
              <a:t>bhk</a:t>
            </a:r>
            <a:r>
              <a:rPr lang="en-US" cap="none" dirty="0"/>
              <a:t> </a:t>
            </a:r>
          </a:p>
          <a:p>
            <a:r>
              <a:rPr lang="en-US" cap="none" dirty="0"/>
              <a:t>Detected outliers by data visualization 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9210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49ED4-C19C-FA8F-505E-829F7FAE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5C884-14F0-CE1E-597F-51A32BE7A6E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459" y="2340660"/>
            <a:ext cx="2791181" cy="237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1AE6B0-058A-C20C-2BCD-223E4736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2" y="2399173"/>
            <a:ext cx="4000500" cy="21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C5E5D7-B498-09F7-F84B-4C5B052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76" y="2340659"/>
            <a:ext cx="3638550" cy="23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8B0D2EC-F6CC-9C9F-6F6B-FBEF6BC2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69272"/>
            <a:ext cx="2529840" cy="187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CEBE5F8-AF34-0234-3F21-9A42023F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4594435"/>
            <a:ext cx="3705225" cy="21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13E1369-B784-7FD4-16DC-AF8C22A5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2" y="4716780"/>
            <a:ext cx="3540740" cy="19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6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1829-A5ED-1CC6-6FCC-534C9570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0573-073B-5B5B-5460-D7D31DC32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cap="none" dirty="0">
                <a:solidFill>
                  <a:srgbClr val="000000"/>
                </a:solidFill>
                <a:effectLst/>
                <a:latin typeface="Helvetica Neue"/>
              </a:rPr>
              <a:t>emoving outliers by business rule</a:t>
            </a:r>
          </a:p>
          <a:p>
            <a:r>
              <a:rPr lang="en-US" cap="none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cap="none" dirty="0">
                <a:solidFill>
                  <a:srgbClr val="000000"/>
                </a:solidFill>
                <a:effectLst/>
                <a:latin typeface="Helvetica Neue"/>
              </a:rPr>
              <a:t>emoving outliers by interquartile rule</a:t>
            </a:r>
          </a:p>
          <a:p>
            <a:r>
              <a:rPr lang="en-US" cap="none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cap="none" dirty="0">
                <a:solidFill>
                  <a:srgbClr val="000000"/>
                </a:solidFill>
                <a:effectLst/>
                <a:latin typeface="Helvetica Neue"/>
              </a:rPr>
              <a:t>emoving outliers by mean and standard deviation using price per square feet future</a:t>
            </a:r>
          </a:p>
          <a:p>
            <a:r>
              <a:rPr lang="en-US" cap="none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cap="none" dirty="0">
                <a:solidFill>
                  <a:srgbClr val="000000"/>
                </a:solidFill>
                <a:effectLst/>
                <a:latin typeface="Helvetica Neue"/>
              </a:rPr>
              <a:t>emoving outliers by the case that in same location, big house price is equal to or less than the small house 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3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2422-C331-A3B0-A699-B64B58CF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863C-E788-9805-B1AE-CB09DC71B6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Split into dependent and independent features</a:t>
            </a:r>
          </a:p>
          <a:p>
            <a:r>
              <a:rPr lang="en-IN" cap="none" dirty="0"/>
              <a:t>Then dataset is split into train and test datasets</a:t>
            </a:r>
          </a:p>
          <a:p>
            <a:r>
              <a:rPr lang="en-IN" cap="none" dirty="0"/>
              <a:t>Linear Regression , Lasso, Ridge, KNN, Random Forest, Decision Tree, SVM models are used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86968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C69-0DE7-FE17-BBBE-474B388E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64A3-A18B-D6D9-CF1F-E651933EC6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At last accuracy given by models are</a:t>
            </a:r>
          </a:p>
          <a:p>
            <a:pPr algn="l" rtl="0"/>
            <a:r>
              <a:rPr lang="en-US" b="1" i="1" dirty="0" err="1">
                <a:solidFill>
                  <a:srgbClr val="000000"/>
                </a:solidFill>
                <a:effectLst/>
                <a:latin typeface="inherit"/>
              </a:rPr>
              <a:t>KNeighbors</a:t>
            </a:r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 :72.60530007771389 %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Decision Tree :69.63842294636255 %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Random Forest :79.61157090479727 %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SVM :72.55114531318987 %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Ridge :82.87832603147729 %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Lasso :82.89695655082494 %</a:t>
            </a:r>
          </a:p>
          <a:p>
            <a:pPr algn="l" rtl="0"/>
            <a:r>
              <a:rPr lang="en-US" b="1" i="1" dirty="0">
                <a:solidFill>
                  <a:srgbClr val="000000"/>
                </a:solidFill>
                <a:effectLst/>
                <a:latin typeface="inherit"/>
              </a:rPr>
              <a:t>Linear Regression:82.87478645646552 %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Conclusion 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Lasso Gives High accuracy than other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653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216</TotalTime>
  <Words>353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inherit</vt:lpstr>
      <vt:lpstr>Times New Roman</vt:lpstr>
      <vt:lpstr>Tw Cen MT</vt:lpstr>
      <vt:lpstr>Droplet</vt:lpstr>
      <vt:lpstr>Bengaluru House Price Prediction </vt:lpstr>
      <vt:lpstr>Objective</vt:lpstr>
      <vt:lpstr>Dataset</vt:lpstr>
      <vt:lpstr>Data Cleaning/Preprocessing</vt:lpstr>
      <vt:lpstr>Data Visualization</vt:lpstr>
      <vt:lpstr>Data Cleaning</vt:lpstr>
      <vt:lpstr>Model Building</vt:lpstr>
      <vt:lpstr>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Bengaluru House Price Prediction </dc:title>
  <dc:creator>Mahendran Mahe</dc:creator>
  <cp:lastModifiedBy>Mahendran Mahe</cp:lastModifiedBy>
  <cp:revision>3</cp:revision>
  <dcterms:created xsi:type="dcterms:W3CDTF">2022-09-29T11:40:21Z</dcterms:created>
  <dcterms:modified xsi:type="dcterms:W3CDTF">2022-09-29T19:27:09Z</dcterms:modified>
</cp:coreProperties>
</file>