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5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7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39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9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3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0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6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2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04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925A6D-E075-4B9D-A7F3-E4A2383874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E735C1-FDAA-4BE5-8E9D-DA6BAB29C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7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621A-6E29-5103-3FD4-8E6CC3509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attrition of employee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DD4FE-730D-3E92-B47D-8C824E685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machine learning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698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B0F2-1491-723F-1DD7-C2ABDFF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1ECF-ECC6-5A8C-14B5-FE63EAB236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In recent years, many companies especially IT companies faces high attrition rate of their employee. This leads to drop out of projects, delaying project deliverables and some financial losses </a:t>
            </a:r>
          </a:p>
          <a:p>
            <a:r>
              <a:rPr lang="en-US" cap="none" dirty="0"/>
              <a:t>To overcame this, our project aimed to  develop the chance of employee to left the current company by machine learning algorithms</a:t>
            </a:r>
          </a:p>
          <a:p>
            <a:r>
              <a:rPr lang="en-US" cap="none" dirty="0"/>
              <a:t>By providing necessary details of employee , model can predict his/her status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35177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59F5-7B33-5250-E8A0-FDA3C780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31A3-EA1E-F573-A35D-170F7E1C7E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cap="none" dirty="0"/>
              <a:t>Mentor provided dataset is used to develop the machine learning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r>
              <a:rPr lang="en-IN" sz="7200" cap="none" dirty="0"/>
              <a:t>Above are the information about given dataset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F0E95-02CB-A53D-5DD7-3D0D8F77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37" y="2749943"/>
            <a:ext cx="5677392" cy="29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178C-F1D5-048B-8AEA-CEBCFA74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Cleaning/Preprocessing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55CA-B994-BA50-F8B8-6C95A55DE2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Checked for null values , no null values is detected</a:t>
            </a:r>
          </a:p>
          <a:p>
            <a:r>
              <a:rPr lang="en-US" cap="none" dirty="0"/>
              <a:t>Detected duplicated records and dropped it</a:t>
            </a:r>
          </a:p>
          <a:p>
            <a:r>
              <a:rPr lang="en-US" cap="none" dirty="0"/>
              <a:t>Checked outliers by data visualization</a:t>
            </a:r>
          </a:p>
          <a:p>
            <a:r>
              <a:rPr lang="en-US" cap="none" dirty="0"/>
              <a:t>Not much outliers was detected and detected outliers are removed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49002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E156-D105-71B8-B061-B5AB479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Co-relation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C156-0470-A2DC-EE01-95C915823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F167D-2AE5-A7D9-1665-DD3EAC575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395944"/>
            <a:ext cx="8982445" cy="40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9A4A-74B1-CE60-FD88-13F01F0B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5A648E-F52A-01B5-96A0-62C60E2238F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214694"/>
            <a:ext cx="3889127" cy="252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8CBC18-6F68-DC40-0943-AF4C68BF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50" y="2236363"/>
            <a:ext cx="3352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985837-11B6-9422-2F63-BE41726C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550" y="2261302"/>
            <a:ext cx="3352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21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1BEC-C315-C664-3411-5C071223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C62B-916C-E4AF-70E8-ADB5934DCE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Split into dependent and independent features</a:t>
            </a:r>
          </a:p>
          <a:p>
            <a:r>
              <a:rPr lang="en-IN" cap="none" dirty="0"/>
              <a:t>Then dataset is split into train and test datasets</a:t>
            </a:r>
          </a:p>
          <a:p>
            <a:r>
              <a:rPr lang="en-IN" cap="none" dirty="0"/>
              <a:t>Linear Regression , Lasso, Ridge, KNN, Random Forest, Decision Tree, SVM models are used for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05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FA31-4739-D73C-F74F-D8387D63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A9ED-B3EC-497B-3947-6424D9A608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cap="none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Helvetica Neue"/>
              </a:rPr>
              <a:t>t last accuracy given by models are</a:t>
            </a:r>
          </a:p>
          <a:p>
            <a:r>
              <a:rPr lang="en-IN" b="1" cap="none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IN" b="1" i="0" cap="none" dirty="0">
                <a:solidFill>
                  <a:srgbClr val="000000"/>
                </a:solidFill>
                <a:effectLst/>
                <a:latin typeface="Helvetica Neue"/>
              </a:rPr>
              <a:t>andom Forest :98.38766211005958 %</a:t>
            </a:r>
          </a:p>
          <a:p>
            <a:r>
              <a:rPr lang="en-IN" b="1" cap="none" dirty="0">
                <a:solidFill>
                  <a:srgbClr val="000000"/>
                </a:solidFill>
                <a:latin typeface="Helvetica Neue"/>
              </a:rPr>
              <a:t>L</a:t>
            </a:r>
            <a:r>
              <a:rPr lang="en-IN" b="1" i="0" cap="none" dirty="0">
                <a:solidFill>
                  <a:srgbClr val="000000"/>
                </a:solidFill>
                <a:effectLst/>
                <a:latin typeface="Helvetica Neue"/>
              </a:rPr>
              <a:t>ogistic Regression:83.14055380301437 %</a:t>
            </a:r>
          </a:p>
          <a:p>
            <a:r>
              <a:rPr lang="en-IN" b="1" cap="none" dirty="0">
                <a:solidFill>
                  <a:srgbClr val="000000"/>
                </a:solidFill>
                <a:latin typeface="Helvetica Neue"/>
              </a:rPr>
              <a:t>SVM</a:t>
            </a:r>
            <a:r>
              <a:rPr lang="en-IN" b="1" i="0" cap="none" dirty="0">
                <a:solidFill>
                  <a:srgbClr val="000000"/>
                </a:solidFill>
                <a:effectLst/>
                <a:latin typeface="Helvetica Neue"/>
              </a:rPr>
              <a:t> :83.38590956887487 %</a:t>
            </a:r>
          </a:p>
          <a:p>
            <a:r>
              <a:rPr lang="en-IN" b="1" cap="none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en-IN" b="1" i="0" cap="none" dirty="0">
                <a:solidFill>
                  <a:srgbClr val="000000"/>
                </a:solidFill>
                <a:effectLst/>
                <a:latin typeface="Helvetica Neue"/>
              </a:rPr>
              <a:t>ecision Tree :96.38976515948124 %</a:t>
            </a:r>
          </a:p>
          <a:p>
            <a:r>
              <a:rPr lang="en-IN" b="1" cap="none" dirty="0" err="1">
                <a:solidFill>
                  <a:srgbClr val="000000"/>
                </a:solidFill>
                <a:latin typeface="Helvetica Neue"/>
              </a:rPr>
              <a:t>KN</a:t>
            </a:r>
            <a:r>
              <a:rPr lang="en-IN" b="1" i="0" cap="none" dirty="0" err="1">
                <a:solidFill>
                  <a:srgbClr val="000000"/>
                </a:solidFill>
                <a:effectLst/>
                <a:latin typeface="Helvetica Neue"/>
              </a:rPr>
              <a:t>neighbors</a:t>
            </a:r>
            <a:r>
              <a:rPr lang="en-IN" b="1" i="0" cap="none" dirty="0">
                <a:solidFill>
                  <a:srgbClr val="000000"/>
                </a:solidFill>
                <a:effectLst/>
                <a:latin typeface="Helvetica Neue"/>
              </a:rPr>
              <a:t> :94.28671573781984 %</a:t>
            </a:r>
          </a:p>
          <a:p>
            <a:r>
              <a:rPr lang="en-US" b="1" cap="none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Helvetica Neue"/>
              </a:rPr>
              <a:t>onclusion</a:t>
            </a:r>
          </a:p>
          <a:p>
            <a:r>
              <a:rPr lang="en-US" b="1" i="0" cap="none" dirty="0">
                <a:solidFill>
                  <a:srgbClr val="000000"/>
                </a:solidFill>
                <a:effectLst/>
                <a:latin typeface="Helvetica Neue"/>
              </a:rPr>
              <a:t> Random </a:t>
            </a:r>
            <a:r>
              <a:rPr lang="en-US" b="1" cap="none" dirty="0">
                <a:solidFill>
                  <a:srgbClr val="000000"/>
                </a:solidFill>
                <a:latin typeface="Helvetica Neue"/>
              </a:rPr>
              <a:t>F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Helvetica Neue"/>
              </a:rPr>
              <a:t>orest gives high accuracy than other models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3817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8080-9AC8-5E63-AC0E-FE3022B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of random forest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526A4B-DED1-8340-1520-135860C7B3A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88" y="2366963"/>
            <a:ext cx="5509707" cy="38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937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131</TotalTime>
  <Words>219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Tw Cen MT</vt:lpstr>
      <vt:lpstr>Droplet</vt:lpstr>
      <vt:lpstr>Predicting attrition of employee </vt:lpstr>
      <vt:lpstr>Objective</vt:lpstr>
      <vt:lpstr>Dataset</vt:lpstr>
      <vt:lpstr>Data Cleaning/Preprocessing</vt:lpstr>
      <vt:lpstr>Co-relation matrix</vt:lpstr>
      <vt:lpstr>Data visualization</vt:lpstr>
      <vt:lpstr>Model building</vt:lpstr>
      <vt:lpstr>accuracy</vt:lpstr>
      <vt:lpstr>Confusion matrix of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attrition of employee </dc:title>
  <dc:creator>Mahendran Mahe</dc:creator>
  <cp:lastModifiedBy>Mahendran Mahe</cp:lastModifiedBy>
  <cp:revision>1</cp:revision>
  <dcterms:created xsi:type="dcterms:W3CDTF">2022-09-29T17:15:40Z</dcterms:created>
  <dcterms:modified xsi:type="dcterms:W3CDTF">2022-09-29T19:27:04Z</dcterms:modified>
</cp:coreProperties>
</file>