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8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74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520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50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7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182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72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8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1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9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8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3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26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06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7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4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0B4869-667F-4FA9-910D-0E514DBA7AAC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621D72-A4D8-42C2-B0FE-F8488188F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3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1C1A-6BCE-0AD9-A1C4-19353D69C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Telco 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A577F-816E-2EF7-579F-7D18DAD21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machine learning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4714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094D-4B07-1288-5A99-C6E963E9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3CE8-ADAC-2D46-90C8-AA72E6D78D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Telecom industry become very competitive in present days. Customers shift their network to service provider who provide the best or better service then others.</a:t>
            </a:r>
          </a:p>
          <a:p>
            <a:r>
              <a:rPr lang="en-US" cap="none" dirty="0"/>
              <a:t>Our project aims to develop a machine learning model to detect the churn customers</a:t>
            </a:r>
          </a:p>
          <a:p>
            <a:r>
              <a:rPr lang="en-US" cap="none" dirty="0"/>
              <a:t>In this project, build a model by machine learning algorithms which gives best accuracy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49020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FDF3-925F-0F9A-B5EE-ACED20F2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DEAD-0477-0A0E-71C4-FE6AB9F691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cap="none" dirty="0"/>
              <a:t>Mentor provided dataset is used to develop the machine learning </a:t>
            </a:r>
            <a:r>
              <a:rPr lang="en-US" sz="2000" cap="none" dirty="0" err="1"/>
              <a:t>model.Below</a:t>
            </a:r>
            <a:r>
              <a:rPr lang="en-IN" sz="2000" cap="none" dirty="0"/>
              <a:t>  are the information about given dataset</a:t>
            </a:r>
          </a:p>
          <a:p>
            <a:endParaRPr lang="en-US" sz="2000" cap="none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2110F-DC4D-41B7-2234-DBDA7D2E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48" y="3272696"/>
            <a:ext cx="6926640" cy="35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2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93C-B8FF-655A-26B2-26F39EBA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preprocessing/cleaning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649E4-5D67-EEB2-0210-EA9537F3C9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Checked for null values ,no null found.</a:t>
            </a:r>
          </a:p>
          <a:p>
            <a:r>
              <a:rPr lang="en-US" cap="none" dirty="0"/>
              <a:t>Checked for duplicate records, not found.</a:t>
            </a:r>
          </a:p>
          <a:p>
            <a:r>
              <a:rPr lang="en-US" cap="none" dirty="0"/>
              <a:t>Trimmed data in dataset to remove extra spaces</a:t>
            </a:r>
          </a:p>
          <a:p>
            <a:r>
              <a:rPr lang="en-US" cap="none" dirty="0"/>
              <a:t>Removed unwanted columns like customer id.</a:t>
            </a:r>
          </a:p>
          <a:p>
            <a:r>
              <a:rPr lang="en-US" cap="none" dirty="0"/>
              <a:t>Converted categorical columns into numerical data.</a:t>
            </a:r>
          </a:p>
          <a:p>
            <a:r>
              <a:rPr lang="en-IN" cap="none" dirty="0"/>
              <a:t>Convert into required datatype</a:t>
            </a:r>
          </a:p>
          <a:p>
            <a:r>
              <a:rPr lang="en-IN" cap="none" dirty="0"/>
              <a:t>Checked for outliers by data visualization, not outliers found</a:t>
            </a:r>
          </a:p>
        </p:txBody>
      </p:sp>
    </p:spTree>
    <p:extLst>
      <p:ext uri="{BB962C8B-B14F-4D97-AF65-F5344CB8AC3E}">
        <p14:creationId xmlns:p14="http://schemas.microsoft.com/office/powerpoint/2010/main" val="289723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9538-DA89-5938-C8FF-51D4C091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88" y="0"/>
            <a:ext cx="10364451" cy="837421"/>
          </a:xfrm>
        </p:spPr>
        <p:txBody>
          <a:bodyPr/>
          <a:lstStyle/>
          <a:p>
            <a:r>
              <a:rPr lang="en-US" dirty="0"/>
              <a:t>Co-relation matrix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D1A654-6B9B-DAA8-19EB-651698FD42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6" y="837421"/>
            <a:ext cx="10901779" cy="5909608"/>
          </a:xfrm>
        </p:spPr>
      </p:pic>
    </p:spTree>
    <p:extLst>
      <p:ext uri="{BB962C8B-B14F-4D97-AF65-F5344CB8AC3E}">
        <p14:creationId xmlns:p14="http://schemas.microsoft.com/office/powerpoint/2010/main" val="369162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A8FA-CCD3-00ED-95CD-ED615336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99" y="158359"/>
            <a:ext cx="10364451" cy="908442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0EBBDF-0388-9BC0-6C6F-92FF42EDE87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" y="1170958"/>
            <a:ext cx="4155457" cy="245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D3279D-BC45-B398-5EC1-C34E02E60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21" y="1170958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95AE1F-1954-D6CA-41C7-40F0156B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981" y="1170958"/>
            <a:ext cx="3352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F91C67E-25BE-F8DA-0FBC-86691AA5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5" y="4100589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4FA70E-2975-24F2-21C9-AE64A8E9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33" y="4010025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7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7FFF-3C0D-11E1-FF93-EE01A2A0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18F13-F248-56AB-1318-C034102774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Split into dependent and independent features</a:t>
            </a:r>
          </a:p>
          <a:p>
            <a:r>
              <a:rPr lang="en-IN" cap="none" dirty="0"/>
              <a:t>Then dataset is split into train and test datasets</a:t>
            </a:r>
          </a:p>
          <a:p>
            <a:r>
              <a:rPr lang="en-IN" cap="none" dirty="0"/>
              <a:t>Linear Regression , Lasso, Ridge, KNN, Random Forest, Decision Tree, SVM models are used for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38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64E2-4435-A18D-CFF2-EA498CB0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FC30-1CE0-1895-5E2F-E69F4905FA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At last accuracy given by models are</a:t>
            </a:r>
          </a:p>
          <a:p>
            <a:pPr algn="l" rtl="0"/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KnNeighbors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 :80.8374733853797 %</a:t>
            </a: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SVM :73.52732434350603 %</a:t>
            </a: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Decision Tree :100 %</a:t>
            </a: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Random Forest :100 %</a:t>
            </a: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Logistic Regression:76.01135557132718 %</a:t>
            </a: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Conclusion </a:t>
            </a:r>
          </a:p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Random Forest and Decision Tree Gives High accuracy than other models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57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0340-9CFF-2BD5-9D1E-7AA01FF1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63B13F-1CE7-F21E-6F00-57DDD45227E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84" y="2366963"/>
            <a:ext cx="5190111" cy="387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0087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54</TotalTime>
  <Words>227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inherit</vt:lpstr>
      <vt:lpstr>Tw Cen MT</vt:lpstr>
      <vt:lpstr>Droplet</vt:lpstr>
      <vt:lpstr>Telco customer churn Prediction</vt:lpstr>
      <vt:lpstr>objective</vt:lpstr>
      <vt:lpstr>Dataset</vt:lpstr>
      <vt:lpstr>Data preprocessing/cleaning</vt:lpstr>
      <vt:lpstr>Co-relation matrix</vt:lpstr>
      <vt:lpstr>Data visualization</vt:lpstr>
      <vt:lpstr>Model Building</vt:lpstr>
      <vt:lpstr>accuracy</vt:lpstr>
      <vt:lpstr>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Prediction</dc:title>
  <dc:creator>Mahendran Mahe</dc:creator>
  <cp:lastModifiedBy>Mahendran Mahe</cp:lastModifiedBy>
  <cp:revision>1</cp:revision>
  <dcterms:created xsi:type="dcterms:W3CDTF">2022-09-29T18:32:50Z</dcterms:created>
  <dcterms:modified xsi:type="dcterms:W3CDTF">2022-09-29T19:26:55Z</dcterms:modified>
</cp:coreProperties>
</file>