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15"/>
  </p:notesMasterIdLst>
  <p:sldIdLst>
    <p:sldId id="272" r:id="rId4"/>
    <p:sldId id="257" r:id="rId5"/>
    <p:sldId id="258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embeddedFontLst>
    <p:embeddedFont>
      <p:font typeface="Tahoma" panose="020B0604030504040204" pitchFamily="34" charset="0"/>
      <p:regular r:id="rId19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Calibri Light" panose="020F0302020204030204" charset="0"/>
      <p:regular r:id="rId25"/>
      <p:italic r:id="rId26"/>
    </p:embeddedFont>
    <p:embeddedFont>
      <p:font typeface="Mali SemiBold" panose="00000700000000000000" charset="0"/>
      <p:bold r:id="rId27"/>
    </p:embeddedFont>
    <p:embeddedFont>
      <p:font typeface="Mali" panose="000005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796C-CEAD-465F-B9FB-E93DDCD49F5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80066-20DF-4B6E-B46B-65E9388A9BB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3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2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svg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6" Type="http://schemas.openxmlformats.org/officeDocument/2006/relationships/tags" Target="../tags/tag119.xml"/><Relationship Id="rId55" Type="http://schemas.openxmlformats.org/officeDocument/2006/relationships/tags" Target="../tags/tag118.xml"/><Relationship Id="rId54" Type="http://schemas.openxmlformats.org/officeDocument/2006/relationships/tags" Target="../tags/tag117.xml"/><Relationship Id="rId53" Type="http://schemas.openxmlformats.org/officeDocument/2006/relationships/tags" Target="../tags/tag116.xml"/><Relationship Id="rId52" Type="http://schemas.openxmlformats.org/officeDocument/2006/relationships/tags" Target="../tags/tag115.xml"/><Relationship Id="rId51" Type="http://schemas.openxmlformats.org/officeDocument/2006/relationships/tags" Target="../tags/tag114.xml"/><Relationship Id="rId50" Type="http://schemas.openxmlformats.org/officeDocument/2006/relationships/tags" Target="../tags/tag113.xml"/><Relationship Id="rId5" Type="http://schemas.openxmlformats.org/officeDocument/2006/relationships/tags" Target="../tags/tag68.xml"/><Relationship Id="rId49" Type="http://schemas.openxmlformats.org/officeDocument/2006/relationships/tags" Target="../tags/tag112.xml"/><Relationship Id="rId48" Type="http://schemas.openxmlformats.org/officeDocument/2006/relationships/tags" Target="../tags/tag111.xml"/><Relationship Id="rId47" Type="http://schemas.openxmlformats.org/officeDocument/2006/relationships/tags" Target="../tags/tag110.xml"/><Relationship Id="rId46" Type="http://schemas.openxmlformats.org/officeDocument/2006/relationships/tags" Target="../tags/tag109.xml"/><Relationship Id="rId45" Type="http://schemas.openxmlformats.org/officeDocument/2006/relationships/tags" Target="../tags/tag108.xml"/><Relationship Id="rId44" Type="http://schemas.openxmlformats.org/officeDocument/2006/relationships/tags" Target="../tags/tag107.xml"/><Relationship Id="rId43" Type="http://schemas.openxmlformats.org/officeDocument/2006/relationships/tags" Target="../tags/tag106.xml"/><Relationship Id="rId42" Type="http://schemas.openxmlformats.org/officeDocument/2006/relationships/tags" Target="../tags/tag105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tags" Target="../tags/tag67.xml"/><Relationship Id="rId39" Type="http://schemas.openxmlformats.org/officeDocument/2006/relationships/tags" Target="../tags/tag102.xml"/><Relationship Id="rId38" Type="http://schemas.openxmlformats.org/officeDocument/2006/relationships/tags" Target="../tags/tag101.xml"/><Relationship Id="rId37" Type="http://schemas.openxmlformats.org/officeDocument/2006/relationships/tags" Target="../tags/tag100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0" Type="http://schemas.openxmlformats.org/officeDocument/2006/relationships/tags" Target="../tags/tag196.xml"/><Relationship Id="rId5" Type="http://schemas.openxmlformats.org/officeDocument/2006/relationships/tags" Target="../tags/tag153.xml"/><Relationship Id="rId49" Type="http://schemas.openxmlformats.org/officeDocument/2006/relationships/tags" Target="../tags/tag195.xml"/><Relationship Id="rId48" Type="http://schemas.openxmlformats.org/officeDocument/2006/relationships/tags" Target="../tags/tag194.xml"/><Relationship Id="rId47" Type="http://schemas.openxmlformats.org/officeDocument/2006/relationships/tags" Target="../tags/tag193.xml"/><Relationship Id="rId46" Type="http://schemas.openxmlformats.org/officeDocument/2006/relationships/tags" Target="../tags/tag192.xml"/><Relationship Id="rId45" Type="http://schemas.openxmlformats.org/officeDocument/2006/relationships/tags" Target="../tags/tag191.xml"/><Relationship Id="rId44" Type="http://schemas.openxmlformats.org/officeDocument/2006/relationships/tags" Target="../tags/tag190.xml"/><Relationship Id="rId43" Type="http://schemas.openxmlformats.org/officeDocument/2006/relationships/tags" Target="../tags/tag189.xml"/><Relationship Id="rId42" Type="http://schemas.openxmlformats.org/officeDocument/2006/relationships/tags" Target="../tags/tag188.xml"/><Relationship Id="rId41" Type="http://schemas.openxmlformats.org/officeDocument/2006/relationships/tags" Target="../tags/tag187.xml"/><Relationship Id="rId40" Type="http://schemas.openxmlformats.org/officeDocument/2006/relationships/tags" Target="../tags/tag186.xml"/><Relationship Id="rId4" Type="http://schemas.openxmlformats.org/officeDocument/2006/relationships/tags" Target="../tags/tag152.xml"/><Relationship Id="rId39" Type="http://schemas.openxmlformats.org/officeDocument/2006/relationships/tags" Target="../tags/tag185.xml"/><Relationship Id="rId38" Type="http://schemas.openxmlformats.org/officeDocument/2006/relationships/tags" Target="../tags/tag184.xml"/><Relationship Id="rId37" Type="http://schemas.openxmlformats.org/officeDocument/2006/relationships/tags" Target="../tags/tag183.xml"/><Relationship Id="rId36" Type="http://schemas.openxmlformats.org/officeDocument/2006/relationships/tags" Target="../tags/tag182.xml"/><Relationship Id="rId35" Type="http://schemas.openxmlformats.org/officeDocument/2006/relationships/tags" Target="../tags/tag181.xml"/><Relationship Id="rId34" Type="http://schemas.openxmlformats.org/officeDocument/2006/relationships/tags" Target="../tags/tag180.xml"/><Relationship Id="rId33" Type="http://schemas.openxmlformats.org/officeDocument/2006/relationships/tags" Target="../tags/tag179.xml"/><Relationship Id="rId32" Type="http://schemas.openxmlformats.org/officeDocument/2006/relationships/tags" Target="../tags/tag178.xml"/><Relationship Id="rId31" Type="http://schemas.openxmlformats.org/officeDocument/2006/relationships/tags" Target="../tags/tag177.xml"/><Relationship Id="rId30" Type="http://schemas.openxmlformats.org/officeDocument/2006/relationships/tags" Target="../tags/tag176.xml"/><Relationship Id="rId3" Type="http://schemas.openxmlformats.org/officeDocument/2006/relationships/tags" Target="../tags/tag151.xml"/><Relationship Id="rId29" Type="http://schemas.openxmlformats.org/officeDocument/2006/relationships/tags" Target="../tags/tag175.xml"/><Relationship Id="rId28" Type="http://schemas.openxmlformats.org/officeDocument/2006/relationships/tags" Target="../tags/tag174.xml"/><Relationship Id="rId27" Type="http://schemas.openxmlformats.org/officeDocument/2006/relationships/tags" Target="../tags/tag173.xml"/><Relationship Id="rId26" Type="http://schemas.openxmlformats.org/officeDocument/2006/relationships/tags" Target="../tags/tag172.xml"/><Relationship Id="rId25" Type="http://schemas.openxmlformats.org/officeDocument/2006/relationships/tags" Target="../tags/tag171.xml"/><Relationship Id="rId24" Type="http://schemas.openxmlformats.org/officeDocument/2006/relationships/tags" Target="../tags/tag170.xml"/><Relationship Id="rId23" Type="http://schemas.openxmlformats.org/officeDocument/2006/relationships/tags" Target="../tags/tag169.xml"/><Relationship Id="rId22" Type="http://schemas.openxmlformats.org/officeDocument/2006/relationships/tags" Target="../tags/tag168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tags" Target="../tags/tag150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9A972-C2C6-4A00-BB60-3B7BC63A44FA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B5AB-4588-416A-8ED2-2381F4C6128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13B8-5634-4460-BE66-21083F18E4F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5408700" y="912644"/>
            <a:ext cx="6783299" cy="5945356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9" name="图形 16"/>
          <p:cNvSpPr/>
          <p:nvPr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矩形: 圆角 10"/>
          <p:cNvSpPr/>
          <p:nvPr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1066800" y="1049944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066800" y="1098517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1066800" y="1147090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5676" y="1495176"/>
            <a:ext cx="4130148" cy="4387457"/>
          </a:xfrm>
          <a:prstGeom prst="rect">
            <a:avLst/>
          </a:prstGeom>
        </p:spPr>
      </p:pic>
      <p:sp>
        <p:nvSpPr>
          <p:cNvPr id="17" name="任意多边形: 形状 16"/>
          <p:cNvSpPr/>
          <p:nvPr>
            <p:custDataLst>
              <p:tags r:id="rId12"/>
            </p:custDataLst>
          </p:nvPr>
        </p:nvSpPr>
        <p:spPr>
          <a:xfrm>
            <a:off x="6177854" y="2152015"/>
            <a:ext cx="2639735" cy="3378674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任意多边形: 形状 18"/>
          <p:cNvSpPr/>
          <p:nvPr>
            <p:custDataLst>
              <p:tags r:id="rId13"/>
            </p:custDataLst>
          </p:nvPr>
        </p:nvSpPr>
        <p:spPr>
          <a:xfrm>
            <a:off x="6514422" y="2586614"/>
            <a:ext cx="1787078" cy="297381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任意多边形: 形状 20"/>
          <p:cNvSpPr/>
          <p:nvPr>
            <p:custDataLst>
              <p:tags r:id="rId14"/>
            </p:custDataLst>
          </p:nvPr>
        </p:nvSpPr>
        <p:spPr>
          <a:xfrm>
            <a:off x="7266440" y="2954753"/>
            <a:ext cx="278473" cy="2605622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10413164" y="1052355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>
            <p:custDataLst>
              <p:tags r:id="rId16"/>
            </p:custDataLst>
          </p:nvPr>
        </p:nvSpPr>
        <p:spPr>
          <a:xfrm>
            <a:off x="10611268" y="1052355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>
            <p:custDataLst>
              <p:tags r:id="rId17"/>
            </p:custDataLst>
          </p:nvPr>
        </p:nvSpPr>
        <p:spPr>
          <a:xfrm>
            <a:off x="10809372" y="1052355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>
            <p:custDataLst>
              <p:tags r:id="rId18"/>
            </p:custDataLst>
          </p:nvPr>
        </p:nvSpPr>
        <p:spPr>
          <a:xfrm>
            <a:off x="11007477" y="1052355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任意多边形: 形状 26"/>
          <p:cNvSpPr/>
          <p:nvPr>
            <p:custDataLst>
              <p:tags r:id="rId19"/>
            </p:custDataLst>
          </p:nvPr>
        </p:nvSpPr>
        <p:spPr>
          <a:xfrm>
            <a:off x="5650926" y="3112847"/>
            <a:ext cx="5779070" cy="2747861"/>
          </a:xfrm>
          <a:custGeom>
            <a:avLst/>
            <a:gdLst>
              <a:gd name="connsiteX0" fmla="*/ 3733704 w 9200578"/>
              <a:gd name="connsiteY0" fmla="*/ 0 h 4374736"/>
              <a:gd name="connsiteX1" fmla="*/ 9200578 w 9200578"/>
              <a:gd name="connsiteY1" fmla="*/ 0 h 4374736"/>
              <a:gd name="connsiteX2" fmla="*/ 8181403 w 9200578"/>
              <a:gd name="connsiteY2" fmla="*/ 4140231 h 4374736"/>
              <a:gd name="connsiteX3" fmla="*/ 8181404 w 9200578"/>
              <a:gd name="connsiteY3" fmla="*/ 4140231 h 4374736"/>
              <a:gd name="connsiteX4" fmla="*/ 8181404 w 9200578"/>
              <a:gd name="connsiteY4" fmla="*/ 4224337 h 4374736"/>
              <a:gd name="connsiteX5" fmla="*/ 8043482 w 9200578"/>
              <a:gd name="connsiteY5" fmla="*/ 4374736 h 4374736"/>
              <a:gd name="connsiteX6" fmla="*/ 141065 w 9200578"/>
              <a:gd name="connsiteY6" fmla="*/ 4374736 h 4374736"/>
              <a:gd name="connsiteX7" fmla="*/ 0 w 9200578"/>
              <a:gd name="connsiteY7" fmla="*/ 4220812 h 4374736"/>
              <a:gd name="connsiteX8" fmla="*/ 0 w 9200578"/>
              <a:gd name="connsiteY8" fmla="*/ 4140231 h 4374736"/>
              <a:gd name="connsiteX9" fmla="*/ 2714529 w 9200578"/>
              <a:gd name="connsiteY9" fmla="*/ 4140231 h 43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578" h="4374736">
                <a:moveTo>
                  <a:pt x="3733704" y="0"/>
                </a:moveTo>
                <a:lnTo>
                  <a:pt x="9200578" y="0"/>
                </a:lnTo>
                <a:lnTo>
                  <a:pt x="8181403" y="4140231"/>
                </a:lnTo>
                <a:lnTo>
                  <a:pt x="8181404" y="4140231"/>
                </a:lnTo>
                <a:lnTo>
                  <a:pt x="8181404" y="4224337"/>
                </a:lnTo>
                <a:cubicBezTo>
                  <a:pt x="8181404" y="4307395"/>
                  <a:pt x="8119682" y="4374736"/>
                  <a:pt x="8043482" y="4374736"/>
                </a:cubicBezTo>
                <a:lnTo>
                  <a:pt x="141065" y="4374736"/>
                </a:lnTo>
                <a:cubicBezTo>
                  <a:pt x="63151" y="4374736"/>
                  <a:pt x="0" y="4305871"/>
                  <a:pt x="0" y="4220812"/>
                </a:cubicBezTo>
                <a:lnTo>
                  <a:pt x="0" y="4140231"/>
                </a:lnTo>
                <a:lnTo>
                  <a:pt x="2714529" y="41402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>
            <p:custDataLst>
              <p:tags r:id="rId20"/>
            </p:custDataLst>
          </p:nvPr>
        </p:nvSpPr>
        <p:spPr>
          <a:xfrm>
            <a:off x="7459241" y="3269478"/>
            <a:ext cx="3856901" cy="2356583"/>
          </a:xfrm>
          <a:custGeom>
            <a:avLst/>
            <a:gdLst>
              <a:gd name="connsiteX0" fmla="*/ 0 w 6140386"/>
              <a:gd name="connsiteY0" fmla="*/ 3751802 h 3751802"/>
              <a:gd name="connsiteX1" fmla="*/ 5210175 w 6140386"/>
              <a:gd name="connsiteY1" fmla="*/ 3751802 h 3751802"/>
              <a:gd name="connsiteX2" fmla="*/ 6140386 w 6140386"/>
              <a:gd name="connsiteY2" fmla="*/ 0 h 3751802"/>
              <a:gd name="connsiteX3" fmla="*/ 930116 w 6140386"/>
              <a:gd name="connsiteY3" fmla="*/ 0 h 3751802"/>
              <a:gd name="connsiteX4" fmla="*/ 0 w 6140386"/>
              <a:gd name="connsiteY4" fmla="*/ 3751802 h 37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386" h="3751802">
                <a:moveTo>
                  <a:pt x="0" y="3751802"/>
                </a:moveTo>
                <a:lnTo>
                  <a:pt x="5210175" y="3751802"/>
                </a:lnTo>
                <a:lnTo>
                  <a:pt x="6140386" y="0"/>
                </a:lnTo>
                <a:lnTo>
                  <a:pt x="930116" y="0"/>
                </a:lnTo>
                <a:lnTo>
                  <a:pt x="0" y="375180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>
            <p:custDataLst>
              <p:tags r:id="rId21"/>
            </p:custDataLst>
          </p:nvPr>
        </p:nvSpPr>
        <p:spPr>
          <a:xfrm>
            <a:off x="8136598" y="3112848"/>
            <a:ext cx="3316426" cy="2702511"/>
          </a:xfrm>
          <a:custGeom>
            <a:avLst/>
            <a:gdLst>
              <a:gd name="connsiteX0" fmla="*/ 858298 w 5279922"/>
              <a:gd name="connsiteY0" fmla="*/ 4213574 h 4302537"/>
              <a:gd name="connsiteX1" fmla="*/ 1326928 w 5279922"/>
              <a:gd name="connsiteY1" fmla="*/ 4213574 h 4302537"/>
              <a:gd name="connsiteX2" fmla="*/ 1367695 w 5279922"/>
              <a:gd name="connsiteY2" fmla="*/ 4258056 h 4302537"/>
              <a:gd name="connsiteX3" fmla="*/ 1326928 w 5279922"/>
              <a:gd name="connsiteY3" fmla="*/ 4302537 h 4302537"/>
              <a:gd name="connsiteX4" fmla="*/ 858298 w 5279922"/>
              <a:gd name="connsiteY4" fmla="*/ 4302537 h 4302537"/>
              <a:gd name="connsiteX5" fmla="*/ 817531 w 5279922"/>
              <a:gd name="connsiteY5" fmla="*/ 4258056 h 4302537"/>
              <a:gd name="connsiteX6" fmla="*/ 858298 w 5279922"/>
              <a:gd name="connsiteY6" fmla="*/ 4213574 h 4302537"/>
              <a:gd name="connsiteX7" fmla="*/ 389859 w 5279922"/>
              <a:gd name="connsiteY7" fmla="*/ 4213574 h 4302537"/>
              <a:gd name="connsiteX8" fmla="*/ 537211 w 5279922"/>
              <a:gd name="connsiteY8" fmla="*/ 4213574 h 4302537"/>
              <a:gd name="connsiteX9" fmla="*/ 577978 w 5279922"/>
              <a:gd name="connsiteY9" fmla="*/ 4258056 h 4302537"/>
              <a:gd name="connsiteX10" fmla="*/ 537211 w 5279922"/>
              <a:gd name="connsiteY10" fmla="*/ 4302537 h 4302537"/>
              <a:gd name="connsiteX11" fmla="*/ 389859 w 5279922"/>
              <a:gd name="connsiteY11" fmla="*/ 4302537 h 4302537"/>
              <a:gd name="connsiteX12" fmla="*/ 349092 w 5279922"/>
              <a:gd name="connsiteY12" fmla="*/ 4258056 h 4302537"/>
              <a:gd name="connsiteX13" fmla="*/ 389859 w 5279922"/>
              <a:gd name="connsiteY13" fmla="*/ 4213574 h 4302537"/>
              <a:gd name="connsiteX14" fmla="*/ 40767 w 5279922"/>
              <a:gd name="connsiteY14" fmla="*/ 4213574 h 4302537"/>
              <a:gd name="connsiteX15" fmla="*/ 188119 w 5279922"/>
              <a:gd name="connsiteY15" fmla="*/ 4213574 h 4302537"/>
              <a:gd name="connsiteX16" fmla="*/ 228886 w 5279922"/>
              <a:gd name="connsiteY16" fmla="*/ 4258056 h 4302537"/>
              <a:gd name="connsiteX17" fmla="*/ 188119 w 5279922"/>
              <a:gd name="connsiteY17" fmla="*/ 4302537 h 4302537"/>
              <a:gd name="connsiteX18" fmla="*/ 40767 w 5279922"/>
              <a:gd name="connsiteY18" fmla="*/ 4302537 h 4302537"/>
              <a:gd name="connsiteX19" fmla="*/ 0 w 5279922"/>
              <a:gd name="connsiteY19" fmla="*/ 4258056 h 4302537"/>
              <a:gd name="connsiteX20" fmla="*/ 40767 w 5279922"/>
              <a:gd name="connsiteY20" fmla="*/ 4213574 h 4302537"/>
              <a:gd name="connsiteX21" fmla="*/ 5227606 w 5279922"/>
              <a:gd name="connsiteY21" fmla="*/ 0 h 4302537"/>
              <a:gd name="connsiteX22" fmla="*/ 5266849 w 5279922"/>
              <a:gd name="connsiteY22" fmla="*/ 158496 h 4302537"/>
              <a:gd name="connsiteX23" fmla="*/ 5266564 w 5279922"/>
              <a:gd name="connsiteY23" fmla="*/ 374618 h 4302537"/>
              <a:gd name="connsiteX24" fmla="*/ 4376547 w 5279922"/>
              <a:gd name="connsiteY24" fmla="*/ 3936302 h 4302537"/>
              <a:gd name="connsiteX25" fmla="*/ 4208431 w 5279922"/>
              <a:gd name="connsiteY25" fmla="*/ 4140232 h 4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79922" h="4302537">
                <a:moveTo>
                  <a:pt x="858298" y="4213574"/>
                </a:moveTo>
                <a:lnTo>
                  <a:pt x="1326928" y="4213574"/>
                </a:lnTo>
                <a:cubicBezTo>
                  <a:pt x="1349407" y="4213574"/>
                  <a:pt x="1367695" y="4233481"/>
                  <a:pt x="1367695" y="4258056"/>
                </a:cubicBezTo>
                <a:cubicBezTo>
                  <a:pt x="1367695" y="4282630"/>
                  <a:pt x="1349407" y="4302537"/>
                  <a:pt x="1326928" y="4302537"/>
                </a:cubicBezTo>
                <a:lnTo>
                  <a:pt x="858298" y="4302537"/>
                </a:lnTo>
                <a:cubicBezTo>
                  <a:pt x="835819" y="4302537"/>
                  <a:pt x="817531" y="4282630"/>
                  <a:pt x="817531" y="4258056"/>
                </a:cubicBezTo>
                <a:cubicBezTo>
                  <a:pt x="817531" y="4233481"/>
                  <a:pt x="835819" y="4213574"/>
                  <a:pt x="858298" y="4213574"/>
                </a:cubicBezTo>
                <a:close/>
                <a:moveTo>
                  <a:pt x="389859" y="4213574"/>
                </a:moveTo>
                <a:lnTo>
                  <a:pt x="537211" y="4213574"/>
                </a:lnTo>
                <a:cubicBezTo>
                  <a:pt x="559690" y="4213574"/>
                  <a:pt x="577978" y="4233481"/>
                  <a:pt x="577978" y="4258056"/>
                </a:cubicBezTo>
                <a:cubicBezTo>
                  <a:pt x="577978" y="4282630"/>
                  <a:pt x="559690" y="4302537"/>
                  <a:pt x="537211" y="4302537"/>
                </a:cubicBezTo>
                <a:lnTo>
                  <a:pt x="389859" y="4302537"/>
                </a:lnTo>
                <a:cubicBezTo>
                  <a:pt x="367380" y="4302537"/>
                  <a:pt x="349092" y="4282630"/>
                  <a:pt x="349092" y="4258056"/>
                </a:cubicBezTo>
                <a:cubicBezTo>
                  <a:pt x="349092" y="4233481"/>
                  <a:pt x="367380" y="4213574"/>
                  <a:pt x="389859" y="4213574"/>
                </a:cubicBezTo>
                <a:close/>
                <a:moveTo>
                  <a:pt x="40767" y="4213574"/>
                </a:moveTo>
                <a:lnTo>
                  <a:pt x="188119" y="4213574"/>
                </a:lnTo>
                <a:cubicBezTo>
                  <a:pt x="210598" y="4213574"/>
                  <a:pt x="228886" y="4233481"/>
                  <a:pt x="228886" y="4258056"/>
                </a:cubicBezTo>
                <a:cubicBezTo>
                  <a:pt x="228886" y="4282630"/>
                  <a:pt x="210598" y="4302537"/>
                  <a:pt x="188119" y="4302537"/>
                </a:cubicBezTo>
                <a:lnTo>
                  <a:pt x="40767" y="4302537"/>
                </a:lnTo>
                <a:cubicBezTo>
                  <a:pt x="18288" y="4302537"/>
                  <a:pt x="0" y="4282630"/>
                  <a:pt x="0" y="4258056"/>
                </a:cubicBezTo>
                <a:cubicBezTo>
                  <a:pt x="0" y="4233481"/>
                  <a:pt x="18288" y="4213574"/>
                  <a:pt x="40767" y="4213574"/>
                </a:cubicBezTo>
                <a:close/>
                <a:moveTo>
                  <a:pt x="5227606" y="0"/>
                </a:moveTo>
                <a:lnTo>
                  <a:pt x="5266849" y="158496"/>
                </a:lnTo>
                <a:cubicBezTo>
                  <a:pt x="5284375" y="229267"/>
                  <a:pt x="5284280" y="303848"/>
                  <a:pt x="5266564" y="374618"/>
                </a:cubicBezTo>
                <a:lnTo>
                  <a:pt x="4376547" y="3936302"/>
                </a:lnTo>
                <a:cubicBezTo>
                  <a:pt x="4353306" y="4029456"/>
                  <a:pt x="4290917" y="4105180"/>
                  <a:pt x="4208431" y="41402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>
            <p:custDataLst>
              <p:tags r:id="rId22"/>
            </p:custDataLst>
          </p:nvPr>
        </p:nvSpPr>
        <p:spPr>
          <a:xfrm>
            <a:off x="9139404" y="5750266"/>
            <a:ext cx="1451916" cy="74427"/>
          </a:xfrm>
          <a:custGeom>
            <a:avLst/>
            <a:gdLst>
              <a:gd name="connsiteX0" fmla="*/ 0 w 2311526"/>
              <a:gd name="connsiteY0" fmla="*/ 76010 h 118491"/>
              <a:gd name="connsiteX1" fmla="*/ 0 w 2311526"/>
              <a:gd name="connsiteY1" fmla="*/ 42482 h 118491"/>
              <a:gd name="connsiteX2" fmla="*/ 38957 w 2311526"/>
              <a:gd name="connsiteY2" fmla="*/ 0 h 118491"/>
              <a:gd name="connsiteX3" fmla="*/ 2272570 w 2311526"/>
              <a:gd name="connsiteY3" fmla="*/ 0 h 118491"/>
              <a:gd name="connsiteX4" fmla="*/ 2311527 w 2311526"/>
              <a:gd name="connsiteY4" fmla="*/ 42482 h 118491"/>
              <a:gd name="connsiteX5" fmla="*/ 2311527 w 2311526"/>
              <a:gd name="connsiteY5" fmla="*/ 76010 h 118491"/>
              <a:gd name="connsiteX6" fmla="*/ 2272570 w 2311526"/>
              <a:gd name="connsiteY6" fmla="*/ 118491 h 118491"/>
              <a:gd name="connsiteX7" fmla="*/ 38957 w 2311526"/>
              <a:gd name="connsiteY7" fmla="*/ 118491 h 118491"/>
              <a:gd name="connsiteX8" fmla="*/ 0 w 2311526"/>
              <a:gd name="connsiteY8" fmla="*/ 76010 h 118491"/>
              <a:gd name="connsiteX9" fmla="*/ 38957 w 2311526"/>
              <a:gd name="connsiteY9" fmla="*/ 29623 h 118491"/>
              <a:gd name="connsiteX10" fmla="*/ 27146 w 2311526"/>
              <a:gd name="connsiteY10" fmla="*/ 42482 h 118491"/>
              <a:gd name="connsiteX11" fmla="*/ 27146 w 2311526"/>
              <a:gd name="connsiteY11" fmla="*/ 76010 h 118491"/>
              <a:gd name="connsiteX12" fmla="*/ 38957 w 2311526"/>
              <a:gd name="connsiteY12" fmla="*/ 88868 h 118491"/>
              <a:gd name="connsiteX13" fmla="*/ 2272570 w 2311526"/>
              <a:gd name="connsiteY13" fmla="*/ 88868 h 118491"/>
              <a:gd name="connsiteX14" fmla="*/ 2284380 w 2311526"/>
              <a:gd name="connsiteY14" fmla="*/ 76010 h 118491"/>
              <a:gd name="connsiteX15" fmla="*/ 2284380 w 2311526"/>
              <a:gd name="connsiteY15" fmla="*/ 42482 h 118491"/>
              <a:gd name="connsiteX16" fmla="*/ 2272570 w 2311526"/>
              <a:gd name="connsiteY16" fmla="*/ 29623 h 118491"/>
              <a:gd name="connsiteX17" fmla="*/ 38957 w 2311526"/>
              <a:gd name="connsiteY17" fmla="*/ 29623 h 11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11526" h="118491">
                <a:moveTo>
                  <a:pt x="0" y="76010"/>
                </a:moveTo>
                <a:lnTo>
                  <a:pt x="0" y="42482"/>
                </a:lnTo>
                <a:cubicBezTo>
                  <a:pt x="0" y="19050"/>
                  <a:pt x="17430" y="0"/>
                  <a:pt x="38957" y="0"/>
                </a:cubicBezTo>
                <a:lnTo>
                  <a:pt x="2272570" y="0"/>
                </a:lnTo>
                <a:cubicBezTo>
                  <a:pt x="2294096" y="0"/>
                  <a:pt x="2311527" y="19050"/>
                  <a:pt x="2311527" y="42482"/>
                </a:cubicBezTo>
                <a:lnTo>
                  <a:pt x="2311527" y="76010"/>
                </a:lnTo>
                <a:cubicBezTo>
                  <a:pt x="2311527" y="99441"/>
                  <a:pt x="2294096" y="118491"/>
                  <a:pt x="2272570" y="118491"/>
                </a:cubicBezTo>
                <a:lnTo>
                  <a:pt x="38957" y="118491"/>
                </a:lnTo>
                <a:cubicBezTo>
                  <a:pt x="17430" y="118491"/>
                  <a:pt x="0" y="99441"/>
                  <a:pt x="0" y="76010"/>
                </a:cubicBezTo>
                <a:close/>
                <a:moveTo>
                  <a:pt x="38957" y="29623"/>
                </a:moveTo>
                <a:cubicBezTo>
                  <a:pt x="32480" y="29623"/>
                  <a:pt x="27146" y="35338"/>
                  <a:pt x="27146" y="42482"/>
                </a:cubicBezTo>
                <a:lnTo>
                  <a:pt x="27146" y="76010"/>
                </a:lnTo>
                <a:cubicBezTo>
                  <a:pt x="27146" y="83058"/>
                  <a:pt x="32385" y="88868"/>
                  <a:pt x="38957" y="88868"/>
                </a:cubicBezTo>
                <a:lnTo>
                  <a:pt x="2272570" y="88868"/>
                </a:lnTo>
                <a:cubicBezTo>
                  <a:pt x="2279046" y="88868"/>
                  <a:pt x="2284380" y="83153"/>
                  <a:pt x="2284380" y="76010"/>
                </a:cubicBezTo>
                <a:lnTo>
                  <a:pt x="2284380" y="42482"/>
                </a:lnTo>
                <a:cubicBezTo>
                  <a:pt x="2284380" y="35433"/>
                  <a:pt x="2279142" y="29623"/>
                  <a:pt x="2272570" y="29623"/>
                </a:cubicBezTo>
                <a:lnTo>
                  <a:pt x="38957" y="2962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>
            <p:custDataLst>
              <p:tags r:id="rId23"/>
            </p:custDataLst>
          </p:nvPr>
        </p:nvSpPr>
        <p:spPr>
          <a:xfrm>
            <a:off x="7414729" y="5682396"/>
            <a:ext cx="3331248" cy="23931"/>
          </a:xfrm>
          <a:custGeom>
            <a:avLst/>
            <a:gdLst>
              <a:gd name="connsiteX0" fmla="*/ 17431 w 5303519"/>
              <a:gd name="connsiteY0" fmla="*/ 38100 h 38100"/>
              <a:gd name="connsiteX1" fmla="*/ 5286090 w 5303519"/>
              <a:gd name="connsiteY1" fmla="*/ 38100 h 38100"/>
              <a:gd name="connsiteX2" fmla="*/ 5303520 w 5303519"/>
              <a:gd name="connsiteY2" fmla="*/ 19050 h 38100"/>
              <a:gd name="connsiteX3" fmla="*/ 5286090 w 5303519"/>
              <a:gd name="connsiteY3" fmla="*/ 0 h 38100"/>
              <a:gd name="connsiteX4" fmla="*/ 17431 w 5303519"/>
              <a:gd name="connsiteY4" fmla="*/ 0 h 38100"/>
              <a:gd name="connsiteX5" fmla="*/ 0 w 5303519"/>
              <a:gd name="connsiteY5" fmla="*/ 19050 h 38100"/>
              <a:gd name="connsiteX6" fmla="*/ 17431 w 5303519"/>
              <a:gd name="connsiteY6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19" h="38100">
                <a:moveTo>
                  <a:pt x="17431" y="38100"/>
                </a:moveTo>
                <a:lnTo>
                  <a:pt x="5286090" y="38100"/>
                </a:lnTo>
                <a:cubicBezTo>
                  <a:pt x="5295710" y="38100"/>
                  <a:pt x="5303520" y="29527"/>
                  <a:pt x="5303520" y="19050"/>
                </a:cubicBezTo>
                <a:cubicBezTo>
                  <a:pt x="5303520" y="8572"/>
                  <a:pt x="5295710" y="0"/>
                  <a:pt x="5286090" y="0"/>
                </a:cubicBezTo>
                <a:lnTo>
                  <a:pt x="17431" y="0"/>
                </a:lnTo>
                <a:cubicBezTo>
                  <a:pt x="7811" y="0"/>
                  <a:pt x="0" y="8572"/>
                  <a:pt x="0" y="19050"/>
                </a:cubicBezTo>
                <a:cubicBezTo>
                  <a:pt x="0" y="29527"/>
                  <a:pt x="7811" y="38100"/>
                  <a:pt x="17431" y="3810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>
            <p:custDataLst>
              <p:tags r:id="rId24"/>
            </p:custDataLst>
          </p:nvPr>
        </p:nvSpPr>
        <p:spPr>
          <a:xfrm>
            <a:off x="9631338" y="4522947"/>
            <a:ext cx="2522580" cy="1401434"/>
          </a:xfrm>
          <a:custGeom>
            <a:avLst/>
            <a:gdLst>
              <a:gd name="connsiteX0" fmla="*/ 0 w 2169318"/>
              <a:gd name="connsiteY0" fmla="*/ 0 h 1205177"/>
              <a:gd name="connsiteX1" fmla="*/ 2169318 w 2169318"/>
              <a:gd name="connsiteY1" fmla="*/ 0 h 1205177"/>
              <a:gd name="connsiteX2" fmla="*/ 2169318 w 2169318"/>
              <a:gd name="connsiteY2" fmla="*/ 1205177 h 1205177"/>
              <a:gd name="connsiteX3" fmla="*/ 0 w 2169318"/>
              <a:gd name="connsiteY3" fmla="*/ 1205177 h 1205177"/>
              <a:gd name="connsiteX4" fmla="*/ 0 w 2169318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318" h="1205177">
                <a:moveTo>
                  <a:pt x="0" y="0"/>
                </a:moveTo>
                <a:lnTo>
                  <a:pt x="2169318" y="0"/>
                </a:lnTo>
                <a:lnTo>
                  <a:pt x="2169318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33" name="任意多边形: 形状 32"/>
          <p:cNvSpPr/>
          <p:nvPr>
            <p:custDataLst>
              <p:tags r:id="rId25"/>
            </p:custDataLst>
          </p:nvPr>
        </p:nvSpPr>
        <p:spPr>
          <a:xfrm>
            <a:off x="6703872" y="5288432"/>
            <a:ext cx="697038" cy="556106"/>
          </a:xfrm>
          <a:custGeom>
            <a:avLst/>
            <a:gdLst>
              <a:gd name="connsiteX0" fmla="*/ 409559 w 599425"/>
              <a:gd name="connsiteY0" fmla="*/ 150251 h 478229"/>
              <a:gd name="connsiteX1" fmla="*/ 150068 w 599425"/>
              <a:gd name="connsiteY1" fmla="*/ 204001 h 478229"/>
              <a:gd name="connsiteX2" fmla="*/ 56 w 599425"/>
              <a:gd name="connsiteY2" fmla="*/ 430710 h 478229"/>
              <a:gd name="connsiteX3" fmla="*/ 162921 w 599425"/>
              <a:gd name="connsiteY3" fmla="*/ 374410 h 478229"/>
              <a:gd name="connsiteX4" fmla="*/ 359971 w 599425"/>
              <a:gd name="connsiteY4" fmla="*/ 354586 h 478229"/>
              <a:gd name="connsiteX5" fmla="*/ 249140 w 599425"/>
              <a:gd name="connsiteY5" fmla="*/ 474835 h 478229"/>
              <a:gd name="connsiteX6" fmla="*/ 335307 w 599425"/>
              <a:gd name="connsiteY6" fmla="*/ 463075 h 478229"/>
              <a:gd name="connsiteX7" fmla="*/ 421319 w 599425"/>
              <a:gd name="connsiteY7" fmla="*/ 450327 h 478229"/>
              <a:gd name="connsiteX8" fmla="*/ 528872 w 599425"/>
              <a:gd name="connsiteY8" fmla="*/ 262435 h 478229"/>
              <a:gd name="connsiteX9" fmla="*/ 595578 w 599425"/>
              <a:gd name="connsiteY9" fmla="*/ 26879 h 478229"/>
              <a:gd name="connsiteX10" fmla="*/ 409611 w 599425"/>
              <a:gd name="connsiteY10" fmla="*/ 150251 h 47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9425" h="478229">
                <a:moveTo>
                  <a:pt x="409559" y="150251"/>
                </a:moveTo>
                <a:cubicBezTo>
                  <a:pt x="396291" y="169711"/>
                  <a:pt x="229628" y="138439"/>
                  <a:pt x="150068" y="204001"/>
                </a:cubicBezTo>
                <a:cubicBezTo>
                  <a:pt x="118328" y="230174"/>
                  <a:pt x="3282" y="380967"/>
                  <a:pt x="56" y="430710"/>
                </a:cubicBezTo>
                <a:cubicBezTo>
                  <a:pt x="-3170" y="480454"/>
                  <a:pt x="133418" y="384713"/>
                  <a:pt x="162921" y="374410"/>
                </a:cubicBezTo>
                <a:cubicBezTo>
                  <a:pt x="192424" y="364108"/>
                  <a:pt x="369077" y="318058"/>
                  <a:pt x="359971" y="354586"/>
                </a:cubicBezTo>
                <a:cubicBezTo>
                  <a:pt x="350865" y="391113"/>
                  <a:pt x="224632" y="409377"/>
                  <a:pt x="249140" y="474835"/>
                </a:cubicBezTo>
                <a:cubicBezTo>
                  <a:pt x="252782" y="484565"/>
                  <a:pt x="290819" y="471088"/>
                  <a:pt x="335307" y="463075"/>
                </a:cubicBezTo>
                <a:cubicBezTo>
                  <a:pt x="361792" y="458288"/>
                  <a:pt x="393116" y="462243"/>
                  <a:pt x="421319" y="450327"/>
                </a:cubicBezTo>
                <a:cubicBezTo>
                  <a:pt x="481833" y="424727"/>
                  <a:pt x="533190" y="292822"/>
                  <a:pt x="528872" y="262435"/>
                </a:cubicBezTo>
                <a:cubicBezTo>
                  <a:pt x="524553" y="232047"/>
                  <a:pt x="619410" y="120487"/>
                  <a:pt x="595578" y="26879"/>
                </a:cubicBezTo>
                <a:cubicBezTo>
                  <a:pt x="571747" y="-66729"/>
                  <a:pt x="436252" y="111121"/>
                  <a:pt x="409611" y="150251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>
            <p:custDataLst>
              <p:tags r:id="rId26"/>
            </p:custDataLst>
          </p:nvPr>
        </p:nvSpPr>
        <p:spPr>
          <a:xfrm>
            <a:off x="7108727" y="3255623"/>
            <a:ext cx="2560701" cy="2588902"/>
          </a:xfrm>
          <a:custGeom>
            <a:avLst/>
            <a:gdLst>
              <a:gd name="connsiteX0" fmla="*/ 1553088 w 2560701"/>
              <a:gd name="connsiteY0" fmla="*/ 0 h 2588902"/>
              <a:gd name="connsiteX1" fmla="*/ 2018929 w 2560701"/>
              <a:gd name="connsiteY1" fmla="*/ 680035 h 2588902"/>
              <a:gd name="connsiteX2" fmla="*/ 2156703 w 2560701"/>
              <a:gd name="connsiteY2" fmla="*/ 1597742 h 2588902"/>
              <a:gd name="connsiteX3" fmla="*/ 2472933 w 2560701"/>
              <a:gd name="connsiteY3" fmla="*/ 2214424 h 2588902"/>
              <a:gd name="connsiteX4" fmla="*/ 2560701 w 2560701"/>
              <a:gd name="connsiteY4" fmla="*/ 2368429 h 2588902"/>
              <a:gd name="connsiteX5" fmla="*/ 699912 w 2560701"/>
              <a:gd name="connsiteY5" fmla="*/ 2368429 h 2588902"/>
              <a:gd name="connsiteX6" fmla="*/ 725159 w 2560701"/>
              <a:gd name="connsiteY6" fmla="*/ 2309472 h 2588902"/>
              <a:gd name="connsiteX7" fmla="*/ 796693 w 2560701"/>
              <a:gd name="connsiteY7" fmla="*/ 2142181 h 2588902"/>
              <a:gd name="connsiteX8" fmla="*/ 341077 w 2560701"/>
              <a:gd name="connsiteY8" fmla="*/ 2588902 h 2588902"/>
              <a:gd name="connsiteX9" fmla="*/ 0 w 2560701"/>
              <a:gd name="connsiteY9" fmla="*/ 2142181 h 2588902"/>
              <a:gd name="connsiteX10" fmla="*/ 829488 w 2560701"/>
              <a:gd name="connsiteY10" fmla="*/ 1432982 h 2588902"/>
              <a:gd name="connsiteX11" fmla="*/ 1178671 w 2560701"/>
              <a:gd name="connsiteY11" fmla="*/ 276396 h 2588902"/>
              <a:gd name="connsiteX12" fmla="*/ 1553088 w 2560701"/>
              <a:gd name="connsiteY12" fmla="*/ 0 h 258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0701" h="2588902">
                <a:moveTo>
                  <a:pt x="1553088" y="0"/>
                </a:moveTo>
                <a:cubicBezTo>
                  <a:pt x="1553088" y="0"/>
                  <a:pt x="1984198" y="366066"/>
                  <a:pt x="2018929" y="680035"/>
                </a:cubicBezTo>
                <a:cubicBezTo>
                  <a:pt x="2030668" y="786286"/>
                  <a:pt x="1974699" y="1193012"/>
                  <a:pt x="2156703" y="1597742"/>
                </a:cubicBezTo>
                <a:cubicBezTo>
                  <a:pt x="2245618" y="1795463"/>
                  <a:pt x="2356550" y="2005800"/>
                  <a:pt x="2472933" y="2214424"/>
                </a:cubicBezTo>
                <a:lnTo>
                  <a:pt x="2560701" y="2368429"/>
                </a:lnTo>
                <a:lnTo>
                  <a:pt x="699912" y="2368429"/>
                </a:lnTo>
                <a:lnTo>
                  <a:pt x="725159" y="2309472"/>
                </a:lnTo>
                <a:cubicBezTo>
                  <a:pt x="762148" y="2223365"/>
                  <a:pt x="788525" y="2162546"/>
                  <a:pt x="796693" y="2142181"/>
                </a:cubicBezTo>
                <a:cubicBezTo>
                  <a:pt x="633567" y="2314686"/>
                  <a:pt x="425363" y="2588902"/>
                  <a:pt x="341077" y="2588902"/>
                </a:cubicBezTo>
                <a:cubicBezTo>
                  <a:pt x="200520" y="2588902"/>
                  <a:pt x="0" y="2142181"/>
                  <a:pt x="0" y="2142181"/>
                </a:cubicBezTo>
                <a:cubicBezTo>
                  <a:pt x="0" y="2142181"/>
                  <a:pt x="737094" y="1581405"/>
                  <a:pt x="829488" y="1432982"/>
                </a:cubicBezTo>
                <a:cubicBezTo>
                  <a:pt x="900160" y="1319350"/>
                  <a:pt x="1100315" y="371995"/>
                  <a:pt x="1178671" y="276396"/>
                </a:cubicBezTo>
                <a:cubicBezTo>
                  <a:pt x="1265499" y="170508"/>
                  <a:pt x="1465837" y="36002"/>
                  <a:pt x="1553088" y="0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>
            <p:custDataLst>
              <p:tags r:id="rId27"/>
            </p:custDataLst>
          </p:nvPr>
        </p:nvSpPr>
        <p:spPr>
          <a:xfrm>
            <a:off x="10467760" y="3282171"/>
            <a:ext cx="666107" cy="504639"/>
          </a:xfrm>
          <a:custGeom>
            <a:avLst/>
            <a:gdLst>
              <a:gd name="connsiteX0" fmla="*/ 384891 w 572825"/>
              <a:gd name="connsiteY0" fmla="*/ 240978 h 433969"/>
              <a:gd name="connsiteX1" fmla="*/ 236283 w 572825"/>
              <a:gd name="connsiteY1" fmla="*/ 190662 h 433969"/>
              <a:gd name="connsiteX2" fmla="*/ 239926 w 572825"/>
              <a:gd name="connsiteY2" fmla="*/ 4174 h 433969"/>
              <a:gd name="connsiteX3" fmla="*/ 195542 w 572825"/>
              <a:gd name="connsiteY3" fmla="*/ 61827 h 433969"/>
              <a:gd name="connsiteX4" fmla="*/ 121082 w 572825"/>
              <a:gd name="connsiteY4" fmla="*/ 140710 h 433969"/>
              <a:gd name="connsiteX5" fmla="*/ 80392 w 572825"/>
              <a:gd name="connsiteY5" fmla="*/ 237596 h 433969"/>
              <a:gd name="connsiteX6" fmla="*/ 0 w 572825"/>
              <a:gd name="connsiteY6" fmla="*/ 433970 h 433969"/>
              <a:gd name="connsiteX7" fmla="*/ 102194 w 572825"/>
              <a:gd name="connsiteY7" fmla="*/ 433970 h 433969"/>
              <a:gd name="connsiteX8" fmla="*/ 135391 w 572825"/>
              <a:gd name="connsiteY8" fmla="*/ 377878 h 433969"/>
              <a:gd name="connsiteX9" fmla="*/ 356533 w 572825"/>
              <a:gd name="connsiteY9" fmla="*/ 393592 h 433969"/>
              <a:gd name="connsiteX10" fmla="*/ 569037 w 572825"/>
              <a:gd name="connsiteY10" fmla="*/ 239053 h 433969"/>
              <a:gd name="connsiteX11" fmla="*/ 384943 w 572825"/>
              <a:gd name="connsiteY11" fmla="*/ 240978 h 43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825" h="433969">
                <a:moveTo>
                  <a:pt x="384891" y="240978"/>
                </a:moveTo>
                <a:cubicBezTo>
                  <a:pt x="344097" y="238532"/>
                  <a:pt x="259126" y="220581"/>
                  <a:pt x="236283" y="190662"/>
                </a:cubicBezTo>
                <a:cubicBezTo>
                  <a:pt x="198924" y="141802"/>
                  <a:pt x="282750" y="53710"/>
                  <a:pt x="239926" y="4174"/>
                </a:cubicBezTo>
                <a:cubicBezTo>
                  <a:pt x="225044" y="-13049"/>
                  <a:pt x="218020" y="26340"/>
                  <a:pt x="195542" y="61827"/>
                </a:cubicBezTo>
                <a:cubicBezTo>
                  <a:pt x="167443" y="106159"/>
                  <a:pt x="139710" y="104755"/>
                  <a:pt x="121082" y="140710"/>
                </a:cubicBezTo>
                <a:cubicBezTo>
                  <a:pt x="94492" y="191962"/>
                  <a:pt x="85855" y="226513"/>
                  <a:pt x="80392" y="237596"/>
                </a:cubicBezTo>
                <a:cubicBezTo>
                  <a:pt x="75917" y="246650"/>
                  <a:pt x="42303" y="326573"/>
                  <a:pt x="0" y="433970"/>
                </a:cubicBezTo>
                <a:lnTo>
                  <a:pt x="102194" y="433970"/>
                </a:lnTo>
                <a:cubicBezTo>
                  <a:pt x="115982" y="398223"/>
                  <a:pt x="127274" y="376837"/>
                  <a:pt x="135391" y="377878"/>
                </a:cubicBezTo>
                <a:cubicBezTo>
                  <a:pt x="184666" y="384070"/>
                  <a:pt x="245858" y="405768"/>
                  <a:pt x="356533" y="393592"/>
                </a:cubicBezTo>
                <a:cubicBezTo>
                  <a:pt x="460860" y="382093"/>
                  <a:pt x="536620" y="282240"/>
                  <a:pt x="569037" y="239053"/>
                </a:cubicBezTo>
                <a:cubicBezTo>
                  <a:pt x="601454" y="195865"/>
                  <a:pt x="416059" y="242851"/>
                  <a:pt x="384943" y="240978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>
            <p:custDataLst>
              <p:tags r:id="rId28"/>
            </p:custDataLst>
          </p:nvPr>
        </p:nvSpPr>
        <p:spPr>
          <a:xfrm>
            <a:off x="8270592" y="4931417"/>
            <a:ext cx="1468431" cy="694644"/>
          </a:xfrm>
          <a:custGeom>
            <a:avLst/>
            <a:gdLst>
              <a:gd name="connsiteX0" fmla="*/ 200142 w 1468431"/>
              <a:gd name="connsiteY0" fmla="*/ 0 h 694644"/>
              <a:gd name="connsiteX1" fmla="*/ 998651 w 1468431"/>
              <a:gd name="connsiteY1" fmla="*/ 0 h 694644"/>
              <a:gd name="connsiteX2" fmla="*/ 1457834 w 1468431"/>
              <a:gd name="connsiteY2" fmla="*/ 672550 h 694644"/>
              <a:gd name="connsiteX3" fmla="*/ 1468431 w 1468431"/>
              <a:gd name="connsiteY3" fmla="*/ 694644 h 694644"/>
              <a:gd name="connsiteX4" fmla="*/ 0 w 1468431"/>
              <a:gd name="connsiteY4" fmla="*/ 694644 h 694644"/>
              <a:gd name="connsiteX5" fmla="*/ 8118 w 1468431"/>
              <a:gd name="connsiteY5" fmla="*/ 662682 h 694644"/>
              <a:gd name="connsiteX6" fmla="*/ 200142 w 1468431"/>
              <a:gd name="connsiteY6" fmla="*/ 0 h 69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8431" h="694644">
                <a:moveTo>
                  <a:pt x="200142" y="0"/>
                </a:moveTo>
                <a:lnTo>
                  <a:pt x="998651" y="0"/>
                </a:lnTo>
                <a:cubicBezTo>
                  <a:pt x="1124671" y="134280"/>
                  <a:pt x="1339319" y="445848"/>
                  <a:pt x="1457834" y="672550"/>
                </a:cubicBezTo>
                <a:lnTo>
                  <a:pt x="1468431" y="694644"/>
                </a:lnTo>
                <a:lnTo>
                  <a:pt x="0" y="694644"/>
                </a:lnTo>
                <a:lnTo>
                  <a:pt x="8118" y="662682"/>
                </a:lnTo>
                <a:cubicBezTo>
                  <a:pt x="113815" y="257744"/>
                  <a:pt x="200142" y="0"/>
                  <a:pt x="200142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任意多边形: 形状 36"/>
          <p:cNvSpPr/>
          <p:nvPr>
            <p:custDataLst>
              <p:tags r:id="rId29"/>
            </p:custDataLst>
          </p:nvPr>
        </p:nvSpPr>
        <p:spPr>
          <a:xfrm>
            <a:off x="8470721" y="3200905"/>
            <a:ext cx="905385" cy="1787300"/>
          </a:xfrm>
          <a:custGeom>
            <a:avLst/>
            <a:gdLst>
              <a:gd name="connsiteX0" fmla="*/ 567748 w 778595"/>
              <a:gd name="connsiteY0" fmla="*/ 84051 h 1537006"/>
              <a:gd name="connsiteX1" fmla="*/ 776558 w 778595"/>
              <a:gd name="connsiteY1" fmla="*/ 332770 h 1537006"/>
              <a:gd name="connsiteX2" fmla="*/ 729936 w 778595"/>
              <a:gd name="connsiteY2" fmla="*/ 1408248 h 1537006"/>
              <a:gd name="connsiteX3" fmla="*/ 12 w 778595"/>
              <a:gd name="connsiteY3" fmla="*/ 1488224 h 1537006"/>
              <a:gd name="connsiteX4" fmla="*/ 164281 w 778595"/>
              <a:gd name="connsiteY4" fmla="*/ 47055 h 1537006"/>
              <a:gd name="connsiteX5" fmla="*/ 567748 w 778595"/>
              <a:gd name="connsiteY5" fmla="*/ 84051 h 153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595" h="1537006">
                <a:moveTo>
                  <a:pt x="567748" y="84051"/>
                </a:moveTo>
                <a:cubicBezTo>
                  <a:pt x="644601" y="118653"/>
                  <a:pt x="742372" y="247280"/>
                  <a:pt x="776558" y="332770"/>
                </a:cubicBezTo>
                <a:cubicBezTo>
                  <a:pt x="799193" y="389331"/>
                  <a:pt x="623528" y="935161"/>
                  <a:pt x="729936" y="1408248"/>
                </a:cubicBezTo>
                <a:cubicBezTo>
                  <a:pt x="775725" y="1612011"/>
                  <a:pt x="-3475" y="1521057"/>
                  <a:pt x="12" y="1488224"/>
                </a:cubicBezTo>
                <a:cubicBezTo>
                  <a:pt x="29827" y="1207452"/>
                  <a:pt x="68227" y="171623"/>
                  <a:pt x="164281" y="47055"/>
                </a:cubicBezTo>
                <a:cubicBezTo>
                  <a:pt x="224275" y="-30683"/>
                  <a:pt x="363621" y="-7788"/>
                  <a:pt x="567748" y="84051"/>
                </a:cubicBezTo>
                <a:close/>
              </a:path>
            </a:pathLst>
          </a:custGeom>
          <a:solidFill>
            <a:schemeClr val="accent4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>
            <p:custDataLst>
              <p:tags r:id="rId30"/>
            </p:custDataLst>
          </p:nvPr>
        </p:nvSpPr>
        <p:spPr>
          <a:xfrm>
            <a:off x="8650122" y="2549693"/>
            <a:ext cx="486862" cy="906155"/>
          </a:xfrm>
          <a:custGeom>
            <a:avLst/>
            <a:gdLst>
              <a:gd name="connsiteX0" fmla="*/ 304355 w 418682"/>
              <a:gd name="connsiteY0" fmla="*/ 71075 h 779257"/>
              <a:gd name="connsiteX1" fmla="*/ 413470 w 418682"/>
              <a:gd name="connsiteY1" fmla="*/ 644067 h 779257"/>
              <a:gd name="connsiteX2" fmla="*/ 128275 w 418682"/>
              <a:gd name="connsiteY2" fmla="*/ 774202 h 779257"/>
              <a:gd name="connsiteX3" fmla="*/ 64 w 418682"/>
              <a:gd name="connsiteY3" fmla="*/ 663111 h 779257"/>
              <a:gd name="connsiteX4" fmla="*/ 101842 w 418682"/>
              <a:gd name="connsiteY4" fmla="*/ 127843 h 779257"/>
              <a:gd name="connsiteX5" fmla="*/ 304304 w 418682"/>
              <a:gd name="connsiteY5" fmla="*/ 71127 h 7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82" h="779257">
                <a:moveTo>
                  <a:pt x="304355" y="71075"/>
                </a:moveTo>
                <a:cubicBezTo>
                  <a:pt x="315803" y="250642"/>
                  <a:pt x="383082" y="587402"/>
                  <a:pt x="413470" y="644067"/>
                </a:cubicBezTo>
                <a:cubicBezTo>
                  <a:pt x="456189" y="723834"/>
                  <a:pt x="225161" y="799802"/>
                  <a:pt x="128275" y="774202"/>
                </a:cubicBezTo>
                <a:cubicBezTo>
                  <a:pt x="31440" y="748550"/>
                  <a:pt x="2926" y="697297"/>
                  <a:pt x="64" y="663111"/>
                </a:cubicBezTo>
                <a:cubicBezTo>
                  <a:pt x="-2798" y="628925"/>
                  <a:pt x="90758" y="426567"/>
                  <a:pt x="101842" y="127843"/>
                </a:cubicBezTo>
                <a:cubicBezTo>
                  <a:pt x="108970" y="-64212"/>
                  <a:pt x="299620" y="-2084"/>
                  <a:pt x="304304" y="71127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>
            <p:custDataLst>
              <p:tags r:id="rId31"/>
            </p:custDataLst>
          </p:nvPr>
        </p:nvSpPr>
        <p:spPr>
          <a:xfrm rot="21178800">
            <a:off x="10846975" y="2786093"/>
            <a:ext cx="623659" cy="623659"/>
          </a:xfrm>
          <a:custGeom>
            <a:avLst/>
            <a:gdLst>
              <a:gd name="connsiteX0" fmla="*/ 821295 w 821295"/>
              <a:gd name="connsiteY0" fmla="*/ 410648 h 821295"/>
              <a:gd name="connsiteX1" fmla="*/ 410648 w 821295"/>
              <a:gd name="connsiteY1" fmla="*/ 821295 h 821295"/>
              <a:gd name="connsiteX2" fmla="*/ 0 w 821295"/>
              <a:gd name="connsiteY2" fmla="*/ 410648 h 821295"/>
              <a:gd name="connsiteX3" fmla="*/ 410648 w 821295"/>
              <a:gd name="connsiteY3" fmla="*/ 0 h 821295"/>
              <a:gd name="connsiteX4" fmla="*/ 821295 w 821295"/>
              <a:gd name="connsiteY4" fmla="*/ 410648 h 821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295" h="821295">
                <a:moveTo>
                  <a:pt x="821295" y="410648"/>
                </a:moveTo>
                <a:cubicBezTo>
                  <a:pt x="821295" y="637442"/>
                  <a:pt x="637442" y="821295"/>
                  <a:pt x="410648" y="821295"/>
                </a:cubicBezTo>
                <a:cubicBezTo>
                  <a:pt x="183853" y="821295"/>
                  <a:pt x="0" y="637442"/>
                  <a:pt x="0" y="410648"/>
                </a:cubicBezTo>
                <a:cubicBezTo>
                  <a:pt x="0" y="183853"/>
                  <a:pt x="183853" y="0"/>
                  <a:pt x="410648" y="0"/>
                </a:cubicBezTo>
                <a:cubicBezTo>
                  <a:pt x="637442" y="0"/>
                  <a:pt x="821295" y="183853"/>
                  <a:pt x="821295" y="410648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任意多边形: 形状 40"/>
          <p:cNvSpPr/>
          <p:nvPr>
            <p:custDataLst>
              <p:tags r:id="rId32"/>
            </p:custDataLst>
          </p:nvPr>
        </p:nvSpPr>
        <p:spPr>
          <a:xfrm>
            <a:off x="10840621" y="2779877"/>
            <a:ext cx="636302" cy="636302"/>
          </a:xfrm>
          <a:custGeom>
            <a:avLst/>
            <a:gdLst>
              <a:gd name="connsiteX0" fmla="*/ 418973 w 837945"/>
              <a:gd name="connsiteY0" fmla="*/ 837946 h 837945"/>
              <a:gd name="connsiteX1" fmla="*/ 0 w 837945"/>
              <a:gd name="connsiteY1" fmla="*/ 418973 h 837945"/>
              <a:gd name="connsiteX2" fmla="*/ 418973 w 837945"/>
              <a:gd name="connsiteY2" fmla="*/ 0 h 837945"/>
              <a:gd name="connsiteX3" fmla="*/ 837946 w 837945"/>
              <a:gd name="connsiteY3" fmla="*/ 418973 h 837945"/>
              <a:gd name="connsiteX4" fmla="*/ 418973 w 837945"/>
              <a:gd name="connsiteY4" fmla="*/ 837946 h 837945"/>
              <a:gd name="connsiteX5" fmla="*/ 418973 w 837945"/>
              <a:gd name="connsiteY5" fmla="*/ 16651 h 837945"/>
              <a:gd name="connsiteX6" fmla="*/ 16651 w 837945"/>
              <a:gd name="connsiteY6" fmla="*/ 418973 h 837945"/>
              <a:gd name="connsiteX7" fmla="*/ 418973 w 837945"/>
              <a:gd name="connsiteY7" fmla="*/ 821295 h 837945"/>
              <a:gd name="connsiteX8" fmla="*/ 821295 w 837945"/>
              <a:gd name="connsiteY8" fmla="*/ 418973 h 837945"/>
              <a:gd name="connsiteX9" fmla="*/ 418973 w 837945"/>
              <a:gd name="connsiteY9" fmla="*/ 16651 h 83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7945" h="837945">
                <a:moveTo>
                  <a:pt x="418973" y="837946"/>
                </a:moveTo>
                <a:cubicBezTo>
                  <a:pt x="187945" y="837946"/>
                  <a:pt x="0" y="650001"/>
                  <a:pt x="0" y="418973"/>
                </a:cubicBezTo>
                <a:cubicBezTo>
                  <a:pt x="0" y="187945"/>
                  <a:pt x="187945" y="0"/>
                  <a:pt x="418973" y="0"/>
                </a:cubicBezTo>
                <a:cubicBezTo>
                  <a:pt x="650001" y="0"/>
                  <a:pt x="837946" y="187945"/>
                  <a:pt x="837946" y="418973"/>
                </a:cubicBezTo>
                <a:cubicBezTo>
                  <a:pt x="837946" y="650001"/>
                  <a:pt x="650001" y="837946"/>
                  <a:pt x="418973" y="837946"/>
                </a:cubicBezTo>
                <a:close/>
                <a:moveTo>
                  <a:pt x="418973" y="16651"/>
                </a:moveTo>
                <a:cubicBezTo>
                  <a:pt x="197103" y="16651"/>
                  <a:pt x="16651" y="197154"/>
                  <a:pt x="16651" y="418973"/>
                </a:cubicBezTo>
                <a:cubicBezTo>
                  <a:pt x="16651" y="640791"/>
                  <a:pt x="197155" y="821295"/>
                  <a:pt x="418973" y="821295"/>
                </a:cubicBezTo>
                <a:cubicBezTo>
                  <a:pt x="640791" y="821295"/>
                  <a:pt x="821295" y="640791"/>
                  <a:pt x="821295" y="418973"/>
                </a:cubicBezTo>
                <a:cubicBezTo>
                  <a:pt x="821295" y="197154"/>
                  <a:pt x="640791" y="16651"/>
                  <a:pt x="418973" y="16651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>
            <p:custDataLst>
              <p:tags r:id="rId33"/>
            </p:custDataLst>
          </p:nvPr>
        </p:nvSpPr>
        <p:spPr>
          <a:xfrm>
            <a:off x="10946884" y="2946964"/>
            <a:ext cx="391849" cy="278262"/>
          </a:xfrm>
          <a:custGeom>
            <a:avLst/>
            <a:gdLst>
              <a:gd name="connsiteX0" fmla="*/ 146767 w 516026"/>
              <a:gd name="connsiteY0" fmla="*/ 32170 h 366443"/>
              <a:gd name="connsiteX1" fmla="*/ 191880 w 516026"/>
              <a:gd name="connsiteY1" fmla="*/ 14479 h 366443"/>
              <a:gd name="connsiteX2" fmla="*/ 292461 w 516026"/>
              <a:gd name="connsiteY2" fmla="*/ 1314 h 366443"/>
              <a:gd name="connsiteX3" fmla="*/ 394290 w 516026"/>
              <a:gd name="connsiteY3" fmla="*/ 45595 h 366443"/>
              <a:gd name="connsiteX4" fmla="*/ 498305 w 516026"/>
              <a:gd name="connsiteY4" fmla="*/ 154084 h 366443"/>
              <a:gd name="connsiteX5" fmla="*/ 512042 w 516026"/>
              <a:gd name="connsiteY5" fmla="*/ 238587 h 366443"/>
              <a:gd name="connsiteX6" fmla="*/ 479364 w 516026"/>
              <a:gd name="connsiteY6" fmla="*/ 281566 h 366443"/>
              <a:gd name="connsiteX7" fmla="*/ 366140 w 516026"/>
              <a:gd name="connsiteY7" fmla="*/ 360449 h 366443"/>
              <a:gd name="connsiteX8" fmla="*/ 175489 w 516026"/>
              <a:gd name="connsiteY8" fmla="*/ 361333 h 366443"/>
              <a:gd name="connsiteX9" fmla="*/ 4768 w 516026"/>
              <a:gd name="connsiteY9" fmla="*/ 180986 h 366443"/>
              <a:gd name="connsiteX10" fmla="*/ 146767 w 516026"/>
              <a:gd name="connsiteY10" fmla="*/ 32118 h 3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6026" h="366443">
                <a:moveTo>
                  <a:pt x="146767" y="32170"/>
                </a:moveTo>
                <a:cubicBezTo>
                  <a:pt x="161493" y="25302"/>
                  <a:pt x="176634" y="19370"/>
                  <a:pt x="191880" y="14479"/>
                </a:cubicBezTo>
                <a:cubicBezTo>
                  <a:pt x="224349" y="4020"/>
                  <a:pt x="258639" y="-3056"/>
                  <a:pt x="292461" y="1314"/>
                </a:cubicBezTo>
                <a:cubicBezTo>
                  <a:pt x="329508" y="6101"/>
                  <a:pt x="363538" y="24417"/>
                  <a:pt x="394290" y="45595"/>
                </a:cubicBezTo>
                <a:cubicBezTo>
                  <a:pt x="435917" y="74265"/>
                  <a:pt x="474005" y="109752"/>
                  <a:pt x="498305" y="154084"/>
                </a:cubicBezTo>
                <a:cubicBezTo>
                  <a:pt x="512458" y="179893"/>
                  <a:pt x="521720" y="210801"/>
                  <a:pt x="512042" y="238587"/>
                </a:cubicBezTo>
                <a:cubicBezTo>
                  <a:pt x="506058" y="255810"/>
                  <a:pt x="493414" y="269963"/>
                  <a:pt x="479364" y="281566"/>
                </a:cubicBezTo>
                <a:cubicBezTo>
                  <a:pt x="442941" y="311798"/>
                  <a:pt x="411565" y="357847"/>
                  <a:pt x="366140" y="360449"/>
                </a:cubicBezTo>
                <a:cubicBezTo>
                  <a:pt x="311037" y="363623"/>
                  <a:pt x="229812" y="371688"/>
                  <a:pt x="175489" y="361333"/>
                </a:cubicBezTo>
                <a:cubicBezTo>
                  <a:pt x="101810" y="347284"/>
                  <a:pt x="-26296" y="291036"/>
                  <a:pt x="4768" y="180986"/>
                </a:cubicBezTo>
                <a:cubicBezTo>
                  <a:pt x="24072" y="112666"/>
                  <a:pt x="81309" y="62662"/>
                  <a:pt x="146767" y="32118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>
            <p:custDataLst>
              <p:tags r:id="rId34"/>
            </p:custDataLst>
          </p:nvPr>
        </p:nvSpPr>
        <p:spPr>
          <a:xfrm>
            <a:off x="10963537" y="2994146"/>
            <a:ext cx="209189" cy="209189"/>
          </a:xfrm>
          <a:custGeom>
            <a:avLst/>
            <a:gdLst>
              <a:gd name="connsiteX0" fmla="*/ 268292 w 275480"/>
              <a:gd name="connsiteY0" fmla="*/ 181500 h 275480"/>
              <a:gd name="connsiteX1" fmla="*/ 93980 w 275480"/>
              <a:gd name="connsiteY1" fmla="*/ 268292 h 275480"/>
              <a:gd name="connsiteX2" fmla="*/ 7189 w 275480"/>
              <a:gd name="connsiteY2" fmla="*/ 93980 h 275480"/>
              <a:gd name="connsiteX3" fmla="*/ 181500 w 275480"/>
              <a:gd name="connsiteY3" fmla="*/ 7188 h 275480"/>
              <a:gd name="connsiteX4" fmla="*/ 268292 w 275480"/>
              <a:gd name="connsiteY4" fmla="*/ 181500 h 27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80" h="275480">
                <a:moveTo>
                  <a:pt x="268292" y="181500"/>
                </a:moveTo>
                <a:cubicBezTo>
                  <a:pt x="244148" y="253619"/>
                  <a:pt x="166098" y="292488"/>
                  <a:pt x="93980" y="268292"/>
                </a:cubicBezTo>
                <a:cubicBezTo>
                  <a:pt x="21862" y="244148"/>
                  <a:pt x="-17007" y="166098"/>
                  <a:pt x="7189" y="93980"/>
                </a:cubicBezTo>
                <a:cubicBezTo>
                  <a:pt x="31332" y="21862"/>
                  <a:pt x="109382" y="-17007"/>
                  <a:pt x="181500" y="7188"/>
                </a:cubicBezTo>
                <a:cubicBezTo>
                  <a:pt x="253619" y="31332"/>
                  <a:pt x="292487" y="109382"/>
                  <a:pt x="268292" y="1815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>
            <p:custDataLst>
              <p:tags r:id="rId35"/>
            </p:custDataLst>
          </p:nvPr>
        </p:nvSpPr>
        <p:spPr>
          <a:xfrm>
            <a:off x="11005943" y="3036550"/>
            <a:ext cx="124377" cy="124378"/>
          </a:xfrm>
          <a:custGeom>
            <a:avLst/>
            <a:gdLst>
              <a:gd name="connsiteX0" fmla="*/ 159530 w 163792"/>
              <a:gd name="connsiteY0" fmla="*/ 107913 h 163793"/>
              <a:gd name="connsiteX1" fmla="*/ 55880 w 163792"/>
              <a:gd name="connsiteY1" fmla="*/ 159530 h 163793"/>
              <a:gd name="connsiteX2" fmla="*/ 4263 w 163792"/>
              <a:gd name="connsiteY2" fmla="*/ 55880 h 163793"/>
              <a:gd name="connsiteX3" fmla="*/ 107913 w 163792"/>
              <a:gd name="connsiteY3" fmla="*/ 4263 h 163793"/>
              <a:gd name="connsiteX4" fmla="*/ 159530 w 163792"/>
              <a:gd name="connsiteY4" fmla="*/ 107913 h 16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792" h="163793">
                <a:moveTo>
                  <a:pt x="159530" y="107913"/>
                </a:moveTo>
                <a:cubicBezTo>
                  <a:pt x="145169" y="150789"/>
                  <a:pt x="98755" y="173892"/>
                  <a:pt x="55880" y="159530"/>
                </a:cubicBezTo>
                <a:cubicBezTo>
                  <a:pt x="13004" y="145169"/>
                  <a:pt x="-10099" y="98755"/>
                  <a:pt x="4263" y="55880"/>
                </a:cubicBezTo>
                <a:cubicBezTo>
                  <a:pt x="18624" y="13004"/>
                  <a:pt x="65038" y="-10098"/>
                  <a:pt x="107913" y="4263"/>
                </a:cubicBezTo>
                <a:cubicBezTo>
                  <a:pt x="150789" y="18624"/>
                  <a:pt x="173891" y="65038"/>
                  <a:pt x="159530" y="107913"/>
                </a:cubicBezTo>
                <a:close/>
              </a:path>
            </a:pathLst>
          </a:custGeom>
          <a:solidFill>
            <a:srgbClr val="1F264C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>
            <p:custDataLst>
              <p:tags r:id="rId36"/>
            </p:custDataLst>
          </p:nvPr>
        </p:nvSpPr>
        <p:spPr>
          <a:xfrm>
            <a:off x="10993254" y="3059621"/>
            <a:ext cx="48524" cy="48524"/>
          </a:xfrm>
          <a:custGeom>
            <a:avLst/>
            <a:gdLst>
              <a:gd name="connsiteX0" fmla="*/ 62234 w 63901"/>
              <a:gd name="connsiteY0" fmla="*/ 42097 h 63901"/>
              <a:gd name="connsiteX1" fmla="*/ 21804 w 63901"/>
              <a:gd name="connsiteY1" fmla="*/ 62234 h 63901"/>
              <a:gd name="connsiteX2" fmla="*/ 1667 w 63901"/>
              <a:gd name="connsiteY2" fmla="*/ 21804 h 63901"/>
              <a:gd name="connsiteX3" fmla="*/ 42097 w 63901"/>
              <a:gd name="connsiteY3" fmla="*/ 1667 h 63901"/>
              <a:gd name="connsiteX4" fmla="*/ 62234 w 63901"/>
              <a:gd name="connsiteY4" fmla="*/ 42097 h 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01" h="63901">
                <a:moveTo>
                  <a:pt x="62234" y="42097"/>
                </a:moveTo>
                <a:cubicBezTo>
                  <a:pt x="56614" y="58800"/>
                  <a:pt x="38507" y="67854"/>
                  <a:pt x="21804" y="62234"/>
                </a:cubicBezTo>
                <a:cubicBezTo>
                  <a:pt x="5102" y="56614"/>
                  <a:pt x="-3952" y="38507"/>
                  <a:pt x="1667" y="21804"/>
                </a:cubicBezTo>
                <a:cubicBezTo>
                  <a:pt x="7287" y="5101"/>
                  <a:pt x="25394" y="-3952"/>
                  <a:pt x="42097" y="1667"/>
                </a:cubicBezTo>
                <a:cubicBezTo>
                  <a:pt x="58800" y="7287"/>
                  <a:pt x="67854" y="25394"/>
                  <a:pt x="62234" y="42097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>
            <p:custDataLst>
              <p:tags r:id="rId37"/>
            </p:custDataLst>
          </p:nvPr>
        </p:nvSpPr>
        <p:spPr>
          <a:xfrm>
            <a:off x="10947303" y="2963218"/>
            <a:ext cx="445340" cy="198424"/>
          </a:xfrm>
          <a:custGeom>
            <a:avLst/>
            <a:gdLst>
              <a:gd name="connsiteX0" fmla="*/ 200953 w 586468"/>
              <a:gd name="connsiteY0" fmla="*/ 2335 h 261305"/>
              <a:gd name="connsiteX1" fmla="*/ 273279 w 586468"/>
              <a:gd name="connsiteY1" fmla="*/ 3740 h 261305"/>
              <a:gd name="connsiteX2" fmla="*/ 443585 w 586468"/>
              <a:gd name="connsiteY2" fmla="*/ 89231 h 261305"/>
              <a:gd name="connsiteX3" fmla="*/ 586468 w 586468"/>
              <a:gd name="connsiteY3" fmla="*/ 217025 h 261305"/>
              <a:gd name="connsiteX4" fmla="*/ 541096 w 586468"/>
              <a:gd name="connsiteY4" fmla="*/ 244706 h 261305"/>
              <a:gd name="connsiteX5" fmla="*/ 480060 w 586468"/>
              <a:gd name="connsiteY5" fmla="*/ 261305 h 261305"/>
              <a:gd name="connsiteX6" fmla="*/ 217239 w 586468"/>
              <a:gd name="connsiteY6" fmla="*/ 59364 h 261305"/>
              <a:gd name="connsiteX7" fmla="*/ 0 w 586468"/>
              <a:gd name="connsiteY7" fmla="*/ 196888 h 261305"/>
              <a:gd name="connsiteX8" fmla="*/ 201005 w 586468"/>
              <a:gd name="connsiteY8" fmla="*/ 2387 h 26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468" h="261305">
                <a:moveTo>
                  <a:pt x="200953" y="2335"/>
                </a:moveTo>
                <a:cubicBezTo>
                  <a:pt x="223380" y="-1099"/>
                  <a:pt x="247471" y="-839"/>
                  <a:pt x="273279" y="3740"/>
                </a:cubicBezTo>
                <a:cubicBezTo>
                  <a:pt x="336500" y="14979"/>
                  <a:pt x="393476" y="49113"/>
                  <a:pt x="443585" y="89231"/>
                </a:cubicBezTo>
                <a:cubicBezTo>
                  <a:pt x="492652" y="128516"/>
                  <a:pt x="542760" y="172068"/>
                  <a:pt x="586468" y="217025"/>
                </a:cubicBezTo>
                <a:cubicBezTo>
                  <a:pt x="575750" y="238046"/>
                  <a:pt x="561440" y="240284"/>
                  <a:pt x="541096" y="244706"/>
                </a:cubicBezTo>
                <a:cubicBezTo>
                  <a:pt x="534799" y="246059"/>
                  <a:pt x="479176" y="256622"/>
                  <a:pt x="480060" y="261305"/>
                </a:cubicBezTo>
                <a:cubicBezTo>
                  <a:pt x="458414" y="145427"/>
                  <a:pt x="330360" y="58947"/>
                  <a:pt x="217239" y="59364"/>
                </a:cubicBezTo>
                <a:cubicBezTo>
                  <a:pt x="115723" y="59780"/>
                  <a:pt x="53282" y="116652"/>
                  <a:pt x="0" y="196888"/>
                </a:cubicBezTo>
                <a:cubicBezTo>
                  <a:pt x="37516" y="101302"/>
                  <a:pt x="103494" y="17321"/>
                  <a:pt x="201005" y="2387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>
            <p:custDataLst>
              <p:tags r:id="rId38"/>
            </p:custDataLst>
          </p:nvPr>
        </p:nvSpPr>
        <p:spPr>
          <a:xfrm>
            <a:off x="8651523" y="2548423"/>
            <a:ext cx="486862" cy="906155"/>
          </a:xfrm>
          <a:custGeom>
            <a:avLst/>
            <a:gdLst>
              <a:gd name="connsiteX0" fmla="*/ 304355 w 418682"/>
              <a:gd name="connsiteY0" fmla="*/ 71075 h 779257"/>
              <a:gd name="connsiteX1" fmla="*/ 413470 w 418682"/>
              <a:gd name="connsiteY1" fmla="*/ 644067 h 779257"/>
              <a:gd name="connsiteX2" fmla="*/ 128275 w 418682"/>
              <a:gd name="connsiteY2" fmla="*/ 774202 h 779257"/>
              <a:gd name="connsiteX3" fmla="*/ 64 w 418682"/>
              <a:gd name="connsiteY3" fmla="*/ 663111 h 779257"/>
              <a:gd name="connsiteX4" fmla="*/ 101842 w 418682"/>
              <a:gd name="connsiteY4" fmla="*/ 127843 h 779257"/>
              <a:gd name="connsiteX5" fmla="*/ 304304 w 418682"/>
              <a:gd name="connsiteY5" fmla="*/ 71127 h 77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682" h="779257">
                <a:moveTo>
                  <a:pt x="304355" y="71075"/>
                </a:moveTo>
                <a:cubicBezTo>
                  <a:pt x="315803" y="250642"/>
                  <a:pt x="383082" y="587402"/>
                  <a:pt x="413470" y="644067"/>
                </a:cubicBezTo>
                <a:cubicBezTo>
                  <a:pt x="456189" y="723834"/>
                  <a:pt x="225161" y="799802"/>
                  <a:pt x="128275" y="774202"/>
                </a:cubicBezTo>
                <a:cubicBezTo>
                  <a:pt x="31440" y="748550"/>
                  <a:pt x="2926" y="697297"/>
                  <a:pt x="64" y="663111"/>
                </a:cubicBezTo>
                <a:cubicBezTo>
                  <a:pt x="-2798" y="628925"/>
                  <a:pt x="90758" y="426567"/>
                  <a:pt x="101842" y="127843"/>
                </a:cubicBezTo>
                <a:cubicBezTo>
                  <a:pt x="108970" y="-64212"/>
                  <a:pt x="299620" y="-2084"/>
                  <a:pt x="304304" y="71127"/>
                </a:cubicBezTo>
                <a:close/>
              </a:path>
            </a:pathLst>
          </a:custGeom>
          <a:solidFill>
            <a:srgbClr val="F07A35">
              <a:alpha val="30000"/>
            </a:srgbClr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任意多边形: 形状 47"/>
          <p:cNvSpPr/>
          <p:nvPr>
            <p:custDataLst>
              <p:tags r:id="rId39"/>
            </p:custDataLst>
          </p:nvPr>
        </p:nvSpPr>
        <p:spPr>
          <a:xfrm>
            <a:off x="8431972" y="1839845"/>
            <a:ext cx="1093658" cy="1067375"/>
          </a:xfrm>
          <a:custGeom>
            <a:avLst/>
            <a:gdLst>
              <a:gd name="connsiteX0" fmla="*/ 843701 w 940502"/>
              <a:gd name="connsiteY0" fmla="*/ 539361 h 917900"/>
              <a:gd name="connsiteX1" fmla="*/ 908743 w 940502"/>
              <a:gd name="connsiteY1" fmla="*/ 276072 h 917900"/>
              <a:gd name="connsiteX2" fmla="*/ 780845 w 940502"/>
              <a:gd name="connsiteY2" fmla="*/ 277997 h 917900"/>
              <a:gd name="connsiteX3" fmla="*/ 819870 w 940502"/>
              <a:gd name="connsiteY3" fmla="*/ 214204 h 917900"/>
              <a:gd name="connsiteX4" fmla="*/ 801242 w 940502"/>
              <a:gd name="connsiteY4" fmla="*/ 151244 h 917900"/>
              <a:gd name="connsiteX5" fmla="*/ 653207 w 940502"/>
              <a:gd name="connsiteY5" fmla="*/ 181735 h 917900"/>
              <a:gd name="connsiteX6" fmla="*/ 664863 w 940502"/>
              <a:gd name="connsiteY6" fmla="*/ 78813 h 917900"/>
              <a:gd name="connsiteX7" fmla="*/ 488626 w 940502"/>
              <a:gd name="connsiteY7" fmla="*/ 110138 h 917900"/>
              <a:gd name="connsiteX8" fmla="*/ 476242 w 940502"/>
              <a:gd name="connsiteY8" fmla="*/ 3157 h 917900"/>
              <a:gd name="connsiteX9" fmla="*/ 306353 w 940502"/>
              <a:gd name="connsiteY9" fmla="*/ 123406 h 917900"/>
              <a:gd name="connsiteX10" fmla="*/ 282990 w 940502"/>
              <a:gd name="connsiteY10" fmla="*/ 35053 h 917900"/>
              <a:gd name="connsiteX11" fmla="*/ 203483 w 940502"/>
              <a:gd name="connsiteY11" fmla="*/ 86306 h 917900"/>
              <a:gd name="connsiteX12" fmla="*/ 73815 w 940502"/>
              <a:gd name="connsiteY12" fmla="*/ 191778 h 917900"/>
              <a:gd name="connsiteX13" fmla="*/ 54823 w 940502"/>
              <a:gd name="connsiteY13" fmla="*/ 391066 h 917900"/>
              <a:gd name="connsiteX14" fmla="*/ 19076 w 940502"/>
              <a:gd name="connsiteY14" fmla="*/ 361511 h 917900"/>
              <a:gd name="connsiteX15" fmla="*/ 138597 w 940502"/>
              <a:gd name="connsiteY15" fmla="*/ 633697 h 917900"/>
              <a:gd name="connsiteX16" fmla="*/ 374464 w 940502"/>
              <a:gd name="connsiteY16" fmla="*/ 887881 h 917900"/>
              <a:gd name="connsiteX17" fmla="*/ 589935 w 940502"/>
              <a:gd name="connsiteY17" fmla="*/ 871282 h 917900"/>
              <a:gd name="connsiteX18" fmla="*/ 742653 w 940502"/>
              <a:gd name="connsiteY18" fmla="*/ 719448 h 917900"/>
              <a:gd name="connsiteX19" fmla="*/ 868730 w 940502"/>
              <a:gd name="connsiteY19" fmla="*/ 676989 h 917900"/>
              <a:gd name="connsiteX20" fmla="*/ 843701 w 940502"/>
              <a:gd name="connsiteY20" fmla="*/ 539465 h 9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40502" h="917900">
                <a:moveTo>
                  <a:pt x="843701" y="539361"/>
                </a:moveTo>
                <a:cubicBezTo>
                  <a:pt x="936321" y="470885"/>
                  <a:pt x="971756" y="325972"/>
                  <a:pt x="908743" y="276072"/>
                </a:cubicBezTo>
                <a:cubicBezTo>
                  <a:pt x="880229" y="253489"/>
                  <a:pt x="828976" y="249223"/>
                  <a:pt x="780845" y="277997"/>
                </a:cubicBezTo>
                <a:cubicBezTo>
                  <a:pt x="797548" y="259057"/>
                  <a:pt x="810608" y="237671"/>
                  <a:pt x="819870" y="214204"/>
                </a:cubicBezTo>
                <a:cubicBezTo>
                  <a:pt x="830017" y="188500"/>
                  <a:pt x="821327" y="166490"/>
                  <a:pt x="801242" y="151244"/>
                </a:cubicBezTo>
                <a:cubicBezTo>
                  <a:pt x="786100" y="139745"/>
                  <a:pt x="730893" y="129910"/>
                  <a:pt x="653207" y="181735"/>
                </a:cubicBezTo>
                <a:cubicBezTo>
                  <a:pt x="677663" y="158737"/>
                  <a:pt x="688330" y="103321"/>
                  <a:pt x="664863" y="78813"/>
                </a:cubicBezTo>
                <a:cubicBezTo>
                  <a:pt x="618501" y="30370"/>
                  <a:pt x="530617" y="76680"/>
                  <a:pt x="488626" y="110138"/>
                </a:cubicBezTo>
                <a:cubicBezTo>
                  <a:pt x="510376" y="58572"/>
                  <a:pt x="505016" y="12783"/>
                  <a:pt x="476242" y="3157"/>
                </a:cubicBezTo>
                <a:cubicBezTo>
                  <a:pt x="429151" y="-12557"/>
                  <a:pt x="348396" y="30839"/>
                  <a:pt x="306353" y="123406"/>
                </a:cubicBezTo>
                <a:cubicBezTo>
                  <a:pt x="310880" y="104778"/>
                  <a:pt x="312128" y="56439"/>
                  <a:pt x="282990" y="35053"/>
                </a:cubicBezTo>
                <a:cubicBezTo>
                  <a:pt x="254527" y="14136"/>
                  <a:pt x="209883" y="51548"/>
                  <a:pt x="203483" y="86306"/>
                </a:cubicBezTo>
                <a:cubicBezTo>
                  <a:pt x="176581" y="15749"/>
                  <a:pt x="44000" y="64556"/>
                  <a:pt x="73815" y="191778"/>
                </a:cubicBezTo>
                <a:cubicBezTo>
                  <a:pt x="9918" y="165761"/>
                  <a:pt x="-40658" y="301516"/>
                  <a:pt x="54823" y="391066"/>
                </a:cubicBezTo>
                <a:cubicBezTo>
                  <a:pt x="39369" y="387111"/>
                  <a:pt x="25893" y="375976"/>
                  <a:pt x="19076" y="361511"/>
                </a:cubicBezTo>
                <a:cubicBezTo>
                  <a:pt x="-43208" y="480199"/>
                  <a:pt x="60339" y="617307"/>
                  <a:pt x="138597" y="633697"/>
                </a:cubicBezTo>
                <a:cubicBezTo>
                  <a:pt x="256453" y="744633"/>
                  <a:pt x="218937" y="807437"/>
                  <a:pt x="374464" y="887881"/>
                </a:cubicBezTo>
                <a:cubicBezTo>
                  <a:pt x="484775" y="944909"/>
                  <a:pt x="577290" y="909995"/>
                  <a:pt x="589935" y="871282"/>
                </a:cubicBezTo>
                <a:cubicBezTo>
                  <a:pt x="686404" y="896570"/>
                  <a:pt x="766276" y="807905"/>
                  <a:pt x="742653" y="719448"/>
                </a:cubicBezTo>
                <a:cubicBezTo>
                  <a:pt x="785216" y="724912"/>
                  <a:pt x="846303" y="713621"/>
                  <a:pt x="868730" y="676989"/>
                </a:cubicBezTo>
                <a:cubicBezTo>
                  <a:pt x="900470" y="625112"/>
                  <a:pt x="871591" y="557625"/>
                  <a:pt x="843701" y="539465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任意多边形: 形状 48"/>
          <p:cNvSpPr/>
          <p:nvPr>
            <p:custDataLst>
              <p:tags r:id="rId40"/>
            </p:custDataLst>
          </p:nvPr>
        </p:nvSpPr>
        <p:spPr>
          <a:xfrm>
            <a:off x="8529813" y="2183745"/>
            <a:ext cx="655476" cy="816680"/>
          </a:xfrm>
          <a:custGeom>
            <a:avLst/>
            <a:gdLst>
              <a:gd name="connsiteX0" fmla="*/ 76364 w 563683"/>
              <a:gd name="connsiteY0" fmla="*/ 0 h 702312"/>
              <a:gd name="connsiteX1" fmla="*/ 145413 w 563683"/>
              <a:gd name="connsiteY1" fmla="*/ 702243 h 702312"/>
              <a:gd name="connsiteX2" fmla="*/ 470986 w 563683"/>
              <a:gd name="connsiteY2" fmla="*/ 369385 h 702312"/>
              <a:gd name="connsiteX3" fmla="*/ 557829 w 563683"/>
              <a:gd name="connsiteY3" fmla="*/ 245962 h 702312"/>
              <a:gd name="connsiteX4" fmla="*/ 466667 w 563683"/>
              <a:gd name="connsiteY4" fmla="*/ 247055 h 702312"/>
              <a:gd name="connsiteX5" fmla="*/ 449652 w 563683"/>
              <a:gd name="connsiteY5" fmla="*/ 90590 h 702312"/>
              <a:gd name="connsiteX6" fmla="*/ 76364 w 563683"/>
              <a:gd name="connsiteY6" fmla="*/ 0 h 7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683" h="702312">
                <a:moveTo>
                  <a:pt x="76364" y="0"/>
                </a:moveTo>
                <a:cubicBezTo>
                  <a:pt x="-84315" y="264226"/>
                  <a:pt x="42803" y="697924"/>
                  <a:pt x="145413" y="702243"/>
                </a:cubicBezTo>
                <a:cubicBezTo>
                  <a:pt x="229082" y="705729"/>
                  <a:pt x="485763" y="578715"/>
                  <a:pt x="470986" y="369385"/>
                </a:cubicBezTo>
                <a:cubicBezTo>
                  <a:pt x="546954" y="368500"/>
                  <a:pt x="577602" y="284467"/>
                  <a:pt x="557829" y="245962"/>
                </a:cubicBezTo>
                <a:cubicBezTo>
                  <a:pt x="522499" y="177174"/>
                  <a:pt x="466667" y="247055"/>
                  <a:pt x="466667" y="247055"/>
                </a:cubicBezTo>
                <a:cubicBezTo>
                  <a:pt x="466667" y="247055"/>
                  <a:pt x="420149" y="214898"/>
                  <a:pt x="449652" y="90590"/>
                </a:cubicBezTo>
                <a:cubicBezTo>
                  <a:pt x="127461" y="149180"/>
                  <a:pt x="76364" y="0"/>
                  <a:pt x="76364" y="0"/>
                </a:cubicBezTo>
                <a:close/>
              </a:path>
            </a:pathLst>
          </a:custGeom>
          <a:solidFill>
            <a:srgbClr val="F7B69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任意多边形: 形状 49"/>
          <p:cNvSpPr/>
          <p:nvPr>
            <p:custDataLst>
              <p:tags r:id="rId41"/>
            </p:custDataLst>
          </p:nvPr>
        </p:nvSpPr>
        <p:spPr>
          <a:xfrm>
            <a:off x="8979768" y="3269479"/>
            <a:ext cx="1784657" cy="2356583"/>
          </a:xfrm>
          <a:custGeom>
            <a:avLst/>
            <a:gdLst>
              <a:gd name="connsiteX0" fmla="*/ 139356 w 1784657"/>
              <a:gd name="connsiteY0" fmla="*/ 0 h 2356583"/>
              <a:gd name="connsiteX1" fmla="*/ 482249 w 1784657"/>
              <a:gd name="connsiteY1" fmla="*/ 190717 h 2356583"/>
              <a:gd name="connsiteX2" fmla="*/ 924916 w 1784657"/>
              <a:gd name="connsiteY2" fmla="*/ 803530 h 2356583"/>
              <a:gd name="connsiteX3" fmla="*/ 1584198 w 1784657"/>
              <a:gd name="connsiteY3" fmla="*/ 194106 h 2356583"/>
              <a:gd name="connsiteX4" fmla="*/ 1784657 w 1784657"/>
              <a:gd name="connsiteY4" fmla="*/ 733887 h 2356583"/>
              <a:gd name="connsiteX5" fmla="*/ 931087 w 1784657"/>
              <a:gd name="connsiteY5" fmla="*/ 1282623 h 2356583"/>
              <a:gd name="connsiteX6" fmla="*/ 458167 w 1784657"/>
              <a:gd name="connsiteY6" fmla="*/ 930533 h 2356583"/>
              <a:gd name="connsiteX7" fmla="*/ 1050863 w 1784657"/>
              <a:gd name="connsiteY7" fmla="*/ 2303289 h 2356583"/>
              <a:gd name="connsiteX8" fmla="*/ 1076651 w 1784657"/>
              <a:gd name="connsiteY8" fmla="*/ 2356583 h 2356583"/>
              <a:gd name="connsiteX9" fmla="*/ 190059 w 1784657"/>
              <a:gd name="connsiteY9" fmla="*/ 2356583 h 2356583"/>
              <a:gd name="connsiteX10" fmla="*/ 154743 w 1784657"/>
              <a:gd name="connsiteY10" fmla="*/ 2139746 h 2356583"/>
              <a:gd name="connsiteX11" fmla="*/ 2068 w 1784657"/>
              <a:gd name="connsiteY11" fmla="*/ 830757 h 2356583"/>
              <a:gd name="connsiteX12" fmla="*/ 139296 w 1784657"/>
              <a:gd name="connsiteY12" fmla="*/ 61 h 235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84657" h="2356583">
                <a:moveTo>
                  <a:pt x="139356" y="0"/>
                </a:moveTo>
                <a:cubicBezTo>
                  <a:pt x="219225" y="17487"/>
                  <a:pt x="424646" y="137290"/>
                  <a:pt x="482249" y="190717"/>
                </a:cubicBezTo>
                <a:cubicBezTo>
                  <a:pt x="546688" y="250498"/>
                  <a:pt x="860355" y="759239"/>
                  <a:pt x="924916" y="803530"/>
                </a:cubicBezTo>
                <a:cubicBezTo>
                  <a:pt x="983910" y="844009"/>
                  <a:pt x="1584198" y="194106"/>
                  <a:pt x="1584198" y="194106"/>
                </a:cubicBezTo>
                <a:lnTo>
                  <a:pt x="1784657" y="733887"/>
                </a:lnTo>
                <a:cubicBezTo>
                  <a:pt x="1784657" y="733887"/>
                  <a:pt x="1089978" y="1339499"/>
                  <a:pt x="931087" y="1282623"/>
                </a:cubicBezTo>
                <a:cubicBezTo>
                  <a:pt x="810317" y="1239360"/>
                  <a:pt x="492111" y="909236"/>
                  <a:pt x="458167" y="930533"/>
                </a:cubicBezTo>
                <a:cubicBezTo>
                  <a:pt x="420048" y="954465"/>
                  <a:pt x="783941" y="1748880"/>
                  <a:pt x="1050863" y="2303289"/>
                </a:cubicBezTo>
                <a:lnTo>
                  <a:pt x="1076651" y="2356583"/>
                </a:lnTo>
                <a:lnTo>
                  <a:pt x="190059" y="2356583"/>
                </a:lnTo>
                <a:lnTo>
                  <a:pt x="154743" y="2139746"/>
                </a:lnTo>
                <a:cubicBezTo>
                  <a:pt x="57218" y="1525272"/>
                  <a:pt x="-13127" y="968120"/>
                  <a:pt x="2068" y="830757"/>
                </a:cubicBezTo>
                <a:cubicBezTo>
                  <a:pt x="36798" y="516788"/>
                  <a:pt x="139296" y="61"/>
                  <a:pt x="139296" y="61"/>
                </a:cubicBezTo>
                <a:close/>
              </a:path>
            </a:pathLst>
          </a:custGeom>
          <a:solidFill>
            <a:srgbClr val="FFFFFF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任意多边形: 形状 50"/>
          <p:cNvSpPr/>
          <p:nvPr>
            <p:custDataLst>
              <p:tags r:id="rId42"/>
            </p:custDataLst>
          </p:nvPr>
        </p:nvSpPr>
        <p:spPr>
          <a:xfrm>
            <a:off x="7908000" y="3446504"/>
            <a:ext cx="2091555" cy="2179557"/>
          </a:xfrm>
          <a:custGeom>
            <a:avLst/>
            <a:gdLst>
              <a:gd name="connsiteX0" fmla="*/ 2005699 w 2091555"/>
              <a:gd name="connsiteY0" fmla="*/ 2111038 h 2179557"/>
              <a:gd name="connsiteX1" fmla="*/ 2017316 w 2091555"/>
              <a:gd name="connsiteY1" fmla="*/ 2117271 h 2179557"/>
              <a:gd name="connsiteX2" fmla="*/ 2036105 w 2091555"/>
              <a:gd name="connsiteY2" fmla="*/ 2179557 h 2179557"/>
              <a:gd name="connsiteX3" fmla="*/ 2016629 w 2091555"/>
              <a:gd name="connsiteY3" fmla="*/ 2179557 h 2179557"/>
              <a:gd name="connsiteX4" fmla="*/ 1999466 w 2091555"/>
              <a:gd name="connsiteY4" fmla="*/ 2122655 h 2179557"/>
              <a:gd name="connsiteX5" fmla="*/ 2005699 w 2091555"/>
              <a:gd name="connsiteY5" fmla="*/ 2111038 h 2179557"/>
              <a:gd name="connsiteX6" fmla="*/ 1465858 w 2091555"/>
              <a:gd name="connsiteY6" fmla="*/ 2110917 h 2179557"/>
              <a:gd name="connsiteX7" fmla="*/ 1477172 w 2091555"/>
              <a:gd name="connsiteY7" fmla="*/ 2117694 h 2179557"/>
              <a:gd name="connsiteX8" fmla="*/ 1492920 w 2091555"/>
              <a:gd name="connsiteY8" fmla="*/ 2179557 h 2179557"/>
              <a:gd name="connsiteX9" fmla="*/ 1473644 w 2091555"/>
              <a:gd name="connsiteY9" fmla="*/ 2179557 h 2179557"/>
              <a:gd name="connsiteX10" fmla="*/ 1468936 w 2091555"/>
              <a:gd name="connsiteY10" fmla="*/ 2161295 h 2179557"/>
              <a:gd name="connsiteX11" fmla="*/ 1459081 w 2091555"/>
              <a:gd name="connsiteY11" fmla="*/ 2122233 h 2179557"/>
              <a:gd name="connsiteX12" fmla="*/ 1465858 w 2091555"/>
              <a:gd name="connsiteY12" fmla="*/ 2110917 h 2179557"/>
              <a:gd name="connsiteX13" fmla="*/ 1928069 w 2091555"/>
              <a:gd name="connsiteY13" fmla="*/ 1833372 h 2179557"/>
              <a:gd name="connsiteX14" fmla="*/ 1939202 w 2091555"/>
              <a:gd name="connsiteY14" fmla="*/ 1836337 h 2179557"/>
              <a:gd name="connsiteX15" fmla="*/ 2089682 w 2091555"/>
              <a:gd name="connsiteY15" fmla="*/ 2036311 h 2179557"/>
              <a:gd name="connsiteX16" fmla="*/ 2091316 w 2091555"/>
              <a:gd name="connsiteY16" fmla="*/ 2044057 h 2179557"/>
              <a:gd name="connsiteX17" fmla="*/ 2086416 w 2091555"/>
              <a:gd name="connsiteY17" fmla="*/ 2050228 h 2179557"/>
              <a:gd name="connsiteX18" fmla="*/ 1843027 w 2091555"/>
              <a:gd name="connsiteY18" fmla="*/ 2167536 h 2179557"/>
              <a:gd name="connsiteX19" fmla="*/ 1816401 w 2091555"/>
              <a:gd name="connsiteY19" fmla="*/ 2179557 h 2179557"/>
              <a:gd name="connsiteX20" fmla="*/ 1771084 w 2091555"/>
              <a:gd name="connsiteY20" fmla="*/ 2179557 h 2179557"/>
              <a:gd name="connsiteX21" fmla="*/ 1771787 w 2091555"/>
              <a:gd name="connsiteY21" fmla="*/ 2179251 h 2179557"/>
              <a:gd name="connsiteX22" fmla="*/ 2068081 w 2091555"/>
              <a:gd name="connsiteY22" fmla="*/ 2038490 h 2179557"/>
              <a:gd name="connsiteX23" fmla="*/ 1928735 w 2091555"/>
              <a:gd name="connsiteY23" fmla="*/ 1853278 h 2179557"/>
              <a:gd name="connsiteX24" fmla="*/ 1480984 w 2091555"/>
              <a:gd name="connsiteY24" fmla="*/ 2046416 h 2179557"/>
              <a:gd name="connsiteX25" fmla="*/ 1480984 w 2091555"/>
              <a:gd name="connsiteY25" fmla="*/ 2046477 h 2179557"/>
              <a:gd name="connsiteX26" fmla="*/ 1552549 w 2091555"/>
              <a:gd name="connsiteY26" fmla="*/ 2170765 h 2179557"/>
              <a:gd name="connsiteX27" fmla="*/ 1558807 w 2091555"/>
              <a:gd name="connsiteY27" fmla="*/ 2179557 h 2179557"/>
              <a:gd name="connsiteX28" fmla="*/ 1536920 w 2091555"/>
              <a:gd name="connsiteY28" fmla="*/ 2179557 h 2179557"/>
              <a:gd name="connsiteX29" fmla="*/ 1523892 w 2091555"/>
              <a:gd name="connsiteY29" fmla="*/ 2160638 h 2179557"/>
              <a:gd name="connsiteX30" fmla="*/ 1459868 w 2091555"/>
              <a:gd name="connsiteY30" fmla="*/ 2046114 h 2179557"/>
              <a:gd name="connsiteX31" fmla="*/ 1459384 w 2091555"/>
              <a:gd name="connsiteY31" fmla="*/ 2038732 h 2179557"/>
              <a:gd name="connsiteX32" fmla="*/ 1464466 w 2091555"/>
              <a:gd name="connsiteY32" fmla="*/ 2033347 h 2179557"/>
              <a:gd name="connsiteX33" fmla="*/ 557683 w 2091555"/>
              <a:gd name="connsiteY33" fmla="*/ 972693 h 2179557"/>
              <a:gd name="connsiteX34" fmla="*/ 557771 w 2091555"/>
              <a:gd name="connsiteY34" fmla="*/ 972785 h 2179557"/>
              <a:gd name="connsiteX35" fmla="*/ 557650 w 2091555"/>
              <a:gd name="connsiteY35" fmla="*/ 972725 h 2179557"/>
              <a:gd name="connsiteX36" fmla="*/ 214215 w 2091555"/>
              <a:gd name="connsiteY36" fmla="*/ 699415 h 2179557"/>
              <a:gd name="connsiteX37" fmla="*/ 223533 w 2091555"/>
              <a:gd name="connsiteY37" fmla="*/ 708733 h 2179557"/>
              <a:gd name="connsiteX38" fmla="*/ 17992 w 2091555"/>
              <a:gd name="connsiteY38" fmla="*/ 1928489 h 2179557"/>
              <a:gd name="connsiteX39" fmla="*/ 9339 w 2091555"/>
              <a:gd name="connsiteY39" fmla="*/ 1934358 h 2179557"/>
              <a:gd name="connsiteX40" fmla="*/ 9279 w 2091555"/>
              <a:gd name="connsiteY40" fmla="*/ 1934358 h 2179557"/>
              <a:gd name="connsiteX41" fmla="*/ 5830 w 2091555"/>
              <a:gd name="connsiteY41" fmla="*/ 1933692 h 2179557"/>
              <a:gd name="connsiteX42" fmla="*/ 686 w 2091555"/>
              <a:gd name="connsiteY42" fmla="*/ 1921591 h 2179557"/>
              <a:gd name="connsiteX43" fmla="*/ 204897 w 2091555"/>
              <a:gd name="connsiteY43" fmla="*/ 708733 h 2179557"/>
              <a:gd name="connsiteX44" fmla="*/ 214215 w 2091555"/>
              <a:gd name="connsiteY44" fmla="*/ 699415 h 2179557"/>
              <a:gd name="connsiteX45" fmla="*/ 394041 w 2091555"/>
              <a:gd name="connsiteY45" fmla="*/ 77587 h 2179557"/>
              <a:gd name="connsiteX46" fmla="*/ 407170 w 2091555"/>
              <a:gd name="connsiteY46" fmla="*/ 78132 h 2179557"/>
              <a:gd name="connsiteX47" fmla="*/ 598191 w 2091555"/>
              <a:gd name="connsiteY47" fmla="*/ 286457 h 2179557"/>
              <a:gd name="connsiteX48" fmla="*/ 600611 w 2091555"/>
              <a:gd name="connsiteY48" fmla="*/ 293596 h 2179557"/>
              <a:gd name="connsiteX49" fmla="*/ 596920 w 2091555"/>
              <a:gd name="connsiteY49" fmla="*/ 300192 h 2179557"/>
              <a:gd name="connsiteX50" fmla="*/ 439602 w 2091555"/>
              <a:gd name="connsiteY50" fmla="*/ 418906 h 2179557"/>
              <a:gd name="connsiteX51" fmla="*/ 572899 w 2091555"/>
              <a:gd name="connsiteY51" fmla="*/ 748426 h 2179557"/>
              <a:gd name="connsiteX52" fmla="*/ 573564 w 2091555"/>
              <a:gd name="connsiteY52" fmla="*/ 752238 h 2179557"/>
              <a:gd name="connsiteX53" fmla="*/ 566968 w 2091555"/>
              <a:gd name="connsiteY53" fmla="*/ 963709 h 2179557"/>
              <a:gd name="connsiteX54" fmla="*/ 557683 w 2091555"/>
              <a:gd name="connsiteY54" fmla="*/ 972693 h 2179557"/>
              <a:gd name="connsiteX55" fmla="*/ 548453 w 2091555"/>
              <a:gd name="connsiteY55" fmla="*/ 963164 h 2179557"/>
              <a:gd name="connsiteX56" fmla="*/ 554989 w 2091555"/>
              <a:gd name="connsiteY56" fmla="*/ 753629 h 2179557"/>
              <a:gd name="connsiteX57" fmla="*/ 419756 w 2091555"/>
              <a:gd name="connsiteY57" fmla="*/ 419329 h 2179557"/>
              <a:gd name="connsiteX58" fmla="*/ 422782 w 2091555"/>
              <a:gd name="connsiteY58" fmla="*/ 408377 h 2179557"/>
              <a:gd name="connsiteX59" fmla="*/ 577618 w 2091555"/>
              <a:gd name="connsiteY59" fmla="*/ 291540 h 2179557"/>
              <a:gd name="connsiteX60" fmla="*/ 393496 w 2091555"/>
              <a:gd name="connsiteY60" fmla="*/ 90778 h 2179557"/>
              <a:gd name="connsiteX61" fmla="*/ 394041 w 2091555"/>
              <a:gd name="connsiteY61" fmla="*/ 77587 h 2179557"/>
              <a:gd name="connsiteX62" fmla="*/ 1500771 w 2091555"/>
              <a:gd name="connsiteY62" fmla="*/ 2318 h 2179557"/>
              <a:gd name="connsiteX63" fmla="*/ 1513901 w 2091555"/>
              <a:gd name="connsiteY63" fmla="*/ 3164 h 2179557"/>
              <a:gd name="connsiteX64" fmla="*/ 1513053 w 2091555"/>
              <a:gd name="connsiteY64" fmla="*/ 16294 h 2179557"/>
              <a:gd name="connsiteX65" fmla="*/ 1230790 w 2091555"/>
              <a:gd name="connsiteY65" fmla="*/ 263525 h 2179557"/>
              <a:gd name="connsiteX66" fmla="*/ 1424593 w 2091555"/>
              <a:gd name="connsiteY66" fmla="*/ 367052 h 2179557"/>
              <a:gd name="connsiteX67" fmla="*/ 1429312 w 2091555"/>
              <a:gd name="connsiteY67" fmla="*/ 373465 h 2179557"/>
              <a:gd name="connsiteX68" fmla="*/ 1427376 w 2091555"/>
              <a:gd name="connsiteY68" fmla="*/ 381211 h 2179557"/>
              <a:gd name="connsiteX69" fmla="*/ 1119759 w 2091555"/>
              <a:gd name="connsiteY69" fmla="*/ 755324 h 2179557"/>
              <a:gd name="connsiteX70" fmla="*/ 1119759 w 2091555"/>
              <a:gd name="connsiteY70" fmla="*/ 932911 h 2179557"/>
              <a:gd name="connsiteX71" fmla="*/ 1110441 w 2091555"/>
              <a:gd name="connsiteY71" fmla="*/ 942229 h 2179557"/>
              <a:gd name="connsiteX72" fmla="*/ 1101123 w 2091555"/>
              <a:gd name="connsiteY72" fmla="*/ 932911 h 2179557"/>
              <a:gd name="connsiteX73" fmla="*/ 1101123 w 2091555"/>
              <a:gd name="connsiteY73" fmla="*/ 751996 h 2179557"/>
              <a:gd name="connsiteX74" fmla="*/ 1103241 w 2091555"/>
              <a:gd name="connsiteY74" fmla="*/ 746066 h 2179557"/>
              <a:gd name="connsiteX75" fmla="*/ 1405775 w 2091555"/>
              <a:gd name="connsiteY75" fmla="*/ 378185 h 2179557"/>
              <a:gd name="connsiteX76" fmla="*/ 1210096 w 2091555"/>
              <a:gd name="connsiteY76" fmla="*/ 273629 h 2179557"/>
              <a:gd name="connsiteX77" fmla="*/ 1205194 w 2091555"/>
              <a:gd name="connsiteY77" fmla="*/ 266490 h 2179557"/>
              <a:gd name="connsiteX78" fmla="*/ 1208341 w 2091555"/>
              <a:gd name="connsiteY78" fmla="*/ 258442 h 217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091555" h="2179557">
                <a:moveTo>
                  <a:pt x="2005699" y="2111038"/>
                </a:moveTo>
                <a:cubicBezTo>
                  <a:pt x="2010599" y="2109525"/>
                  <a:pt x="2015803" y="2112309"/>
                  <a:pt x="2017316" y="2117271"/>
                </a:cubicBezTo>
                <a:lnTo>
                  <a:pt x="2036105" y="2179557"/>
                </a:lnTo>
                <a:lnTo>
                  <a:pt x="2016629" y="2179557"/>
                </a:lnTo>
                <a:lnTo>
                  <a:pt x="1999466" y="2122655"/>
                </a:lnTo>
                <a:cubicBezTo>
                  <a:pt x="1997955" y="2117754"/>
                  <a:pt x="2000737" y="2112551"/>
                  <a:pt x="2005699" y="2111038"/>
                </a:cubicBezTo>
                <a:close/>
                <a:moveTo>
                  <a:pt x="1465858" y="2110917"/>
                </a:moveTo>
                <a:cubicBezTo>
                  <a:pt x="1470819" y="2109647"/>
                  <a:pt x="1475901" y="2112672"/>
                  <a:pt x="1477172" y="2117694"/>
                </a:cubicBezTo>
                <a:lnTo>
                  <a:pt x="1492920" y="2179557"/>
                </a:lnTo>
                <a:lnTo>
                  <a:pt x="1473644" y="2179557"/>
                </a:lnTo>
                <a:lnTo>
                  <a:pt x="1468936" y="2161295"/>
                </a:lnTo>
                <a:cubicBezTo>
                  <a:pt x="1464206" y="2142716"/>
                  <a:pt x="1460798" y="2129123"/>
                  <a:pt x="1459081" y="2122233"/>
                </a:cubicBezTo>
                <a:cubicBezTo>
                  <a:pt x="1457871" y="2117271"/>
                  <a:pt x="1460896" y="2112188"/>
                  <a:pt x="1465858" y="2110917"/>
                </a:cubicBezTo>
                <a:close/>
                <a:moveTo>
                  <a:pt x="1928069" y="1833372"/>
                </a:moveTo>
                <a:cubicBezTo>
                  <a:pt x="1932001" y="1831677"/>
                  <a:pt x="1936601" y="1832888"/>
                  <a:pt x="1939202" y="1836337"/>
                </a:cubicBezTo>
                <a:lnTo>
                  <a:pt x="2089682" y="2036311"/>
                </a:lnTo>
                <a:cubicBezTo>
                  <a:pt x="2091377" y="2038551"/>
                  <a:pt x="2091922" y="2041334"/>
                  <a:pt x="2091316" y="2044057"/>
                </a:cubicBezTo>
                <a:cubicBezTo>
                  <a:pt x="2090711" y="2046779"/>
                  <a:pt x="2088896" y="2049018"/>
                  <a:pt x="2086416" y="2050228"/>
                </a:cubicBezTo>
                <a:cubicBezTo>
                  <a:pt x="2050928" y="2067957"/>
                  <a:pt x="1946085" y="2119963"/>
                  <a:pt x="1843027" y="2167536"/>
                </a:cubicBezTo>
                <a:lnTo>
                  <a:pt x="1816401" y="2179557"/>
                </a:lnTo>
                <a:lnTo>
                  <a:pt x="1771084" y="2179557"/>
                </a:lnTo>
                <a:lnTo>
                  <a:pt x="1771787" y="2179251"/>
                </a:lnTo>
                <a:cubicBezTo>
                  <a:pt x="1857351" y="2141125"/>
                  <a:pt x="1965462" y="2089618"/>
                  <a:pt x="2068081" y="2038490"/>
                </a:cubicBezTo>
                <a:lnTo>
                  <a:pt x="1928735" y="1853278"/>
                </a:lnTo>
                <a:lnTo>
                  <a:pt x="1480984" y="2046416"/>
                </a:lnTo>
                <a:lnTo>
                  <a:pt x="1480984" y="2046477"/>
                </a:lnTo>
                <a:cubicBezTo>
                  <a:pt x="1501678" y="2086290"/>
                  <a:pt x="1528225" y="2133138"/>
                  <a:pt x="1552549" y="2170765"/>
                </a:cubicBezTo>
                <a:lnTo>
                  <a:pt x="1558807" y="2179557"/>
                </a:lnTo>
                <a:lnTo>
                  <a:pt x="1536920" y="2179557"/>
                </a:lnTo>
                <a:lnTo>
                  <a:pt x="1523892" y="2160638"/>
                </a:lnTo>
                <a:cubicBezTo>
                  <a:pt x="1494629" y="2113201"/>
                  <a:pt x="1468430" y="2062874"/>
                  <a:pt x="1459868" y="2046114"/>
                </a:cubicBezTo>
                <a:cubicBezTo>
                  <a:pt x="1458718" y="2043815"/>
                  <a:pt x="1458536" y="2041152"/>
                  <a:pt x="1459384" y="2038732"/>
                </a:cubicBezTo>
                <a:cubicBezTo>
                  <a:pt x="1460231" y="2036311"/>
                  <a:pt x="1462106" y="2034375"/>
                  <a:pt x="1464466" y="2033347"/>
                </a:cubicBezTo>
                <a:close/>
                <a:moveTo>
                  <a:pt x="557683" y="972693"/>
                </a:moveTo>
                <a:lnTo>
                  <a:pt x="557771" y="972785"/>
                </a:lnTo>
                <a:lnTo>
                  <a:pt x="557650" y="972725"/>
                </a:lnTo>
                <a:close/>
                <a:moveTo>
                  <a:pt x="214215" y="699415"/>
                </a:moveTo>
                <a:cubicBezTo>
                  <a:pt x="219358" y="699415"/>
                  <a:pt x="223533" y="703590"/>
                  <a:pt x="223533" y="708733"/>
                </a:cubicBezTo>
                <a:cubicBezTo>
                  <a:pt x="223533" y="997108"/>
                  <a:pt x="143482" y="1615670"/>
                  <a:pt x="17992" y="1928489"/>
                </a:cubicBezTo>
                <a:cubicBezTo>
                  <a:pt x="16539" y="1932119"/>
                  <a:pt x="13030" y="1934358"/>
                  <a:pt x="9339" y="1934358"/>
                </a:cubicBezTo>
                <a:lnTo>
                  <a:pt x="9279" y="1934358"/>
                </a:lnTo>
                <a:cubicBezTo>
                  <a:pt x="8129" y="1934358"/>
                  <a:pt x="6919" y="1934176"/>
                  <a:pt x="5830" y="1933692"/>
                </a:cubicBezTo>
                <a:cubicBezTo>
                  <a:pt x="1049" y="1931756"/>
                  <a:pt x="-1250" y="1926371"/>
                  <a:pt x="686" y="1921591"/>
                </a:cubicBezTo>
                <a:cubicBezTo>
                  <a:pt x="125330" y="1610829"/>
                  <a:pt x="204897" y="995716"/>
                  <a:pt x="204897" y="708733"/>
                </a:cubicBezTo>
                <a:cubicBezTo>
                  <a:pt x="204897" y="703590"/>
                  <a:pt x="209072" y="699415"/>
                  <a:pt x="214215" y="699415"/>
                </a:cubicBezTo>
                <a:close/>
                <a:moveTo>
                  <a:pt x="394041" y="77587"/>
                </a:moveTo>
                <a:cubicBezTo>
                  <a:pt x="397852" y="74138"/>
                  <a:pt x="403721" y="74380"/>
                  <a:pt x="407170" y="78132"/>
                </a:cubicBezTo>
                <a:lnTo>
                  <a:pt x="598191" y="286457"/>
                </a:lnTo>
                <a:cubicBezTo>
                  <a:pt x="599945" y="288393"/>
                  <a:pt x="600852" y="290995"/>
                  <a:pt x="600611" y="293596"/>
                </a:cubicBezTo>
                <a:cubicBezTo>
                  <a:pt x="600369" y="296198"/>
                  <a:pt x="599037" y="298619"/>
                  <a:pt x="596920" y="300192"/>
                </a:cubicBezTo>
                <a:lnTo>
                  <a:pt x="439602" y="418906"/>
                </a:lnTo>
                <a:lnTo>
                  <a:pt x="572899" y="748426"/>
                </a:lnTo>
                <a:cubicBezTo>
                  <a:pt x="573382" y="749636"/>
                  <a:pt x="573624" y="750906"/>
                  <a:pt x="573564" y="752238"/>
                </a:cubicBezTo>
                <a:lnTo>
                  <a:pt x="566968" y="963709"/>
                </a:lnTo>
                <a:lnTo>
                  <a:pt x="557683" y="972693"/>
                </a:lnTo>
                <a:lnTo>
                  <a:pt x="548453" y="963164"/>
                </a:lnTo>
                <a:lnTo>
                  <a:pt x="554989" y="753629"/>
                </a:lnTo>
                <a:lnTo>
                  <a:pt x="419756" y="419329"/>
                </a:lnTo>
                <a:cubicBezTo>
                  <a:pt x="418182" y="415396"/>
                  <a:pt x="419453" y="410919"/>
                  <a:pt x="422782" y="408377"/>
                </a:cubicBezTo>
                <a:lnTo>
                  <a:pt x="577618" y="291540"/>
                </a:lnTo>
                <a:lnTo>
                  <a:pt x="393496" y="90778"/>
                </a:lnTo>
                <a:cubicBezTo>
                  <a:pt x="390047" y="86966"/>
                  <a:pt x="390289" y="81097"/>
                  <a:pt x="394041" y="77587"/>
                </a:cubicBezTo>
                <a:close/>
                <a:moveTo>
                  <a:pt x="1500771" y="2318"/>
                </a:moveTo>
                <a:cubicBezTo>
                  <a:pt x="1504643" y="-1071"/>
                  <a:pt x="1510512" y="-708"/>
                  <a:pt x="1513901" y="3164"/>
                </a:cubicBezTo>
                <a:cubicBezTo>
                  <a:pt x="1517289" y="7036"/>
                  <a:pt x="1516925" y="12905"/>
                  <a:pt x="1513053" y="16294"/>
                </a:cubicBezTo>
                <a:lnTo>
                  <a:pt x="1230790" y="263525"/>
                </a:lnTo>
                <a:lnTo>
                  <a:pt x="1424593" y="367052"/>
                </a:lnTo>
                <a:cubicBezTo>
                  <a:pt x="1427073" y="368384"/>
                  <a:pt x="1428768" y="370743"/>
                  <a:pt x="1429312" y="373465"/>
                </a:cubicBezTo>
                <a:cubicBezTo>
                  <a:pt x="1429857" y="376189"/>
                  <a:pt x="1429130" y="379032"/>
                  <a:pt x="1427376" y="381211"/>
                </a:cubicBezTo>
                <a:lnTo>
                  <a:pt x="1119759" y="755324"/>
                </a:lnTo>
                <a:lnTo>
                  <a:pt x="1119759" y="932911"/>
                </a:lnTo>
                <a:cubicBezTo>
                  <a:pt x="1119759" y="938054"/>
                  <a:pt x="1115584" y="942229"/>
                  <a:pt x="1110441" y="942229"/>
                </a:cubicBezTo>
                <a:cubicBezTo>
                  <a:pt x="1105298" y="942229"/>
                  <a:pt x="1101123" y="938054"/>
                  <a:pt x="1101123" y="932911"/>
                </a:cubicBezTo>
                <a:lnTo>
                  <a:pt x="1101123" y="751996"/>
                </a:lnTo>
                <a:cubicBezTo>
                  <a:pt x="1101123" y="749818"/>
                  <a:pt x="1101849" y="747761"/>
                  <a:pt x="1103241" y="746066"/>
                </a:cubicBezTo>
                <a:lnTo>
                  <a:pt x="1405775" y="378185"/>
                </a:lnTo>
                <a:lnTo>
                  <a:pt x="1210096" y="273629"/>
                </a:lnTo>
                <a:cubicBezTo>
                  <a:pt x="1207374" y="272177"/>
                  <a:pt x="1205558" y="269515"/>
                  <a:pt x="1205194" y="266490"/>
                </a:cubicBezTo>
                <a:cubicBezTo>
                  <a:pt x="1204832" y="263465"/>
                  <a:pt x="1206042" y="260439"/>
                  <a:pt x="1208341" y="258442"/>
                </a:cubicBezTo>
                <a:close/>
              </a:path>
            </a:pathLst>
          </a:custGeom>
          <a:solidFill>
            <a:srgbClr val="829EE0"/>
          </a:solidFill>
          <a:ln w="51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3"/>
            </p:custDataLst>
          </p:nvPr>
        </p:nvSpPr>
        <p:spPr>
          <a:xfrm>
            <a:off x="1066800" y="1450975"/>
            <a:ext cx="6042025" cy="277304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46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4"/>
            </p:custDataLst>
          </p:nvPr>
        </p:nvSpPr>
        <p:spPr>
          <a:xfrm>
            <a:off x="1066800" y="4316255"/>
            <a:ext cx="4778491" cy="972000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333333"/>
                </a:solidFill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6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48"/>
            </p:custDataLst>
          </p:nvPr>
        </p:nvSpPr>
        <p:spPr>
          <a:xfrm>
            <a:off x="1404868" y="8528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858585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9"/>
            </p:custDataLst>
          </p:nvPr>
        </p:nvSpPr>
        <p:spPr>
          <a:xfrm>
            <a:off x="1087243" y="5336640"/>
            <a:ext cx="2902200" cy="50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任意多边形: 形状 13"/>
          <p:cNvSpPr/>
          <p:nvPr>
            <p:custDataLst>
              <p:tags r:id="rId50"/>
            </p:custDataLst>
          </p:nvPr>
        </p:nvSpPr>
        <p:spPr>
          <a:xfrm flipH="1">
            <a:off x="8614674" y="2390290"/>
            <a:ext cx="355493" cy="417647"/>
          </a:xfrm>
          <a:custGeom>
            <a:avLst/>
            <a:gdLst>
              <a:gd name="connsiteX0" fmla="*/ 234017 w 355493"/>
              <a:gd name="connsiteY0" fmla="*/ 400351 h 417647"/>
              <a:gd name="connsiteX1" fmla="*/ 227840 w 355493"/>
              <a:gd name="connsiteY1" fmla="*/ 402468 h 417647"/>
              <a:gd name="connsiteX2" fmla="*/ 229958 w 355493"/>
              <a:gd name="connsiteY2" fmla="*/ 408646 h 417647"/>
              <a:gd name="connsiteX3" fmla="*/ 265080 w 355493"/>
              <a:gd name="connsiteY3" fmla="*/ 417647 h 417647"/>
              <a:gd name="connsiteX4" fmla="*/ 264903 w 355493"/>
              <a:gd name="connsiteY4" fmla="*/ 417470 h 417647"/>
              <a:gd name="connsiteX5" fmla="*/ 295613 w 355493"/>
              <a:gd name="connsiteY5" fmla="*/ 407763 h 417647"/>
              <a:gd name="connsiteX6" fmla="*/ 295966 w 355493"/>
              <a:gd name="connsiteY6" fmla="*/ 401410 h 417647"/>
              <a:gd name="connsiteX7" fmla="*/ 289612 w 355493"/>
              <a:gd name="connsiteY7" fmla="*/ 401057 h 417647"/>
              <a:gd name="connsiteX8" fmla="*/ 234017 w 355493"/>
              <a:gd name="connsiteY8" fmla="*/ 400351 h 417647"/>
              <a:gd name="connsiteX9" fmla="*/ 252725 w 355493"/>
              <a:gd name="connsiteY9" fmla="*/ 152205 h 417647"/>
              <a:gd name="connsiteX10" fmla="*/ 246195 w 355493"/>
              <a:gd name="connsiteY10" fmla="*/ 152205 h 417647"/>
              <a:gd name="connsiteX11" fmla="*/ 246195 w 355493"/>
              <a:gd name="connsiteY11" fmla="*/ 158735 h 417647"/>
              <a:gd name="connsiteX12" fmla="*/ 310791 w 355493"/>
              <a:gd name="connsiteY12" fmla="*/ 251746 h 417647"/>
              <a:gd name="connsiteX13" fmla="*/ 309379 w 355493"/>
              <a:gd name="connsiteY13" fmla="*/ 255629 h 417647"/>
              <a:gd name="connsiteX14" fmla="*/ 280081 w 355493"/>
              <a:gd name="connsiteY14" fmla="*/ 266041 h 417647"/>
              <a:gd name="connsiteX15" fmla="*/ 256608 w 355493"/>
              <a:gd name="connsiteY15" fmla="*/ 275395 h 417647"/>
              <a:gd name="connsiteX16" fmla="*/ 255020 w 355493"/>
              <a:gd name="connsiteY16" fmla="*/ 287750 h 417647"/>
              <a:gd name="connsiteX17" fmla="*/ 259431 w 355493"/>
              <a:gd name="connsiteY17" fmla="*/ 291280 h 417647"/>
              <a:gd name="connsiteX18" fmla="*/ 259608 w 355493"/>
              <a:gd name="connsiteY18" fmla="*/ 291280 h 417647"/>
              <a:gd name="connsiteX19" fmla="*/ 260667 w 355493"/>
              <a:gd name="connsiteY19" fmla="*/ 291280 h 417647"/>
              <a:gd name="connsiteX20" fmla="*/ 264020 w 355493"/>
              <a:gd name="connsiteY20" fmla="*/ 285808 h 417647"/>
              <a:gd name="connsiteX21" fmla="*/ 264373 w 355493"/>
              <a:gd name="connsiteY21" fmla="*/ 280513 h 417647"/>
              <a:gd name="connsiteX22" fmla="*/ 281669 w 355493"/>
              <a:gd name="connsiteY22" fmla="*/ 275042 h 417647"/>
              <a:gd name="connsiteX23" fmla="*/ 315732 w 355493"/>
              <a:gd name="connsiteY23" fmla="*/ 262159 h 417647"/>
              <a:gd name="connsiteX24" fmla="*/ 319968 w 355493"/>
              <a:gd name="connsiteY24" fmla="*/ 251746 h 417647"/>
              <a:gd name="connsiteX25" fmla="*/ 252725 w 355493"/>
              <a:gd name="connsiteY25" fmla="*/ 152205 h 417647"/>
              <a:gd name="connsiteX26" fmla="*/ 92473 w 355493"/>
              <a:gd name="connsiteY26" fmla="*/ 143381 h 417647"/>
              <a:gd name="connsiteX27" fmla="*/ 78353 w 355493"/>
              <a:gd name="connsiteY27" fmla="*/ 178680 h 417647"/>
              <a:gd name="connsiteX28" fmla="*/ 106945 w 355493"/>
              <a:gd name="connsiteY28" fmla="*/ 203565 h 417647"/>
              <a:gd name="connsiteX29" fmla="*/ 121065 w 355493"/>
              <a:gd name="connsiteY29" fmla="*/ 168267 h 417647"/>
              <a:gd name="connsiteX30" fmla="*/ 92473 w 355493"/>
              <a:gd name="connsiteY30" fmla="*/ 143381 h 417647"/>
              <a:gd name="connsiteX31" fmla="*/ 305144 w 355493"/>
              <a:gd name="connsiteY31" fmla="*/ 136145 h 417647"/>
              <a:gd name="connsiteX32" fmla="*/ 293495 w 355493"/>
              <a:gd name="connsiteY32" fmla="*/ 165442 h 417647"/>
              <a:gd name="connsiteX33" fmla="*/ 317322 w 355493"/>
              <a:gd name="connsiteY33" fmla="*/ 186092 h 417647"/>
              <a:gd name="connsiteX34" fmla="*/ 328970 w 355493"/>
              <a:gd name="connsiteY34" fmla="*/ 156794 h 417647"/>
              <a:gd name="connsiteX35" fmla="*/ 305144 w 355493"/>
              <a:gd name="connsiteY35" fmla="*/ 136145 h 417647"/>
              <a:gd name="connsiteX36" fmla="*/ 83061 w 355493"/>
              <a:gd name="connsiteY36" fmla="*/ 26359 h 417647"/>
              <a:gd name="connsiteX37" fmla="*/ 61058 w 355493"/>
              <a:gd name="connsiteY37" fmla="*/ 30427 h 417647"/>
              <a:gd name="connsiteX38" fmla="*/ 698 w 355493"/>
              <a:gd name="connsiteY38" fmla="*/ 104200 h 417647"/>
              <a:gd name="connsiteX39" fmla="*/ 62470 w 355493"/>
              <a:gd name="connsiteY39" fmla="*/ 85316 h 417647"/>
              <a:gd name="connsiteX40" fmla="*/ 119123 w 355493"/>
              <a:gd name="connsiteY40" fmla="*/ 54430 h 417647"/>
              <a:gd name="connsiteX41" fmla="*/ 83061 w 355493"/>
              <a:gd name="connsiteY41" fmla="*/ 26359 h 417647"/>
              <a:gd name="connsiteX42" fmla="*/ 291378 w 355493"/>
              <a:gd name="connsiteY42" fmla="*/ 247 h 417647"/>
              <a:gd name="connsiteX43" fmla="*/ 250432 w 355493"/>
              <a:gd name="connsiteY43" fmla="*/ 40664 h 417647"/>
              <a:gd name="connsiteX44" fmla="*/ 302144 w 355493"/>
              <a:gd name="connsiteY44" fmla="*/ 52841 h 417647"/>
              <a:gd name="connsiteX45" fmla="*/ 355267 w 355493"/>
              <a:gd name="connsiteY45" fmla="*/ 51960 h 417647"/>
              <a:gd name="connsiteX46" fmla="*/ 355444 w 355493"/>
              <a:gd name="connsiteY46" fmla="*/ 51960 h 417647"/>
              <a:gd name="connsiteX47" fmla="*/ 291378 w 355493"/>
              <a:gd name="connsiteY47" fmla="*/ 247 h 417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55493" h="417647">
                <a:moveTo>
                  <a:pt x="234017" y="400351"/>
                </a:moveTo>
                <a:cubicBezTo>
                  <a:pt x="231722" y="399292"/>
                  <a:pt x="229076" y="400174"/>
                  <a:pt x="227840" y="402468"/>
                </a:cubicBezTo>
                <a:cubicBezTo>
                  <a:pt x="226781" y="404763"/>
                  <a:pt x="227664" y="407410"/>
                  <a:pt x="229958" y="408646"/>
                </a:cubicBezTo>
                <a:cubicBezTo>
                  <a:pt x="243724" y="415353"/>
                  <a:pt x="255372" y="417647"/>
                  <a:pt x="265080" y="417647"/>
                </a:cubicBezTo>
                <a:lnTo>
                  <a:pt x="264903" y="417470"/>
                </a:lnTo>
                <a:cubicBezTo>
                  <a:pt x="284141" y="417470"/>
                  <a:pt x="294906" y="408293"/>
                  <a:pt x="295613" y="407763"/>
                </a:cubicBezTo>
                <a:cubicBezTo>
                  <a:pt x="297554" y="406175"/>
                  <a:pt x="297730" y="403175"/>
                  <a:pt x="295966" y="401410"/>
                </a:cubicBezTo>
                <a:cubicBezTo>
                  <a:pt x="294377" y="399469"/>
                  <a:pt x="291376" y="399292"/>
                  <a:pt x="289612" y="401057"/>
                </a:cubicBezTo>
                <a:cubicBezTo>
                  <a:pt x="288730" y="401763"/>
                  <a:pt x="269139" y="417823"/>
                  <a:pt x="234017" y="400351"/>
                </a:cubicBezTo>
                <a:close/>
                <a:moveTo>
                  <a:pt x="252725" y="152205"/>
                </a:moveTo>
                <a:cubicBezTo>
                  <a:pt x="250960" y="150440"/>
                  <a:pt x="248136" y="150263"/>
                  <a:pt x="246195" y="152205"/>
                </a:cubicBezTo>
                <a:cubicBezTo>
                  <a:pt x="244430" y="153970"/>
                  <a:pt x="244253" y="156793"/>
                  <a:pt x="246195" y="158735"/>
                </a:cubicBezTo>
                <a:cubicBezTo>
                  <a:pt x="264373" y="177619"/>
                  <a:pt x="311320" y="231449"/>
                  <a:pt x="310791" y="251746"/>
                </a:cubicBezTo>
                <a:cubicBezTo>
                  <a:pt x="310791" y="254393"/>
                  <a:pt x="309732" y="255452"/>
                  <a:pt x="309379" y="255629"/>
                </a:cubicBezTo>
                <a:cubicBezTo>
                  <a:pt x="301966" y="262688"/>
                  <a:pt x="290318" y="264453"/>
                  <a:pt x="280081" y="266041"/>
                </a:cubicBezTo>
                <a:cubicBezTo>
                  <a:pt x="269845" y="267630"/>
                  <a:pt x="260843" y="269218"/>
                  <a:pt x="256608" y="275395"/>
                </a:cubicBezTo>
                <a:cubicBezTo>
                  <a:pt x="254313" y="278748"/>
                  <a:pt x="253960" y="282985"/>
                  <a:pt x="255020" y="287750"/>
                </a:cubicBezTo>
                <a:cubicBezTo>
                  <a:pt x="255549" y="289868"/>
                  <a:pt x="257314" y="291280"/>
                  <a:pt x="259431" y="291280"/>
                </a:cubicBezTo>
                <a:lnTo>
                  <a:pt x="259608" y="291280"/>
                </a:lnTo>
                <a:cubicBezTo>
                  <a:pt x="259608" y="291280"/>
                  <a:pt x="260314" y="291280"/>
                  <a:pt x="260667" y="291280"/>
                </a:cubicBezTo>
                <a:cubicBezTo>
                  <a:pt x="263138" y="290750"/>
                  <a:pt x="264550" y="288279"/>
                  <a:pt x="264020" y="285808"/>
                </a:cubicBezTo>
                <a:cubicBezTo>
                  <a:pt x="263138" y="282278"/>
                  <a:pt x="264020" y="281043"/>
                  <a:pt x="264373" y="280513"/>
                </a:cubicBezTo>
                <a:cubicBezTo>
                  <a:pt x="266315" y="277513"/>
                  <a:pt x="274257" y="276278"/>
                  <a:pt x="281669" y="275042"/>
                </a:cubicBezTo>
                <a:cubicBezTo>
                  <a:pt x="292612" y="273277"/>
                  <a:pt x="306202" y="271160"/>
                  <a:pt x="315732" y="262159"/>
                </a:cubicBezTo>
                <a:cubicBezTo>
                  <a:pt x="318380" y="259511"/>
                  <a:pt x="319968" y="256158"/>
                  <a:pt x="319968" y="251746"/>
                </a:cubicBezTo>
                <a:cubicBezTo>
                  <a:pt x="320674" y="223860"/>
                  <a:pt x="259785" y="159441"/>
                  <a:pt x="252725" y="152205"/>
                </a:cubicBezTo>
                <a:close/>
                <a:moveTo>
                  <a:pt x="92473" y="143381"/>
                </a:moveTo>
                <a:cubicBezTo>
                  <a:pt x="80648" y="146206"/>
                  <a:pt x="74294" y="162090"/>
                  <a:pt x="78353" y="178680"/>
                </a:cubicBezTo>
                <a:cubicBezTo>
                  <a:pt x="82413" y="195270"/>
                  <a:pt x="95120" y="206389"/>
                  <a:pt x="106945" y="203565"/>
                </a:cubicBezTo>
                <a:cubicBezTo>
                  <a:pt x="118770" y="200741"/>
                  <a:pt x="125124" y="184857"/>
                  <a:pt x="121065" y="168267"/>
                </a:cubicBezTo>
                <a:cubicBezTo>
                  <a:pt x="117005" y="151677"/>
                  <a:pt x="104298" y="140557"/>
                  <a:pt x="92473" y="143381"/>
                </a:cubicBezTo>
                <a:close/>
                <a:moveTo>
                  <a:pt x="305144" y="136145"/>
                </a:moveTo>
                <a:cubicBezTo>
                  <a:pt x="295260" y="138439"/>
                  <a:pt x="290142" y="151676"/>
                  <a:pt x="293495" y="165442"/>
                </a:cubicBezTo>
                <a:cubicBezTo>
                  <a:pt x="296849" y="179209"/>
                  <a:pt x="307438" y="188386"/>
                  <a:pt x="317322" y="186092"/>
                </a:cubicBezTo>
                <a:cubicBezTo>
                  <a:pt x="327205" y="183797"/>
                  <a:pt x="332323" y="170560"/>
                  <a:pt x="328970" y="156794"/>
                </a:cubicBezTo>
                <a:cubicBezTo>
                  <a:pt x="325617" y="143028"/>
                  <a:pt x="315028" y="133850"/>
                  <a:pt x="305144" y="136145"/>
                </a:cubicBezTo>
                <a:close/>
                <a:moveTo>
                  <a:pt x="83061" y="26359"/>
                </a:moveTo>
                <a:cubicBezTo>
                  <a:pt x="76556" y="25871"/>
                  <a:pt x="69221" y="26985"/>
                  <a:pt x="61058" y="30427"/>
                </a:cubicBezTo>
                <a:cubicBezTo>
                  <a:pt x="28407" y="44193"/>
                  <a:pt x="-5303" y="89904"/>
                  <a:pt x="698" y="104200"/>
                </a:cubicBezTo>
                <a:cubicBezTo>
                  <a:pt x="6698" y="118496"/>
                  <a:pt x="29819" y="99082"/>
                  <a:pt x="62470" y="85316"/>
                </a:cubicBezTo>
                <a:cubicBezTo>
                  <a:pt x="95120" y="71550"/>
                  <a:pt x="125124" y="68725"/>
                  <a:pt x="119123" y="54430"/>
                </a:cubicBezTo>
                <a:cubicBezTo>
                  <a:pt x="114622" y="43708"/>
                  <a:pt x="102577" y="27824"/>
                  <a:pt x="83061" y="26359"/>
                </a:cubicBezTo>
                <a:close/>
                <a:moveTo>
                  <a:pt x="291378" y="247"/>
                </a:moveTo>
                <a:cubicBezTo>
                  <a:pt x="262433" y="-2930"/>
                  <a:pt x="252020" y="25309"/>
                  <a:pt x="250432" y="40664"/>
                </a:cubicBezTo>
                <a:cubicBezTo>
                  <a:pt x="248667" y="56018"/>
                  <a:pt x="273199" y="49665"/>
                  <a:pt x="302144" y="52841"/>
                </a:cubicBezTo>
                <a:cubicBezTo>
                  <a:pt x="331088" y="56018"/>
                  <a:pt x="353679" y="67314"/>
                  <a:pt x="355267" y="51960"/>
                </a:cubicBezTo>
                <a:lnTo>
                  <a:pt x="355444" y="51960"/>
                </a:lnTo>
                <a:cubicBezTo>
                  <a:pt x="357032" y="36605"/>
                  <a:pt x="320323" y="3424"/>
                  <a:pt x="291378" y="247"/>
                </a:cubicBezTo>
                <a:close/>
              </a:path>
            </a:pathLst>
          </a:custGeom>
          <a:solidFill>
            <a:srgbClr val="12162C"/>
          </a:solidFill>
          <a:ln w="206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75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flipH="1">
            <a:off x="0" y="4536003"/>
            <a:ext cx="3416300" cy="2321997"/>
          </a:xfrm>
          <a:custGeom>
            <a:avLst/>
            <a:gdLst>
              <a:gd name="connsiteX0" fmla="*/ 3416300 w 3416300"/>
              <a:gd name="connsiteY0" fmla="*/ 0 h 2321997"/>
              <a:gd name="connsiteX1" fmla="*/ 3325018 w 3416300"/>
              <a:gd name="connsiteY1" fmla="*/ 51424 h 2321997"/>
              <a:gd name="connsiteX2" fmla="*/ 2317090 w 3416300"/>
              <a:gd name="connsiteY2" fmla="*/ 387818 h 2321997"/>
              <a:gd name="connsiteX3" fmla="*/ 654418 w 3416300"/>
              <a:gd name="connsiteY3" fmla="*/ 827093 h 2321997"/>
              <a:gd name="connsiteX4" fmla="*/ 140638 w 3416300"/>
              <a:gd name="connsiteY4" fmla="*/ 1201274 h 2321997"/>
              <a:gd name="connsiteX5" fmla="*/ 362944 w 3416300"/>
              <a:gd name="connsiteY5" fmla="*/ 2293032 h 2321997"/>
              <a:gd name="connsiteX6" fmla="*/ 400357 w 3416300"/>
              <a:gd name="connsiteY6" fmla="*/ 2321997 h 2321997"/>
              <a:gd name="connsiteX7" fmla="*/ 3416300 w 3416300"/>
              <a:gd name="connsiteY7" fmla="*/ 2321997 h 2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16300" h="2321997">
                <a:moveTo>
                  <a:pt x="3416300" y="0"/>
                </a:moveTo>
                <a:lnTo>
                  <a:pt x="3325018" y="51424"/>
                </a:lnTo>
                <a:cubicBezTo>
                  <a:pt x="3007923" y="212241"/>
                  <a:pt x="2662857" y="310620"/>
                  <a:pt x="2317090" y="387818"/>
                </a:cubicBezTo>
                <a:cubicBezTo>
                  <a:pt x="1756445" y="513025"/>
                  <a:pt x="1178346" y="591551"/>
                  <a:pt x="654418" y="827093"/>
                </a:cubicBezTo>
                <a:cubicBezTo>
                  <a:pt x="461682" y="913738"/>
                  <a:pt x="270015" y="1030494"/>
                  <a:pt x="140638" y="1201274"/>
                </a:cubicBezTo>
                <a:cubicBezTo>
                  <a:pt x="-143077" y="1575766"/>
                  <a:pt x="38946" y="2023038"/>
                  <a:pt x="362944" y="2293032"/>
                </a:cubicBezTo>
                <a:lnTo>
                  <a:pt x="400357" y="2321997"/>
                </a:lnTo>
                <a:lnTo>
                  <a:pt x="3416300" y="2321997"/>
                </a:lnTo>
                <a:close/>
              </a:path>
            </a:pathLst>
          </a:custGeom>
          <a:solidFill>
            <a:schemeClr val="bg2">
              <a:lumMod val="75000"/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5" name="图形 16"/>
          <p:cNvSpPr/>
          <p:nvPr>
            <p:custDataLst>
              <p:tags r:id="rId4"/>
            </p:custDataLst>
          </p:nvPr>
        </p:nvSpPr>
        <p:spPr>
          <a:xfrm flipH="1">
            <a:off x="9338157" y="1"/>
            <a:ext cx="2853841" cy="1513415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矩形: 圆角 5"/>
          <p:cNvSpPr/>
          <p:nvPr>
            <p:custDataLst>
              <p:tags r:id="rId5"/>
            </p:custDataLst>
          </p:nvPr>
        </p:nvSpPr>
        <p:spPr>
          <a:xfrm>
            <a:off x="508000" y="2227152"/>
            <a:ext cx="11169650" cy="4118085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1071880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1269984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1468088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666193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187950" y="565150"/>
            <a:ext cx="5868035" cy="1081405"/>
          </a:xfrm>
        </p:spPr>
        <p:txBody>
          <a:bodyPr wrap="square" anchor="b">
            <a:normAutofit/>
          </a:bodyPr>
          <a:lstStyle>
            <a:lvl1pPr algn="r">
              <a:defRPr sz="54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6633060" y="1985758"/>
            <a:ext cx="5558939" cy="4872242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0" name="图形 16"/>
          <p:cNvSpPr/>
          <p:nvPr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1" name="矩形: 圆角 10"/>
          <p:cNvSpPr/>
          <p:nvPr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图形 6"/>
          <p:cNvSpPr/>
          <p:nvPr>
            <p:custDataLst>
              <p:tags r:id="rId6"/>
            </p:custDataLst>
          </p:nvPr>
        </p:nvSpPr>
        <p:spPr>
          <a:xfrm>
            <a:off x="870060" y="1086677"/>
            <a:ext cx="4389556" cy="4661397"/>
          </a:xfrm>
          <a:custGeom>
            <a:avLst/>
            <a:gdLst>
              <a:gd name="connsiteX0" fmla="*/ 1614512 w 4389556"/>
              <a:gd name="connsiteY0" fmla="*/ 4589816 h 4661397"/>
              <a:gd name="connsiteX1" fmla="*/ 664821 w 4389556"/>
              <a:gd name="connsiteY1" fmla="*/ 4396777 h 4661397"/>
              <a:gd name="connsiteX2" fmla="*/ 82198 w 4389556"/>
              <a:gd name="connsiteY2" fmla="*/ 3525859 h 4661397"/>
              <a:gd name="connsiteX3" fmla="*/ 20541 w 4389556"/>
              <a:gd name="connsiteY3" fmla="*/ 2227267 h 4661397"/>
              <a:gd name="connsiteX4" fmla="*/ 712029 w 4389556"/>
              <a:gd name="connsiteY4" fmla="*/ 1232052 h 4661397"/>
              <a:gd name="connsiteX5" fmla="*/ 1621597 w 4389556"/>
              <a:gd name="connsiteY5" fmla="*/ 1173551 h 4661397"/>
              <a:gd name="connsiteX6" fmla="*/ 1785806 w 4389556"/>
              <a:gd name="connsiteY6" fmla="*/ 351314 h 4661397"/>
              <a:gd name="connsiteX7" fmla="*/ 4017605 w 4389556"/>
              <a:gd name="connsiteY7" fmla="*/ 935340 h 4661397"/>
              <a:gd name="connsiteX8" fmla="*/ 4323016 w 4389556"/>
              <a:gd name="connsiteY8" fmla="*/ 2717229 h 4661397"/>
              <a:gd name="connsiteX9" fmla="*/ 4120087 w 4389556"/>
              <a:gd name="connsiteY9" fmla="*/ 3418046 h 4661397"/>
              <a:gd name="connsiteX10" fmla="*/ 4106268 w 4389556"/>
              <a:gd name="connsiteY10" fmla="*/ 3948972 h 4661397"/>
              <a:gd name="connsiteX11" fmla="*/ 4096588 w 4389556"/>
              <a:gd name="connsiteY11" fmla="*/ 4444616 h 4661397"/>
              <a:gd name="connsiteX12" fmla="*/ 2815954 w 4389556"/>
              <a:gd name="connsiteY12" fmla="*/ 4537558 h 4661397"/>
              <a:gd name="connsiteX13" fmla="*/ 1614442 w 4389556"/>
              <a:gd name="connsiteY13" fmla="*/ 4589816 h 46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9556" h="4661397">
                <a:moveTo>
                  <a:pt x="1614512" y="4589816"/>
                </a:moveTo>
                <a:cubicBezTo>
                  <a:pt x="1281535" y="4604546"/>
                  <a:pt x="952696" y="4575997"/>
                  <a:pt x="664821" y="4396777"/>
                </a:cubicBezTo>
                <a:cubicBezTo>
                  <a:pt x="360884" y="4207527"/>
                  <a:pt x="169949" y="3873006"/>
                  <a:pt x="82198" y="3525859"/>
                </a:cubicBezTo>
                <a:cubicBezTo>
                  <a:pt x="-23510" y="3107515"/>
                  <a:pt x="-6746" y="2654590"/>
                  <a:pt x="20541" y="2227267"/>
                </a:cubicBezTo>
                <a:cubicBezTo>
                  <a:pt x="47967" y="1797841"/>
                  <a:pt x="213790" y="1289220"/>
                  <a:pt x="712029" y="1232052"/>
                </a:cubicBezTo>
                <a:cubicBezTo>
                  <a:pt x="993169" y="1199786"/>
                  <a:pt x="1387383" y="1393175"/>
                  <a:pt x="1621597" y="1173551"/>
                </a:cubicBezTo>
                <a:cubicBezTo>
                  <a:pt x="1845149" y="963959"/>
                  <a:pt x="1692794" y="612393"/>
                  <a:pt x="1785806" y="351314"/>
                </a:cubicBezTo>
                <a:cubicBezTo>
                  <a:pt x="2101879" y="-535808"/>
                  <a:pt x="3699709" y="482905"/>
                  <a:pt x="4017605" y="935340"/>
                </a:cubicBezTo>
                <a:cubicBezTo>
                  <a:pt x="4362507" y="1426073"/>
                  <a:pt x="4475581" y="2144005"/>
                  <a:pt x="4323016" y="2717229"/>
                </a:cubicBezTo>
                <a:cubicBezTo>
                  <a:pt x="4260447" y="2952355"/>
                  <a:pt x="4169820" y="3179904"/>
                  <a:pt x="4120087" y="3418046"/>
                </a:cubicBezTo>
                <a:cubicBezTo>
                  <a:pt x="4083752" y="3591865"/>
                  <a:pt x="4070354" y="3773961"/>
                  <a:pt x="4106268" y="3948972"/>
                </a:cubicBezTo>
                <a:cubicBezTo>
                  <a:pt x="4140780" y="4117320"/>
                  <a:pt x="4208399" y="4283634"/>
                  <a:pt x="4096588" y="4444616"/>
                </a:cubicBezTo>
                <a:cubicBezTo>
                  <a:pt x="3822182" y="4839391"/>
                  <a:pt x="3176218" y="4583292"/>
                  <a:pt x="2815954" y="4537558"/>
                </a:cubicBezTo>
                <a:cubicBezTo>
                  <a:pt x="2415146" y="4486703"/>
                  <a:pt x="2014478" y="4572069"/>
                  <a:pt x="1614442" y="458981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4150982" y="4713635"/>
            <a:ext cx="763820" cy="1356965"/>
          </a:xfrm>
          <a:custGeom>
            <a:avLst/>
            <a:gdLst>
              <a:gd name="connsiteX0" fmla="*/ 243565 w 859294"/>
              <a:gd name="connsiteY0" fmla="*/ 1471620 h 1526580"/>
              <a:gd name="connsiteX1" fmla="*/ 247082 w 859294"/>
              <a:gd name="connsiteY1" fmla="*/ 1526581 h 1526580"/>
              <a:gd name="connsiteX2" fmla="*/ 547135 w 859294"/>
              <a:gd name="connsiteY2" fmla="*/ 1526581 h 1526580"/>
              <a:gd name="connsiteX3" fmla="*/ 858180 w 859294"/>
              <a:gd name="connsiteY3" fmla="*/ 1068870 h 1526580"/>
              <a:gd name="connsiteX4" fmla="*/ 666604 w 859294"/>
              <a:gd name="connsiteY4" fmla="*/ 847019 h 1526580"/>
              <a:gd name="connsiteX5" fmla="*/ 726840 w 859294"/>
              <a:gd name="connsiteY5" fmla="*/ 360980 h 1526580"/>
              <a:gd name="connsiteX6" fmla="*/ 411461 w 859294"/>
              <a:gd name="connsiteY6" fmla="*/ 245281 h 1526580"/>
              <a:gd name="connsiteX7" fmla="*/ 227171 w 859294"/>
              <a:gd name="connsiteY7" fmla="*/ 0 h 1526580"/>
              <a:gd name="connsiteX8" fmla="*/ 26487 w 859294"/>
              <a:gd name="connsiteY8" fmla="*/ 356332 h 1526580"/>
              <a:gd name="connsiteX9" fmla="*/ 124536 w 859294"/>
              <a:gd name="connsiteY9" fmla="*/ 680253 h 1526580"/>
              <a:gd name="connsiteX10" fmla="*/ 1864 w 859294"/>
              <a:gd name="connsiteY10" fmla="*/ 1152285 h 1526580"/>
              <a:gd name="connsiteX11" fmla="*/ 243502 w 859294"/>
              <a:gd name="connsiteY11" fmla="*/ 1471620 h 152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9294" h="1526580">
                <a:moveTo>
                  <a:pt x="243565" y="1471620"/>
                </a:moveTo>
                <a:cubicBezTo>
                  <a:pt x="245700" y="1488517"/>
                  <a:pt x="246705" y="1507298"/>
                  <a:pt x="247082" y="1526581"/>
                </a:cubicBezTo>
                <a:lnTo>
                  <a:pt x="547135" y="1526581"/>
                </a:lnTo>
                <a:cubicBezTo>
                  <a:pt x="649079" y="1477336"/>
                  <a:pt x="877149" y="1249957"/>
                  <a:pt x="858180" y="1068870"/>
                </a:cubicBezTo>
                <a:cubicBezTo>
                  <a:pt x="841032" y="904743"/>
                  <a:pt x="711640" y="948837"/>
                  <a:pt x="666604" y="847019"/>
                </a:cubicBezTo>
                <a:cubicBezTo>
                  <a:pt x="621567" y="745201"/>
                  <a:pt x="803848" y="479255"/>
                  <a:pt x="726840" y="360980"/>
                </a:cubicBezTo>
                <a:cubicBezTo>
                  <a:pt x="666604" y="268395"/>
                  <a:pt x="505491" y="317891"/>
                  <a:pt x="411461" y="245281"/>
                </a:cubicBezTo>
                <a:cubicBezTo>
                  <a:pt x="347267" y="195659"/>
                  <a:pt x="337783" y="0"/>
                  <a:pt x="227171" y="0"/>
                </a:cubicBezTo>
                <a:cubicBezTo>
                  <a:pt x="116559" y="0"/>
                  <a:pt x="5570" y="197983"/>
                  <a:pt x="26487" y="356332"/>
                </a:cubicBezTo>
                <a:cubicBezTo>
                  <a:pt x="37981" y="443515"/>
                  <a:pt x="112476" y="550672"/>
                  <a:pt x="124536" y="680253"/>
                </a:cubicBezTo>
                <a:cubicBezTo>
                  <a:pt x="136596" y="809834"/>
                  <a:pt x="-18612" y="976411"/>
                  <a:pt x="1864" y="1152285"/>
                </a:cubicBezTo>
                <a:cubicBezTo>
                  <a:pt x="22341" y="1328158"/>
                  <a:pt x="235336" y="1406799"/>
                  <a:pt x="243502" y="1471620"/>
                </a:cubicBezTo>
                <a:close/>
              </a:path>
            </a:pathLst>
          </a:custGeom>
          <a:gradFill flip="none" rotWithShape="1">
            <a:gsLst>
              <a:gs pos="15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任意多边形: 形状 13"/>
          <p:cNvSpPr/>
          <p:nvPr>
            <p:custDataLst>
              <p:tags r:id="rId8"/>
            </p:custDataLst>
          </p:nvPr>
        </p:nvSpPr>
        <p:spPr>
          <a:xfrm>
            <a:off x="4155987" y="4767040"/>
            <a:ext cx="708899" cy="1303561"/>
          </a:xfrm>
          <a:custGeom>
            <a:avLst/>
            <a:gdLst>
              <a:gd name="connsiteX0" fmla="*/ 61620 w 797508"/>
              <a:gd name="connsiteY0" fmla="*/ 1113560 h 1466500"/>
              <a:gd name="connsiteX1" fmla="*/ 245848 w 797508"/>
              <a:gd name="connsiteY1" fmla="*/ 1466500 h 1466500"/>
              <a:gd name="connsiteX2" fmla="*/ 541441 w 797508"/>
              <a:gd name="connsiteY2" fmla="*/ 1466500 h 1466500"/>
              <a:gd name="connsiteX3" fmla="*/ 632141 w 797508"/>
              <a:gd name="connsiteY3" fmla="*/ 1331769 h 1466500"/>
              <a:gd name="connsiteX4" fmla="*/ 558337 w 797508"/>
              <a:gd name="connsiteY4" fmla="*/ 1290564 h 1466500"/>
              <a:gd name="connsiteX5" fmla="*/ 792752 w 797508"/>
              <a:gd name="connsiteY5" fmla="*/ 941204 h 1466500"/>
              <a:gd name="connsiteX6" fmla="*/ 552747 w 797508"/>
              <a:gd name="connsiteY6" fmla="*/ 965638 h 1466500"/>
              <a:gd name="connsiteX7" fmla="*/ 664364 w 797508"/>
              <a:gd name="connsiteY7" fmla="*/ 501521 h 1466500"/>
              <a:gd name="connsiteX8" fmla="*/ 482398 w 797508"/>
              <a:gd name="connsiteY8" fmla="*/ 479348 h 1466500"/>
              <a:gd name="connsiteX9" fmla="*/ 441884 w 797508"/>
              <a:gd name="connsiteY9" fmla="*/ 2103 h 1466500"/>
              <a:gd name="connsiteX10" fmla="*/ 170473 w 797508"/>
              <a:gd name="connsiteY10" fmla="*/ 373322 h 1466500"/>
              <a:gd name="connsiteX11" fmla="*/ 318772 w 797508"/>
              <a:gd name="connsiteY11" fmla="*/ 773685 h 1466500"/>
              <a:gd name="connsiteX12" fmla="*/ 5843 w 797508"/>
              <a:gd name="connsiteY12" fmla="*/ 658551 h 1466500"/>
              <a:gd name="connsiteX13" fmla="*/ 223926 w 797508"/>
              <a:gd name="connsiteY13" fmla="*/ 1049241 h 1466500"/>
              <a:gd name="connsiteX14" fmla="*/ 61683 w 797508"/>
              <a:gd name="connsiteY14" fmla="*/ 1113560 h 146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7508" h="1466500">
                <a:moveTo>
                  <a:pt x="61620" y="1113560"/>
                </a:moveTo>
                <a:cubicBezTo>
                  <a:pt x="51759" y="1160732"/>
                  <a:pt x="157974" y="1333779"/>
                  <a:pt x="245848" y="1466500"/>
                </a:cubicBezTo>
                <a:lnTo>
                  <a:pt x="541441" y="1466500"/>
                </a:lnTo>
                <a:cubicBezTo>
                  <a:pt x="594517" y="1413048"/>
                  <a:pt x="637103" y="1360097"/>
                  <a:pt x="632141" y="1331769"/>
                </a:cubicBezTo>
                <a:cubicBezTo>
                  <a:pt x="619705" y="1260729"/>
                  <a:pt x="563928" y="1325990"/>
                  <a:pt x="558337" y="1290564"/>
                </a:cubicBezTo>
                <a:cubicBezTo>
                  <a:pt x="552747" y="1255138"/>
                  <a:pt x="837411" y="1023488"/>
                  <a:pt x="792752" y="941204"/>
                </a:cubicBezTo>
                <a:cubicBezTo>
                  <a:pt x="748092" y="858858"/>
                  <a:pt x="563928" y="1038940"/>
                  <a:pt x="552747" y="965638"/>
                </a:cubicBezTo>
                <a:cubicBezTo>
                  <a:pt x="541566" y="892337"/>
                  <a:pt x="714613" y="562763"/>
                  <a:pt x="664364" y="501521"/>
                </a:cubicBezTo>
                <a:cubicBezTo>
                  <a:pt x="614114" y="440279"/>
                  <a:pt x="529255" y="523945"/>
                  <a:pt x="482398" y="479348"/>
                </a:cubicBezTo>
                <a:cubicBezTo>
                  <a:pt x="435540" y="434689"/>
                  <a:pt x="557332" y="30934"/>
                  <a:pt x="441884" y="2103"/>
                </a:cubicBezTo>
                <a:cubicBezTo>
                  <a:pt x="330330" y="-25785"/>
                  <a:pt x="187181" y="230362"/>
                  <a:pt x="170473" y="373322"/>
                </a:cubicBezTo>
                <a:cubicBezTo>
                  <a:pt x="153703" y="516219"/>
                  <a:pt x="347163" y="719855"/>
                  <a:pt x="318772" y="773685"/>
                </a:cubicBezTo>
                <a:cubicBezTo>
                  <a:pt x="297982" y="813131"/>
                  <a:pt x="56093" y="581041"/>
                  <a:pt x="5843" y="658551"/>
                </a:cubicBezTo>
                <a:cubicBezTo>
                  <a:pt x="-44406" y="736061"/>
                  <a:pt x="246601" y="999619"/>
                  <a:pt x="223926" y="1049241"/>
                </a:cubicBezTo>
                <a:cubicBezTo>
                  <a:pt x="201251" y="1098862"/>
                  <a:pt x="78265" y="1034103"/>
                  <a:pt x="61683" y="1113560"/>
                </a:cubicBezTo>
                <a:close/>
              </a:path>
            </a:pathLst>
          </a:custGeom>
          <a:solidFill>
            <a:schemeClr val="accent4"/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任意多边形: 形状 14"/>
          <p:cNvSpPr/>
          <p:nvPr>
            <p:custDataLst>
              <p:tags r:id="rId9"/>
            </p:custDataLst>
          </p:nvPr>
        </p:nvSpPr>
        <p:spPr>
          <a:xfrm>
            <a:off x="4454309" y="4928367"/>
            <a:ext cx="110495" cy="1142233"/>
          </a:xfrm>
          <a:custGeom>
            <a:avLst/>
            <a:gdLst>
              <a:gd name="connsiteX0" fmla="*/ 15007 w 124306"/>
              <a:gd name="connsiteY0" fmla="*/ 951602 h 1285007"/>
              <a:gd name="connsiteX1" fmla="*/ 50747 w 124306"/>
              <a:gd name="connsiteY1" fmla="*/ 1285008 h 1285007"/>
              <a:gd name="connsiteX2" fmla="*/ 81337 w 124306"/>
              <a:gd name="connsiteY2" fmla="*/ 1285008 h 1285007"/>
              <a:gd name="connsiteX3" fmla="*/ 38750 w 124306"/>
              <a:gd name="connsiteY3" fmla="*/ 977983 h 1285007"/>
              <a:gd name="connsiteX4" fmla="*/ 124300 w 124306"/>
              <a:gd name="connsiteY4" fmla="*/ 488050 h 1285007"/>
              <a:gd name="connsiteX5" fmla="*/ 13877 w 124306"/>
              <a:gd name="connsiteY5" fmla="*/ 64384 h 1285007"/>
              <a:gd name="connsiteX6" fmla="*/ 23487 w 124306"/>
              <a:gd name="connsiteY6" fmla="*/ 22739 h 1285007"/>
              <a:gd name="connsiteX7" fmla="*/ 28889 w 124306"/>
              <a:gd name="connsiteY7" fmla="*/ 5341 h 1285007"/>
              <a:gd name="connsiteX8" fmla="*/ 21037 w 124306"/>
              <a:gd name="connsiteY8" fmla="*/ 2828 h 1285007"/>
              <a:gd name="connsiteX9" fmla="*/ 121 w 124306"/>
              <a:gd name="connsiteY9" fmla="*/ 108101 h 1285007"/>
              <a:gd name="connsiteX10" fmla="*/ 102756 w 124306"/>
              <a:gd name="connsiteY10" fmla="*/ 426369 h 1285007"/>
              <a:gd name="connsiteX11" fmla="*/ 15007 w 124306"/>
              <a:gd name="connsiteY11" fmla="*/ 951602 h 12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4306" h="1285007">
                <a:moveTo>
                  <a:pt x="15007" y="951602"/>
                </a:moveTo>
                <a:cubicBezTo>
                  <a:pt x="6967" y="1063973"/>
                  <a:pt x="31401" y="1175841"/>
                  <a:pt x="50747" y="1285008"/>
                </a:cubicBezTo>
                <a:lnTo>
                  <a:pt x="81337" y="1285008"/>
                </a:lnTo>
                <a:cubicBezTo>
                  <a:pt x="62870" y="1193114"/>
                  <a:pt x="40634" y="1095065"/>
                  <a:pt x="38750" y="977983"/>
                </a:cubicBezTo>
                <a:cubicBezTo>
                  <a:pt x="36740" y="851543"/>
                  <a:pt x="123107" y="693571"/>
                  <a:pt x="124300" y="488050"/>
                </a:cubicBezTo>
                <a:cubicBezTo>
                  <a:pt x="125431" y="301876"/>
                  <a:pt x="-11499" y="245596"/>
                  <a:pt x="13877" y="64384"/>
                </a:cubicBezTo>
                <a:cubicBezTo>
                  <a:pt x="14379" y="59987"/>
                  <a:pt x="20786" y="30717"/>
                  <a:pt x="23487" y="22739"/>
                </a:cubicBezTo>
                <a:cubicBezTo>
                  <a:pt x="27004" y="11371"/>
                  <a:pt x="28889" y="5341"/>
                  <a:pt x="28889" y="5341"/>
                </a:cubicBezTo>
                <a:cubicBezTo>
                  <a:pt x="30459" y="190"/>
                  <a:pt x="22733" y="-2322"/>
                  <a:pt x="21037" y="2828"/>
                </a:cubicBezTo>
                <a:cubicBezTo>
                  <a:pt x="8286" y="41583"/>
                  <a:pt x="1565" y="67273"/>
                  <a:pt x="121" y="108101"/>
                </a:cubicBezTo>
                <a:cubicBezTo>
                  <a:pt x="-3648" y="230207"/>
                  <a:pt x="81902" y="303132"/>
                  <a:pt x="102756" y="426369"/>
                </a:cubicBezTo>
                <a:cubicBezTo>
                  <a:pt x="131900" y="600546"/>
                  <a:pt x="26690" y="814421"/>
                  <a:pt x="15007" y="95160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任意多边形: 形状 15"/>
          <p:cNvSpPr/>
          <p:nvPr>
            <p:custDataLst>
              <p:tags r:id="rId10"/>
            </p:custDataLst>
          </p:nvPr>
        </p:nvSpPr>
        <p:spPr>
          <a:xfrm>
            <a:off x="4279213" y="6079981"/>
            <a:ext cx="464308" cy="437116"/>
          </a:xfrm>
          <a:custGeom>
            <a:avLst/>
            <a:gdLst>
              <a:gd name="connsiteX0" fmla="*/ 522344 w 522344"/>
              <a:gd name="connsiteY0" fmla="*/ 0 h 491754"/>
              <a:gd name="connsiteX1" fmla="*/ 516000 w 522344"/>
              <a:gd name="connsiteY1" fmla="*/ 36180 h 491754"/>
              <a:gd name="connsiteX2" fmla="*/ 505950 w 522344"/>
              <a:gd name="connsiteY2" fmla="*/ 93527 h 491754"/>
              <a:gd name="connsiteX3" fmla="*/ 451367 w 522344"/>
              <a:gd name="connsiteY3" fmla="*/ 405765 h 491754"/>
              <a:gd name="connsiteX4" fmla="*/ 436355 w 522344"/>
              <a:gd name="connsiteY4" fmla="*/ 491755 h 491754"/>
              <a:gd name="connsiteX5" fmla="*/ 85990 w 522344"/>
              <a:gd name="connsiteY5" fmla="*/ 491755 h 491754"/>
              <a:gd name="connsiteX6" fmla="*/ 5025 w 522344"/>
              <a:gd name="connsiteY6" fmla="*/ 28956 h 491754"/>
              <a:gd name="connsiteX7" fmla="*/ 0 w 522344"/>
              <a:gd name="connsiteY7" fmla="*/ 0 h 491754"/>
              <a:gd name="connsiteX8" fmla="*/ 522344 w 522344"/>
              <a:gd name="connsiteY8" fmla="*/ 0 h 49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344" h="491754">
                <a:moveTo>
                  <a:pt x="522344" y="0"/>
                </a:moveTo>
                <a:lnTo>
                  <a:pt x="516000" y="36180"/>
                </a:lnTo>
                <a:lnTo>
                  <a:pt x="505950" y="93527"/>
                </a:lnTo>
                <a:lnTo>
                  <a:pt x="451367" y="405765"/>
                </a:lnTo>
                <a:lnTo>
                  <a:pt x="436355" y="491755"/>
                </a:lnTo>
                <a:lnTo>
                  <a:pt x="85990" y="491755"/>
                </a:lnTo>
                <a:lnTo>
                  <a:pt x="5025" y="28956"/>
                </a:lnTo>
                <a:lnTo>
                  <a:pt x="0" y="0"/>
                </a:lnTo>
                <a:lnTo>
                  <a:pt x="52234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11"/>
            </p:custDataLst>
          </p:nvPr>
        </p:nvSpPr>
        <p:spPr>
          <a:xfrm>
            <a:off x="4283735" y="6105775"/>
            <a:ext cx="454146" cy="411322"/>
          </a:xfrm>
          <a:custGeom>
            <a:avLst/>
            <a:gdLst>
              <a:gd name="connsiteX0" fmla="*/ 446279 w 510912"/>
              <a:gd name="connsiteY0" fmla="*/ 376746 h 462735"/>
              <a:gd name="connsiteX1" fmla="*/ 431267 w 510912"/>
              <a:gd name="connsiteY1" fmla="*/ 462736 h 462735"/>
              <a:gd name="connsiteX2" fmla="*/ 80902 w 510912"/>
              <a:gd name="connsiteY2" fmla="*/ 462736 h 462735"/>
              <a:gd name="connsiteX3" fmla="*/ 0 w 510912"/>
              <a:gd name="connsiteY3" fmla="*/ 0 h 462735"/>
              <a:gd name="connsiteX4" fmla="*/ 510913 w 510912"/>
              <a:gd name="connsiteY4" fmla="*/ 7161 h 462735"/>
              <a:gd name="connsiteX5" fmla="*/ 504820 w 510912"/>
              <a:gd name="connsiteY5" fmla="*/ 41958 h 462735"/>
              <a:gd name="connsiteX6" fmla="*/ 113627 w 510912"/>
              <a:gd name="connsiteY6" fmla="*/ 86115 h 462735"/>
              <a:gd name="connsiteX7" fmla="*/ 446279 w 510912"/>
              <a:gd name="connsiteY7" fmla="*/ 376746 h 46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0912" h="462735">
                <a:moveTo>
                  <a:pt x="446279" y="376746"/>
                </a:moveTo>
                <a:lnTo>
                  <a:pt x="431267" y="462736"/>
                </a:lnTo>
                <a:lnTo>
                  <a:pt x="80902" y="462736"/>
                </a:lnTo>
                <a:lnTo>
                  <a:pt x="0" y="0"/>
                </a:lnTo>
                <a:lnTo>
                  <a:pt x="510913" y="7161"/>
                </a:lnTo>
                <a:lnTo>
                  <a:pt x="504820" y="41958"/>
                </a:lnTo>
                <a:lnTo>
                  <a:pt x="113627" y="86115"/>
                </a:lnTo>
                <a:cubicBezTo>
                  <a:pt x="113627" y="86115"/>
                  <a:pt x="160296" y="374673"/>
                  <a:pt x="446279" y="376746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任意多边形: 形状 17"/>
          <p:cNvSpPr/>
          <p:nvPr>
            <p:custDataLst>
              <p:tags r:id="rId12"/>
            </p:custDataLst>
          </p:nvPr>
        </p:nvSpPr>
        <p:spPr>
          <a:xfrm>
            <a:off x="4260899" y="6079981"/>
            <a:ext cx="504619" cy="48686"/>
          </a:xfrm>
          <a:custGeom>
            <a:avLst/>
            <a:gdLst>
              <a:gd name="connsiteX0" fmla="*/ 0 w 567694"/>
              <a:gd name="connsiteY0" fmla="*/ 0 h 54771"/>
              <a:gd name="connsiteX1" fmla="*/ 567695 w 567694"/>
              <a:gd name="connsiteY1" fmla="*/ 0 h 54771"/>
              <a:gd name="connsiteX2" fmla="*/ 567695 w 567694"/>
              <a:gd name="connsiteY2" fmla="*/ 54772 h 54771"/>
              <a:gd name="connsiteX3" fmla="*/ 0 w 567694"/>
              <a:gd name="connsiteY3" fmla="*/ 54772 h 5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694" h="54771">
                <a:moveTo>
                  <a:pt x="0" y="0"/>
                </a:moveTo>
                <a:lnTo>
                  <a:pt x="567695" y="0"/>
                </a:lnTo>
                <a:lnTo>
                  <a:pt x="567695" y="54772"/>
                </a:lnTo>
                <a:lnTo>
                  <a:pt x="0" y="5477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1066800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椭圆 19"/>
          <p:cNvSpPr/>
          <p:nvPr>
            <p:custDataLst>
              <p:tags r:id="rId14"/>
            </p:custDataLst>
          </p:nvPr>
        </p:nvSpPr>
        <p:spPr>
          <a:xfrm>
            <a:off x="1264904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椭圆 20"/>
          <p:cNvSpPr/>
          <p:nvPr>
            <p:custDataLst>
              <p:tags r:id="rId15"/>
            </p:custDataLst>
          </p:nvPr>
        </p:nvSpPr>
        <p:spPr>
          <a:xfrm>
            <a:off x="1463008" y="1183092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椭圆 21"/>
          <p:cNvSpPr/>
          <p:nvPr>
            <p:custDataLst>
              <p:tags r:id="rId16"/>
            </p:custDataLst>
          </p:nvPr>
        </p:nvSpPr>
        <p:spPr>
          <a:xfrm>
            <a:off x="1661113" y="1183092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任意多边形: 形状 23"/>
          <p:cNvSpPr/>
          <p:nvPr>
            <p:custDataLst>
              <p:tags r:id="rId17"/>
            </p:custDataLst>
          </p:nvPr>
        </p:nvSpPr>
        <p:spPr>
          <a:xfrm flipH="1">
            <a:off x="3083129" y="5997474"/>
            <a:ext cx="273221" cy="432631"/>
          </a:xfrm>
          <a:custGeom>
            <a:avLst/>
            <a:gdLst>
              <a:gd name="connsiteX0" fmla="*/ 144576 w 375271"/>
              <a:gd name="connsiteY0" fmla="*/ 31536 h 594222"/>
              <a:gd name="connsiteX1" fmla="*/ 57708 w 375271"/>
              <a:gd name="connsiteY1" fmla="*/ 388819 h 594222"/>
              <a:gd name="connsiteX2" fmla="*/ 13227 w 375271"/>
              <a:gd name="connsiteY2" fmla="*/ 544648 h 594222"/>
              <a:gd name="connsiteX3" fmla="*/ 297167 w 375271"/>
              <a:gd name="connsiteY3" fmla="*/ 455780 h 594222"/>
              <a:gd name="connsiteX4" fmla="*/ 375272 w 375271"/>
              <a:gd name="connsiteY4" fmla="*/ 57635 h 594222"/>
              <a:gd name="connsiteX5" fmla="*/ 144576 w 375271"/>
              <a:gd name="connsiteY5" fmla="*/ 31536 h 59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271" h="594222">
                <a:moveTo>
                  <a:pt x="144576" y="31536"/>
                </a:moveTo>
                <a:cubicBezTo>
                  <a:pt x="138480" y="141169"/>
                  <a:pt x="77139" y="348147"/>
                  <a:pt x="57708" y="388819"/>
                </a:cubicBezTo>
                <a:cubicBezTo>
                  <a:pt x="50088" y="404821"/>
                  <a:pt x="-31255" y="497309"/>
                  <a:pt x="13227" y="544648"/>
                </a:cubicBezTo>
                <a:cubicBezTo>
                  <a:pt x="81616" y="617324"/>
                  <a:pt x="253257" y="627230"/>
                  <a:pt x="297167" y="455780"/>
                </a:cubicBezTo>
                <a:cubicBezTo>
                  <a:pt x="252209" y="273471"/>
                  <a:pt x="375272" y="111832"/>
                  <a:pt x="375272" y="57635"/>
                </a:cubicBezTo>
                <a:cubicBezTo>
                  <a:pt x="375272" y="3437"/>
                  <a:pt x="147815" y="-26471"/>
                  <a:pt x="144576" y="31536"/>
                </a:cubicBezTo>
                <a:close/>
              </a:path>
            </a:pathLst>
          </a:custGeom>
          <a:solidFill>
            <a:srgbClr val="F7B6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任意多边形: 形状 24"/>
          <p:cNvSpPr/>
          <p:nvPr>
            <p:custDataLst>
              <p:tags r:id="rId18"/>
            </p:custDataLst>
          </p:nvPr>
        </p:nvSpPr>
        <p:spPr>
          <a:xfrm flipH="1">
            <a:off x="3099427" y="6247578"/>
            <a:ext cx="559440" cy="249369"/>
          </a:xfrm>
          <a:custGeom>
            <a:avLst/>
            <a:gdLst>
              <a:gd name="connsiteX0" fmla="*/ 462073 w 768395"/>
              <a:gd name="connsiteY0" fmla="*/ 1294 h 342509"/>
              <a:gd name="connsiteX1" fmla="*/ 463883 w 768395"/>
              <a:gd name="connsiteY1" fmla="*/ 166171 h 342509"/>
              <a:gd name="connsiteX2" fmla="*/ 698769 w 768395"/>
              <a:gd name="connsiteY2" fmla="*/ 22725 h 342509"/>
              <a:gd name="connsiteX3" fmla="*/ 712009 w 768395"/>
              <a:gd name="connsiteY3" fmla="*/ 27202 h 342509"/>
              <a:gd name="connsiteX4" fmla="*/ 711914 w 768395"/>
              <a:gd name="connsiteY4" fmla="*/ 27106 h 342509"/>
              <a:gd name="connsiteX5" fmla="*/ 748361 w 768395"/>
              <a:gd name="connsiteY5" fmla="*/ 179644 h 342509"/>
              <a:gd name="connsiteX6" fmla="*/ 745978 w 768395"/>
              <a:gd name="connsiteY6" fmla="*/ 209322 h 342509"/>
              <a:gd name="connsiteX7" fmla="*/ 761826 w 768395"/>
              <a:gd name="connsiteY7" fmla="*/ 217666 h 342509"/>
              <a:gd name="connsiteX8" fmla="*/ 760205 w 768395"/>
              <a:gd name="connsiteY8" fmla="*/ 283138 h 342509"/>
              <a:gd name="connsiteX9" fmla="*/ 363680 w 768395"/>
              <a:gd name="connsiteY9" fmla="*/ 337336 h 342509"/>
              <a:gd name="connsiteX10" fmla="*/ 12398 w 768395"/>
              <a:gd name="connsiteY10" fmla="*/ 315333 h 342509"/>
              <a:gd name="connsiteX11" fmla="*/ 42020 w 768395"/>
              <a:gd name="connsiteY11" fmla="*/ 220178 h 342509"/>
              <a:gd name="connsiteX12" fmla="*/ 54135 w 768395"/>
              <a:gd name="connsiteY12" fmla="*/ 217616 h 342509"/>
              <a:gd name="connsiteX13" fmla="*/ 89265 w 768395"/>
              <a:gd name="connsiteY13" fmla="*/ 199509 h 342509"/>
              <a:gd name="connsiteX14" fmla="*/ 352917 w 768395"/>
              <a:gd name="connsiteY14" fmla="*/ 88543 h 342509"/>
              <a:gd name="connsiteX15" fmla="*/ 462073 w 768395"/>
              <a:gd name="connsiteY15" fmla="*/ 1294 h 34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8395" h="342509">
                <a:moveTo>
                  <a:pt x="462073" y="1294"/>
                </a:moveTo>
                <a:cubicBezTo>
                  <a:pt x="498744" y="27773"/>
                  <a:pt x="434355" y="150360"/>
                  <a:pt x="463883" y="166171"/>
                </a:cubicBezTo>
                <a:cubicBezTo>
                  <a:pt x="524081" y="198271"/>
                  <a:pt x="675719" y="49300"/>
                  <a:pt x="698769" y="22725"/>
                </a:cubicBezTo>
                <a:cubicBezTo>
                  <a:pt x="704961" y="15581"/>
                  <a:pt x="712390" y="19201"/>
                  <a:pt x="712009" y="27202"/>
                </a:cubicBezTo>
                <a:lnTo>
                  <a:pt x="711914" y="27106"/>
                </a:lnTo>
                <a:cubicBezTo>
                  <a:pt x="708700" y="104259"/>
                  <a:pt x="741543" y="134852"/>
                  <a:pt x="748361" y="179644"/>
                </a:cubicBezTo>
                <a:lnTo>
                  <a:pt x="745978" y="209322"/>
                </a:lnTo>
                <a:lnTo>
                  <a:pt x="761826" y="217666"/>
                </a:lnTo>
                <a:cubicBezTo>
                  <a:pt x="772832" y="236490"/>
                  <a:pt x="768421" y="278781"/>
                  <a:pt x="760205" y="283138"/>
                </a:cubicBezTo>
                <a:cubicBezTo>
                  <a:pt x="686768" y="322096"/>
                  <a:pt x="505983" y="327239"/>
                  <a:pt x="363680" y="337336"/>
                </a:cubicBezTo>
                <a:cubicBezTo>
                  <a:pt x="197468" y="349147"/>
                  <a:pt x="26685" y="340288"/>
                  <a:pt x="12398" y="315333"/>
                </a:cubicBezTo>
                <a:cubicBezTo>
                  <a:pt x="-175" y="293330"/>
                  <a:pt x="-17416" y="248848"/>
                  <a:pt x="42020" y="220178"/>
                </a:cubicBezTo>
                <a:lnTo>
                  <a:pt x="54135" y="217616"/>
                </a:lnTo>
                <a:lnTo>
                  <a:pt x="89265" y="199509"/>
                </a:lnTo>
                <a:cubicBezTo>
                  <a:pt x="149748" y="174077"/>
                  <a:pt x="296529" y="113498"/>
                  <a:pt x="352917" y="88543"/>
                </a:cubicBezTo>
                <a:cubicBezTo>
                  <a:pt x="428926" y="54824"/>
                  <a:pt x="446452" y="-9946"/>
                  <a:pt x="462073" y="1294"/>
                </a:cubicBezTo>
                <a:close/>
              </a:path>
            </a:pathLst>
          </a:custGeom>
          <a:solidFill>
            <a:srgbClr val="1F26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任意多边形: 形状 25"/>
          <p:cNvSpPr/>
          <p:nvPr>
            <p:custDataLst>
              <p:tags r:id="rId19"/>
            </p:custDataLst>
          </p:nvPr>
        </p:nvSpPr>
        <p:spPr>
          <a:xfrm flipH="1">
            <a:off x="1842774" y="6033824"/>
            <a:ext cx="199504" cy="422182"/>
          </a:xfrm>
          <a:custGeom>
            <a:avLst/>
            <a:gdLst>
              <a:gd name="connsiteX0" fmla="*/ 1137 w 274020"/>
              <a:gd name="connsiteY0" fmla="*/ 33043 h 579868"/>
              <a:gd name="connsiteX1" fmla="*/ 19330 w 274020"/>
              <a:gd name="connsiteY1" fmla="*/ 392612 h 579868"/>
              <a:gd name="connsiteX2" fmla="*/ 135249 w 274020"/>
              <a:gd name="connsiteY2" fmla="*/ 569491 h 579868"/>
              <a:gd name="connsiteX3" fmla="*/ 269742 w 274020"/>
              <a:gd name="connsiteY3" fmla="*/ 461382 h 579868"/>
              <a:gd name="connsiteX4" fmla="*/ 235357 w 274020"/>
              <a:gd name="connsiteY4" fmla="*/ 44092 h 579868"/>
              <a:gd name="connsiteX5" fmla="*/ 1042 w 274020"/>
              <a:gd name="connsiteY5" fmla="*/ 33043 h 57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020" h="579868">
                <a:moveTo>
                  <a:pt x="1137" y="33043"/>
                </a:moveTo>
                <a:cubicBezTo>
                  <a:pt x="53239" y="168869"/>
                  <a:pt x="35046" y="353845"/>
                  <a:pt x="19330" y="392612"/>
                </a:cubicBezTo>
                <a:cubicBezTo>
                  <a:pt x="11615" y="411852"/>
                  <a:pt x="-57537" y="629308"/>
                  <a:pt x="135249" y="569491"/>
                </a:cubicBezTo>
                <a:cubicBezTo>
                  <a:pt x="260694" y="530534"/>
                  <a:pt x="285649" y="487766"/>
                  <a:pt x="269742" y="461382"/>
                </a:cubicBezTo>
                <a:cubicBezTo>
                  <a:pt x="192495" y="333271"/>
                  <a:pt x="235357" y="95813"/>
                  <a:pt x="235357" y="44092"/>
                </a:cubicBezTo>
                <a:cubicBezTo>
                  <a:pt x="235357" y="-7629"/>
                  <a:pt x="-18198" y="-17059"/>
                  <a:pt x="1042" y="33043"/>
                </a:cubicBezTo>
                <a:close/>
              </a:path>
            </a:pathLst>
          </a:custGeom>
          <a:solidFill>
            <a:srgbClr val="F7B69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任意多边形: 形状 26"/>
          <p:cNvSpPr/>
          <p:nvPr>
            <p:custDataLst>
              <p:tags r:id="rId20"/>
            </p:custDataLst>
          </p:nvPr>
        </p:nvSpPr>
        <p:spPr>
          <a:xfrm flipH="1">
            <a:off x="1811623" y="6272968"/>
            <a:ext cx="369007" cy="254832"/>
          </a:xfrm>
          <a:custGeom>
            <a:avLst/>
            <a:gdLst>
              <a:gd name="connsiteX0" fmla="*/ 243645 w 506832"/>
              <a:gd name="connsiteY0" fmla="*/ 44 h 350013"/>
              <a:gd name="connsiteX1" fmla="*/ 387949 w 506832"/>
              <a:gd name="connsiteY1" fmla="*/ 150729 h 350013"/>
              <a:gd name="connsiteX2" fmla="*/ 427001 w 506832"/>
              <a:gd name="connsiteY2" fmla="*/ 58622 h 350013"/>
              <a:gd name="connsiteX3" fmla="*/ 443765 w 506832"/>
              <a:gd name="connsiteY3" fmla="*/ 47383 h 350013"/>
              <a:gd name="connsiteX4" fmla="*/ 459482 w 506832"/>
              <a:gd name="connsiteY4" fmla="*/ 138537 h 350013"/>
              <a:gd name="connsiteX5" fmla="*/ 482390 w 506832"/>
              <a:gd name="connsiteY5" fmla="*/ 210368 h 350013"/>
              <a:gd name="connsiteX6" fmla="*/ 486215 w 506832"/>
              <a:gd name="connsiteY6" fmla="*/ 225911 h 350013"/>
              <a:gd name="connsiteX7" fmla="*/ 490723 w 506832"/>
              <a:gd name="connsiteY7" fmla="*/ 226262 h 350013"/>
              <a:gd name="connsiteX8" fmla="*/ 499581 w 506832"/>
              <a:gd name="connsiteY8" fmla="*/ 315130 h 350013"/>
              <a:gd name="connsiteX9" fmla="*/ 220404 w 506832"/>
              <a:gd name="connsiteY9" fmla="*/ 349706 h 350013"/>
              <a:gd name="connsiteX10" fmla="*/ 1519 w 506832"/>
              <a:gd name="connsiteY10" fmla="*/ 315988 h 350013"/>
              <a:gd name="connsiteX11" fmla="*/ 29142 w 506832"/>
              <a:gd name="connsiteY11" fmla="*/ 232739 h 350013"/>
              <a:gd name="connsiteX12" fmla="*/ 40236 w 506832"/>
              <a:gd name="connsiteY12" fmla="*/ 229232 h 350013"/>
              <a:gd name="connsiteX13" fmla="*/ 54288 w 506832"/>
              <a:gd name="connsiteY13" fmla="*/ 202926 h 350013"/>
              <a:gd name="connsiteX14" fmla="*/ 152777 w 506832"/>
              <a:gd name="connsiteY14" fmla="*/ 128536 h 350013"/>
              <a:gd name="connsiteX15" fmla="*/ 243645 w 506832"/>
              <a:gd name="connsiteY15" fmla="*/ 139 h 35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6832" h="350013">
                <a:moveTo>
                  <a:pt x="243645" y="44"/>
                </a:moveTo>
                <a:cubicBezTo>
                  <a:pt x="289556" y="-1480"/>
                  <a:pt x="349277" y="36715"/>
                  <a:pt x="387949" y="150729"/>
                </a:cubicBezTo>
                <a:cubicBezTo>
                  <a:pt x="432716" y="144443"/>
                  <a:pt x="427954" y="89674"/>
                  <a:pt x="427001" y="58622"/>
                </a:cubicBezTo>
                <a:cubicBezTo>
                  <a:pt x="426525" y="44430"/>
                  <a:pt x="438908" y="40049"/>
                  <a:pt x="443765" y="47383"/>
                </a:cubicBezTo>
                <a:cubicBezTo>
                  <a:pt x="459577" y="71195"/>
                  <a:pt x="454148" y="93579"/>
                  <a:pt x="459482" y="138537"/>
                </a:cubicBezTo>
                <a:cubicBezTo>
                  <a:pt x="462387" y="163017"/>
                  <a:pt x="473960" y="186639"/>
                  <a:pt x="482390" y="210368"/>
                </a:cubicBezTo>
                <a:lnTo>
                  <a:pt x="486215" y="225911"/>
                </a:lnTo>
                <a:lnTo>
                  <a:pt x="490723" y="226262"/>
                </a:lnTo>
                <a:cubicBezTo>
                  <a:pt x="515202" y="220738"/>
                  <a:pt x="506249" y="306272"/>
                  <a:pt x="499581" y="315130"/>
                </a:cubicBezTo>
                <a:cubicBezTo>
                  <a:pt x="492914" y="323989"/>
                  <a:pt x="361374" y="353326"/>
                  <a:pt x="220404" y="349706"/>
                </a:cubicBezTo>
                <a:cubicBezTo>
                  <a:pt x="92769" y="346468"/>
                  <a:pt x="11806" y="339610"/>
                  <a:pt x="1519" y="315988"/>
                </a:cubicBezTo>
                <a:cubicBezTo>
                  <a:pt x="-3720" y="303891"/>
                  <a:pt x="4377" y="248455"/>
                  <a:pt x="29142" y="232739"/>
                </a:cubicBezTo>
                <a:lnTo>
                  <a:pt x="40236" y="229232"/>
                </a:lnTo>
                <a:lnTo>
                  <a:pt x="54288" y="202926"/>
                </a:lnTo>
                <a:cubicBezTo>
                  <a:pt x="79053" y="166064"/>
                  <a:pt x="126678" y="156158"/>
                  <a:pt x="152777" y="128536"/>
                </a:cubicBezTo>
                <a:cubicBezTo>
                  <a:pt x="175256" y="63194"/>
                  <a:pt x="215737" y="1091"/>
                  <a:pt x="243645" y="139"/>
                </a:cubicBezTo>
                <a:close/>
              </a:path>
            </a:pathLst>
          </a:custGeom>
          <a:solidFill>
            <a:srgbClr val="1F264C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>
            <p:custDataLst>
              <p:tags r:id="rId21"/>
            </p:custDataLst>
          </p:nvPr>
        </p:nvSpPr>
        <p:spPr>
          <a:xfrm flipH="1">
            <a:off x="1854881" y="3523168"/>
            <a:ext cx="1114928" cy="2599377"/>
          </a:xfrm>
          <a:custGeom>
            <a:avLst/>
            <a:gdLst>
              <a:gd name="connsiteX0" fmla="*/ 1069372 w 1531358"/>
              <a:gd name="connsiteY0" fmla="*/ 0 h 3570259"/>
              <a:gd name="connsiteX1" fmla="*/ 1231392 w 1531358"/>
              <a:gd name="connsiteY1" fmla="*/ 1887188 h 3570259"/>
              <a:gd name="connsiteX2" fmla="*/ 1489615 w 1531358"/>
              <a:gd name="connsiteY2" fmla="*/ 2201418 h 3570259"/>
              <a:gd name="connsiteX3" fmla="*/ 1509427 w 1531358"/>
              <a:gd name="connsiteY3" fmla="*/ 3508629 h 3570259"/>
              <a:gd name="connsiteX4" fmla="*/ 1258157 w 1531358"/>
              <a:gd name="connsiteY4" fmla="*/ 3524345 h 3570259"/>
              <a:gd name="connsiteX5" fmla="*/ 776002 w 1531358"/>
              <a:gd name="connsiteY5" fmla="*/ 2060162 h 3570259"/>
              <a:gd name="connsiteX6" fmla="*/ 0 w 1531358"/>
              <a:gd name="connsiteY6" fmla="*/ 132207 h 3570259"/>
              <a:gd name="connsiteX7" fmla="*/ 1069372 w 1531358"/>
              <a:gd name="connsiteY7" fmla="*/ 0 h 357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358" h="3570259">
                <a:moveTo>
                  <a:pt x="1069372" y="0"/>
                </a:moveTo>
                <a:cubicBezTo>
                  <a:pt x="1173861" y="506254"/>
                  <a:pt x="1231202" y="1434465"/>
                  <a:pt x="1231392" y="1887188"/>
                </a:cubicBezTo>
                <a:cubicBezTo>
                  <a:pt x="1378077" y="1998631"/>
                  <a:pt x="1473422" y="2136648"/>
                  <a:pt x="1489615" y="2201418"/>
                </a:cubicBezTo>
                <a:cubicBezTo>
                  <a:pt x="1570101" y="2523935"/>
                  <a:pt x="1509427" y="3470815"/>
                  <a:pt x="1509427" y="3508629"/>
                </a:cubicBezTo>
                <a:cubicBezTo>
                  <a:pt x="1482376" y="3559016"/>
                  <a:pt x="1255776" y="3609785"/>
                  <a:pt x="1258157" y="3524345"/>
                </a:cubicBezTo>
                <a:cubicBezTo>
                  <a:pt x="964406" y="2284952"/>
                  <a:pt x="860203" y="2282381"/>
                  <a:pt x="776002" y="2060162"/>
                </a:cubicBezTo>
                <a:cubicBezTo>
                  <a:pt x="433102" y="1154240"/>
                  <a:pt x="0" y="132207"/>
                  <a:pt x="0" y="132207"/>
                </a:cubicBezTo>
                <a:lnTo>
                  <a:pt x="1069372" y="0"/>
                </a:lnTo>
                <a:close/>
              </a:path>
            </a:pathLst>
          </a:custGeom>
          <a:solidFill>
            <a:schemeClr val="accent3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>
            <p:custDataLst>
              <p:tags r:id="rId22"/>
            </p:custDataLst>
          </p:nvPr>
        </p:nvSpPr>
        <p:spPr>
          <a:xfrm rot="20399820" flipH="1">
            <a:off x="2624351" y="3476691"/>
            <a:ext cx="1114928" cy="2599377"/>
          </a:xfrm>
          <a:custGeom>
            <a:avLst/>
            <a:gdLst>
              <a:gd name="connsiteX0" fmla="*/ 1069372 w 1531358"/>
              <a:gd name="connsiteY0" fmla="*/ 0 h 3570259"/>
              <a:gd name="connsiteX1" fmla="*/ 1231392 w 1531358"/>
              <a:gd name="connsiteY1" fmla="*/ 1887188 h 3570259"/>
              <a:gd name="connsiteX2" fmla="*/ 1489615 w 1531358"/>
              <a:gd name="connsiteY2" fmla="*/ 2201418 h 3570259"/>
              <a:gd name="connsiteX3" fmla="*/ 1509427 w 1531358"/>
              <a:gd name="connsiteY3" fmla="*/ 3508629 h 3570259"/>
              <a:gd name="connsiteX4" fmla="*/ 1258157 w 1531358"/>
              <a:gd name="connsiteY4" fmla="*/ 3524345 h 3570259"/>
              <a:gd name="connsiteX5" fmla="*/ 776002 w 1531358"/>
              <a:gd name="connsiteY5" fmla="*/ 2060162 h 3570259"/>
              <a:gd name="connsiteX6" fmla="*/ 0 w 1531358"/>
              <a:gd name="connsiteY6" fmla="*/ 132207 h 3570259"/>
              <a:gd name="connsiteX7" fmla="*/ 1069372 w 1531358"/>
              <a:gd name="connsiteY7" fmla="*/ 0 h 357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1358" h="3570259">
                <a:moveTo>
                  <a:pt x="1069372" y="0"/>
                </a:moveTo>
                <a:cubicBezTo>
                  <a:pt x="1173861" y="506254"/>
                  <a:pt x="1231202" y="1434465"/>
                  <a:pt x="1231392" y="1887188"/>
                </a:cubicBezTo>
                <a:cubicBezTo>
                  <a:pt x="1378077" y="1998631"/>
                  <a:pt x="1473422" y="2136648"/>
                  <a:pt x="1489615" y="2201418"/>
                </a:cubicBezTo>
                <a:cubicBezTo>
                  <a:pt x="1570101" y="2523935"/>
                  <a:pt x="1509427" y="3470815"/>
                  <a:pt x="1509427" y="3508629"/>
                </a:cubicBezTo>
                <a:cubicBezTo>
                  <a:pt x="1482376" y="3559016"/>
                  <a:pt x="1255776" y="3609785"/>
                  <a:pt x="1258157" y="3524345"/>
                </a:cubicBezTo>
                <a:cubicBezTo>
                  <a:pt x="964406" y="2284952"/>
                  <a:pt x="860203" y="2282381"/>
                  <a:pt x="776002" y="2060162"/>
                </a:cubicBezTo>
                <a:cubicBezTo>
                  <a:pt x="433102" y="1154240"/>
                  <a:pt x="0" y="132207"/>
                  <a:pt x="0" y="132207"/>
                </a:cubicBezTo>
                <a:lnTo>
                  <a:pt x="1069372" y="0"/>
                </a:lnTo>
                <a:close/>
              </a:path>
            </a:pathLst>
          </a:custGeom>
          <a:solidFill>
            <a:schemeClr val="accent3">
              <a:lumMod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>
            <p:custDataLst>
              <p:tags r:id="rId23"/>
            </p:custDataLst>
          </p:nvPr>
        </p:nvSpPr>
        <p:spPr>
          <a:xfrm flipH="1">
            <a:off x="2580630" y="1675816"/>
            <a:ext cx="375556" cy="586551"/>
          </a:xfrm>
          <a:custGeom>
            <a:avLst/>
            <a:gdLst>
              <a:gd name="connsiteX0" fmla="*/ 414237 w 515829"/>
              <a:gd name="connsiteY0" fmla="*/ 89 h 805631"/>
              <a:gd name="connsiteX1" fmla="*/ 514661 w 515829"/>
              <a:gd name="connsiteY1" fmla="*/ 676994 h 805631"/>
              <a:gd name="connsiteX2" fmla="*/ 254039 w 515829"/>
              <a:gd name="connsiteY2" fmla="*/ 805615 h 805631"/>
              <a:gd name="connsiteX3" fmla="*/ 0 w 515829"/>
              <a:gd name="connsiteY3" fmla="*/ 709905 h 805631"/>
              <a:gd name="connsiteX4" fmla="*/ 52747 w 515829"/>
              <a:gd name="connsiteY4" fmla="*/ 306876 h 805631"/>
              <a:gd name="connsiteX5" fmla="*/ 178255 w 515829"/>
              <a:gd name="connsiteY5" fmla="*/ 29175 h 805631"/>
              <a:gd name="connsiteX6" fmla="*/ 414237 w 515829"/>
              <a:gd name="connsiteY6" fmla="*/ 0 h 8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829" h="805631">
                <a:moveTo>
                  <a:pt x="414237" y="89"/>
                </a:moveTo>
                <a:cubicBezTo>
                  <a:pt x="438788" y="221128"/>
                  <a:pt x="498117" y="637323"/>
                  <a:pt x="514661" y="676994"/>
                </a:cubicBezTo>
                <a:cubicBezTo>
                  <a:pt x="531117" y="716577"/>
                  <a:pt x="370207" y="804814"/>
                  <a:pt x="254039" y="805615"/>
                </a:cubicBezTo>
                <a:cubicBezTo>
                  <a:pt x="93753" y="806771"/>
                  <a:pt x="0" y="746197"/>
                  <a:pt x="0" y="709905"/>
                </a:cubicBezTo>
                <a:cubicBezTo>
                  <a:pt x="0" y="673614"/>
                  <a:pt x="52747" y="306876"/>
                  <a:pt x="52747" y="306876"/>
                </a:cubicBezTo>
                <a:lnTo>
                  <a:pt x="178255" y="29175"/>
                </a:lnTo>
                <a:lnTo>
                  <a:pt x="414237" y="0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>
            <p:custDataLst>
              <p:tags r:id="rId24"/>
            </p:custDataLst>
          </p:nvPr>
        </p:nvSpPr>
        <p:spPr>
          <a:xfrm flipH="1">
            <a:off x="2582535" y="1675816"/>
            <a:ext cx="375556" cy="586551"/>
          </a:xfrm>
          <a:custGeom>
            <a:avLst/>
            <a:gdLst>
              <a:gd name="connsiteX0" fmla="*/ 414237 w 515829"/>
              <a:gd name="connsiteY0" fmla="*/ 89 h 805631"/>
              <a:gd name="connsiteX1" fmla="*/ 514661 w 515829"/>
              <a:gd name="connsiteY1" fmla="*/ 676994 h 805631"/>
              <a:gd name="connsiteX2" fmla="*/ 254039 w 515829"/>
              <a:gd name="connsiteY2" fmla="*/ 805615 h 805631"/>
              <a:gd name="connsiteX3" fmla="*/ 0 w 515829"/>
              <a:gd name="connsiteY3" fmla="*/ 709905 h 805631"/>
              <a:gd name="connsiteX4" fmla="*/ 52747 w 515829"/>
              <a:gd name="connsiteY4" fmla="*/ 306876 h 805631"/>
              <a:gd name="connsiteX5" fmla="*/ 178255 w 515829"/>
              <a:gd name="connsiteY5" fmla="*/ 29175 h 805631"/>
              <a:gd name="connsiteX6" fmla="*/ 414237 w 515829"/>
              <a:gd name="connsiteY6" fmla="*/ 0 h 80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829" h="805631">
                <a:moveTo>
                  <a:pt x="414237" y="89"/>
                </a:moveTo>
                <a:cubicBezTo>
                  <a:pt x="438788" y="221128"/>
                  <a:pt x="498117" y="637323"/>
                  <a:pt x="514661" y="676994"/>
                </a:cubicBezTo>
                <a:cubicBezTo>
                  <a:pt x="531117" y="716577"/>
                  <a:pt x="370207" y="804814"/>
                  <a:pt x="254039" y="805615"/>
                </a:cubicBezTo>
                <a:cubicBezTo>
                  <a:pt x="93753" y="806771"/>
                  <a:pt x="0" y="746197"/>
                  <a:pt x="0" y="709905"/>
                </a:cubicBezTo>
                <a:cubicBezTo>
                  <a:pt x="0" y="673614"/>
                  <a:pt x="52747" y="306876"/>
                  <a:pt x="52747" y="306876"/>
                </a:cubicBezTo>
                <a:lnTo>
                  <a:pt x="178255" y="29175"/>
                </a:lnTo>
                <a:lnTo>
                  <a:pt x="414237" y="0"/>
                </a:lnTo>
                <a:close/>
              </a:path>
            </a:pathLst>
          </a:custGeom>
          <a:solidFill>
            <a:srgbClr val="F07A35">
              <a:alpha val="40000"/>
            </a:srgb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>
            <p:custDataLst>
              <p:tags r:id="rId25"/>
            </p:custDataLst>
          </p:nvPr>
        </p:nvSpPr>
        <p:spPr>
          <a:xfrm flipH="1">
            <a:off x="2090574" y="2152002"/>
            <a:ext cx="1237188" cy="1629168"/>
          </a:xfrm>
          <a:custGeom>
            <a:avLst/>
            <a:gdLst>
              <a:gd name="connsiteX0" fmla="*/ 747144 w 1699285"/>
              <a:gd name="connsiteY0" fmla="*/ 0 h 2237672"/>
              <a:gd name="connsiteX1" fmla="*/ 1684671 w 1699285"/>
              <a:gd name="connsiteY1" fmla="*/ 330536 h 2237672"/>
              <a:gd name="connsiteX2" fmla="*/ 1472438 w 1699285"/>
              <a:gd name="connsiteY2" fmla="*/ 2133007 h 2237672"/>
              <a:gd name="connsiteX3" fmla="*/ 286386 w 1699285"/>
              <a:gd name="connsiteY3" fmla="*/ 2133007 h 2237672"/>
              <a:gd name="connsiteX4" fmla="*/ 100482 w 1699285"/>
              <a:gd name="connsiteY4" fmla="*/ 228956 h 2237672"/>
              <a:gd name="connsiteX5" fmla="*/ 747144 w 1699285"/>
              <a:gd name="connsiteY5" fmla="*/ 0 h 223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9285" h="2237672">
                <a:moveTo>
                  <a:pt x="747144" y="0"/>
                </a:moveTo>
                <a:cubicBezTo>
                  <a:pt x="893288" y="22593"/>
                  <a:pt x="1504282" y="58707"/>
                  <a:pt x="1684671" y="330536"/>
                </a:cubicBezTo>
                <a:cubicBezTo>
                  <a:pt x="1760634" y="445014"/>
                  <a:pt x="1517980" y="2082840"/>
                  <a:pt x="1472438" y="2133007"/>
                </a:cubicBezTo>
                <a:cubicBezTo>
                  <a:pt x="1399499" y="2213417"/>
                  <a:pt x="436533" y="2321580"/>
                  <a:pt x="286386" y="2133007"/>
                </a:cubicBezTo>
                <a:cubicBezTo>
                  <a:pt x="243779" y="2079549"/>
                  <a:pt x="-192340" y="475435"/>
                  <a:pt x="100482" y="228956"/>
                </a:cubicBezTo>
                <a:cubicBezTo>
                  <a:pt x="248405" y="104427"/>
                  <a:pt x="747144" y="0"/>
                  <a:pt x="747144" y="0"/>
                </a:cubicBezTo>
                <a:close/>
              </a:path>
            </a:pathLst>
          </a:custGeom>
          <a:solidFill>
            <a:schemeClr val="accent2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任意多边形: 形状 32"/>
          <p:cNvSpPr/>
          <p:nvPr>
            <p:custDataLst>
              <p:tags r:id="rId26"/>
            </p:custDataLst>
          </p:nvPr>
        </p:nvSpPr>
        <p:spPr>
          <a:xfrm flipH="1">
            <a:off x="2487253" y="2054541"/>
            <a:ext cx="535793" cy="309683"/>
          </a:xfrm>
          <a:custGeom>
            <a:avLst/>
            <a:gdLst>
              <a:gd name="connsiteX0" fmla="*/ 106331 w 735915"/>
              <a:gd name="connsiteY0" fmla="*/ 63148 h 425350"/>
              <a:gd name="connsiteX1" fmla="*/ 125 w 735915"/>
              <a:gd name="connsiteY1" fmla="*/ 214985 h 425350"/>
              <a:gd name="connsiteX2" fmla="*/ 187453 w 735915"/>
              <a:gd name="connsiteY2" fmla="*/ 406849 h 425350"/>
              <a:gd name="connsiteX3" fmla="*/ 268486 w 735915"/>
              <a:gd name="connsiteY3" fmla="*/ 308115 h 425350"/>
              <a:gd name="connsiteX4" fmla="*/ 349786 w 735915"/>
              <a:gd name="connsiteY4" fmla="*/ 425350 h 425350"/>
              <a:gd name="connsiteX5" fmla="*/ 735915 w 735915"/>
              <a:gd name="connsiteY5" fmla="*/ 181807 h 425350"/>
              <a:gd name="connsiteX6" fmla="*/ 576607 w 735915"/>
              <a:gd name="connsiteY6" fmla="*/ 83 h 425350"/>
              <a:gd name="connsiteX7" fmla="*/ 259680 w 735915"/>
              <a:gd name="connsiteY7" fmla="*/ 133774 h 425350"/>
              <a:gd name="connsiteX8" fmla="*/ 106331 w 735915"/>
              <a:gd name="connsiteY8" fmla="*/ 62970 h 42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915" h="425350">
                <a:moveTo>
                  <a:pt x="106331" y="63148"/>
                </a:moveTo>
                <a:cubicBezTo>
                  <a:pt x="88097" y="56477"/>
                  <a:pt x="5373" y="185988"/>
                  <a:pt x="125" y="214985"/>
                </a:cubicBezTo>
                <a:cubicBezTo>
                  <a:pt x="-5034" y="243983"/>
                  <a:pt x="150450" y="425439"/>
                  <a:pt x="187453" y="406849"/>
                </a:cubicBezTo>
                <a:cubicBezTo>
                  <a:pt x="224456" y="388348"/>
                  <a:pt x="253898" y="313897"/>
                  <a:pt x="268486" y="308115"/>
                </a:cubicBezTo>
                <a:cubicBezTo>
                  <a:pt x="291168" y="299042"/>
                  <a:pt x="304777" y="425350"/>
                  <a:pt x="349786" y="425350"/>
                </a:cubicBezTo>
                <a:cubicBezTo>
                  <a:pt x="394794" y="425350"/>
                  <a:pt x="733869" y="278317"/>
                  <a:pt x="735915" y="181807"/>
                </a:cubicBezTo>
                <a:cubicBezTo>
                  <a:pt x="736182" y="170866"/>
                  <a:pt x="585324" y="-4364"/>
                  <a:pt x="576607" y="83"/>
                </a:cubicBezTo>
                <a:cubicBezTo>
                  <a:pt x="556593" y="10490"/>
                  <a:pt x="422902" y="133774"/>
                  <a:pt x="259680" y="133774"/>
                </a:cubicBezTo>
                <a:cubicBezTo>
                  <a:pt x="174555" y="133774"/>
                  <a:pt x="122075" y="68841"/>
                  <a:pt x="106331" y="62970"/>
                </a:cubicBezTo>
                <a:close/>
              </a:path>
            </a:pathLst>
          </a:custGeom>
          <a:solidFill>
            <a:schemeClr val="accent2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>
            <p:custDataLst>
              <p:tags r:id="rId27"/>
            </p:custDataLst>
          </p:nvPr>
        </p:nvSpPr>
        <p:spPr>
          <a:xfrm flipH="1">
            <a:off x="2698050" y="2185484"/>
            <a:ext cx="198096" cy="1155463"/>
          </a:xfrm>
          <a:custGeom>
            <a:avLst/>
            <a:gdLst>
              <a:gd name="connsiteX0" fmla="*/ 97389 w 272085"/>
              <a:gd name="connsiteY0" fmla="*/ 0 h 1587035"/>
              <a:gd name="connsiteX1" fmla="*/ 29342 w 272085"/>
              <a:gd name="connsiteY1" fmla="*/ 200759 h 1587035"/>
              <a:gd name="connsiteX2" fmla="*/ 63410 w 272085"/>
              <a:gd name="connsiteY2" fmla="*/ 323331 h 1587035"/>
              <a:gd name="connsiteX3" fmla="*/ 63410 w 272085"/>
              <a:gd name="connsiteY3" fmla="*/ 1587036 h 1587035"/>
              <a:gd name="connsiteX4" fmla="*/ 272085 w 272085"/>
              <a:gd name="connsiteY4" fmla="*/ 1271087 h 1587035"/>
              <a:gd name="connsiteX5" fmla="*/ 113221 w 272085"/>
              <a:gd name="connsiteY5" fmla="*/ 323331 h 1587035"/>
              <a:gd name="connsiteX6" fmla="*/ 155472 w 272085"/>
              <a:gd name="connsiteY6" fmla="*/ 182524 h 1587035"/>
              <a:gd name="connsiteX7" fmla="*/ 97389 w 272085"/>
              <a:gd name="connsiteY7" fmla="*/ 0 h 1587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85" h="1587035">
                <a:moveTo>
                  <a:pt x="97389" y="0"/>
                </a:moveTo>
                <a:lnTo>
                  <a:pt x="29342" y="200759"/>
                </a:lnTo>
                <a:cubicBezTo>
                  <a:pt x="29342" y="200759"/>
                  <a:pt x="50601" y="286239"/>
                  <a:pt x="63410" y="323331"/>
                </a:cubicBezTo>
                <a:cubicBezTo>
                  <a:pt x="29342" y="389954"/>
                  <a:pt x="-60408" y="1280961"/>
                  <a:pt x="63410" y="1587036"/>
                </a:cubicBezTo>
                <a:cubicBezTo>
                  <a:pt x="190785" y="1429061"/>
                  <a:pt x="272085" y="1271087"/>
                  <a:pt x="272085" y="1271087"/>
                </a:cubicBezTo>
                <a:cubicBezTo>
                  <a:pt x="272085" y="1271087"/>
                  <a:pt x="93475" y="580039"/>
                  <a:pt x="113221" y="323331"/>
                </a:cubicBezTo>
                <a:cubicBezTo>
                  <a:pt x="135993" y="273964"/>
                  <a:pt x="155472" y="182524"/>
                  <a:pt x="155472" y="182524"/>
                </a:cubicBezTo>
                <a:lnTo>
                  <a:pt x="97389" y="0"/>
                </a:lnTo>
                <a:close/>
              </a:path>
            </a:pathLst>
          </a:custGeom>
          <a:solidFill>
            <a:schemeClr val="accent4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>
            <p:custDataLst>
              <p:tags r:id="rId28"/>
            </p:custDataLst>
          </p:nvPr>
        </p:nvSpPr>
        <p:spPr>
          <a:xfrm flipH="1">
            <a:off x="2486810" y="2177254"/>
            <a:ext cx="541100" cy="195227"/>
          </a:xfrm>
          <a:custGeom>
            <a:avLst/>
            <a:gdLst>
              <a:gd name="connsiteX0" fmla="*/ 356465 w 743203"/>
              <a:gd name="connsiteY0" fmla="*/ 268101 h 268146"/>
              <a:gd name="connsiteX1" fmla="*/ 345702 w 743203"/>
              <a:gd name="connsiteY1" fmla="*/ 260273 h 268146"/>
              <a:gd name="connsiteX2" fmla="*/ 278012 w 743203"/>
              <a:gd name="connsiteY2" fmla="*/ 47417 h 268146"/>
              <a:gd name="connsiteX3" fmla="*/ 205785 w 743203"/>
              <a:gd name="connsiteY3" fmla="*/ 260451 h 268146"/>
              <a:gd name="connsiteX4" fmla="*/ 198936 w 743203"/>
              <a:gd name="connsiteY4" fmla="*/ 267478 h 268146"/>
              <a:gd name="connsiteX5" fmla="*/ 189151 w 743203"/>
              <a:gd name="connsiteY5" fmla="*/ 266500 h 268146"/>
              <a:gd name="connsiteX6" fmla="*/ 934 w 743203"/>
              <a:gd name="connsiteY6" fmla="*/ 67075 h 268146"/>
              <a:gd name="connsiteX7" fmla="*/ 6805 w 743203"/>
              <a:gd name="connsiteY7" fmla="*/ 52220 h 268146"/>
              <a:gd name="connsiteX8" fmla="*/ 21660 w 743203"/>
              <a:gd name="connsiteY8" fmla="*/ 58180 h 268146"/>
              <a:gd name="connsiteX9" fmla="*/ 188973 w 743203"/>
              <a:gd name="connsiteY9" fmla="*/ 239459 h 268146"/>
              <a:gd name="connsiteX10" fmla="*/ 267516 w 743203"/>
              <a:gd name="connsiteY10" fmla="*/ 7657 h 268146"/>
              <a:gd name="connsiteX11" fmla="*/ 278278 w 743203"/>
              <a:gd name="connsiteY11" fmla="*/ 7 h 268146"/>
              <a:gd name="connsiteX12" fmla="*/ 288953 w 743203"/>
              <a:gd name="connsiteY12" fmla="*/ 7835 h 268146"/>
              <a:gd name="connsiteX13" fmla="*/ 363670 w 743203"/>
              <a:gd name="connsiteY13" fmla="*/ 242750 h 268146"/>
              <a:gd name="connsiteX14" fmla="*/ 722937 w 743203"/>
              <a:gd name="connsiteY14" fmla="*/ 37277 h 268146"/>
              <a:gd name="connsiteX15" fmla="*/ 738770 w 743203"/>
              <a:gd name="connsiteY15" fmla="*/ 35142 h 268146"/>
              <a:gd name="connsiteX16" fmla="*/ 740904 w 743203"/>
              <a:gd name="connsiteY16" fmla="*/ 50975 h 268146"/>
              <a:gd name="connsiteX17" fmla="*/ 359489 w 743203"/>
              <a:gd name="connsiteY17" fmla="*/ 267656 h 268146"/>
              <a:gd name="connsiteX18" fmla="*/ 356376 w 743203"/>
              <a:gd name="connsiteY18" fmla="*/ 268101 h 26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43203" h="268146">
                <a:moveTo>
                  <a:pt x="356465" y="268101"/>
                </a:moveTo>
                <a:cubicBezTo>
                  <a:pt x="351662" y="268101"/>
                  <a:pt x="347214" y="264987"/>
                  <a:pt x="345702" y="260273"/>
                </a:cubicBezTo>
                <a:lnTo>
                  <a:pt x="278012" y="47417"/>
                </a:lnTo>
                <a:lnTo>
                  <a:pt x="205785" y="260451"/>
                </a:lnTo>
                <a:cubicBezTo>
                  <a:pt x="204717" y="263742"/>
                  <a:pt x="202138" y="266233"/>
                  <a:pt x="198936" y="267478"/>
                </a:cubicBezTo>
                <a:cubicBezTo>
                  <a:pt x="195645" y="268634"/>
                  <a:pt x="192175" y="268279"/>
                  <a:pt x="189151" y="266500"/>
                </a:cubicBezTo>
                <a:cubicBezTo>
                  <a:pt x="183459" y="263031"/>
                  <a:pt x="49501" y="180041"/>
                  <a:pt x="934" y="67075"/>
                </a:cubicBezTo>
                <a:cubicBezTo>
                  <a:pt x="-1556" y="61382"/>
                  <a:pt x="1112" y="54711"/>
                  <a:pt x="6805" y="52220"/>
                </a:cubicBezTo>
                <a:cubicBezTo>
                  <a:pt x="12587" y="49730"/>
                  <a:pt x="19169" y="52398"/>
                  <a:pt x="21660" y="58180"/>
                </a:cubicBezTo>
                <a:cubicBezTo>
                  <a:pt x="59285" y="145617"/>
                  <a:pt x="155262" y="216510"/>
                  <a:pt x="188973" y="239459"/>
                </a:cubicBezTo>
                <a:lnTo>
                  <a:pt x="267516" y="7657"/>
                </a:lnTo>
                <a:cubicBezTo>
                  <a:pt x="269117" y="3031"/>
                  <a:pt x="273120" y="-171"/>
                  <a:pt x="278278" y="7"/>
                </a:cubicBezTo>
                <a:cubicBezTo>
                  <a:pt x="283171" y="7"/>
                  <a:pt x="287441" y="3209"/>
                  <a:pt x="288953" y="7835"/>
                </a:cubicBezTo>
                <a:lnTo>
                  <a:pt x="363670" y="242750"/>
                </a:lnTo>
                <a:cubicBezTo>
                  <a:pt x="414371" y="226739"/>
                  <a:pt x="635055" y="152200"/>
                  <a:pt x="722937" y="37277"/>
                </a:cubicBezTo>
                <a:cubicBezTo>
                  <a:pt x="726672" y="32296"/>
                  <a:pt x="733789" y="31406"/>
                  <a:pt x="738770" y="35142"/>
                </a:cubicBezTo>
                <a:cubicBezTo>
                  <a:pt x="743751" y="38967"/>
                  <a:pt x="744640" y="45994"/>
                  <a:pt x="740904" y="50975"/>
                </a:cubicBezTo>
                <a:cubicBezTo>
                  <a:pt x="637278" y="186445"/>
                  <a:pt x="370786" y="264365"/>
                  <a:pt x="359489" y="267656"/>
                </a:cubicBezTo>
                <a:cubicBezTo>
                  <a:pt x="358422" y="267923"/>
                  <a:pt x="357444" y="268101"/>
                  <a:pt x="356376" y="268101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>
            <p:custDataLst>
              <p:tags r:id="rId29"/>
            </p:custDataLst>
          </p:nvPr>
        </p:nvSpPr>
        <p:spPr>
          <a:xfrm flipH="1">
            <a:off x="4226328" y="2133510"/>
            <a:ext cx="348263" cy="476739"/>
          </a:xfrm>
          <a:custGeom>
            <a:avLst/>
            <a:gdLst>
              <a:gd name="connsiteX0" fmla="*/ 456261 w 478341"/>
              <a:gd name="connsiteY0" fmla="*/ 479307 h 654804"/>
              <a:gd name="connsiteX1" fmla="*/ 438649 w 478341"/>
              <a:gd name="connsiteY1" fmla="*/ 220820 h 654804"/>
              <a:gd name="connsiteX2" fmla="*/ 401469 w 478341"/>
              <a:gd name="connsiteY2" fmla="*/ 160424 h 654804"/>
              <a:gd name="connsiteX3" fmla="*/ 365711 w 478341"/>
              <a:gd name="connsiteY3" fmla="*/ 265740 h 654804"/>
              <a:gd name="connsiteX4" fmla="*/ 257104 w 478341"/>
              <a:gd name="connsiteY4" fmla="*/ 69962 h 654804"/>
              <a:gd name="connsiteX5" fmla="*/ 164596 w 478341"/>
              <a:gd name="connsiteY5" fmla="*/ 6185 h 654804"/>
              <a:gd name="connsiteX6" fmla="*/ 221435 w 478341"/>
              <a:gd name="connsiteY6" fmla="*/ 168874 h 654804"/>
              <a:gd name="connsiteX7" fmla="*/ 76003 w 478341"/>
              <a:gd name="connsiteY7" fmla="*/ 59199 h 654804"/>
              <a:gd name="connsiteX8" fmla="*/ 396 w 478341"/>
              <a:gd name="connsiteY8" fmla="*/ 228292 h 654804"/>
              <a:gd name="connsiteX9" fmla="*/ 219389 w 478341"/>
              <a:gd name="connsiteY9" fmla="*/ 529030 h 654804"/>
              <a:gd name="connsiteX10" fmla="*/ 353258 w 478341"/>
              <a:gd name="connsiteY10" fmla="*/ 654805 h 654804"/>
              <a:gd name="connsiteX11" fmla="*/ 456350 w 478341"/>
              <a:gd name="connsiteY11" fmla="*/ 479307 h 65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341" h="654804">
                <a:moveTo>
                  <a:pt x="456261" y="479307"/>
                </a:moveTo>
                <a:cubicBezTo>
                  <a:pt x="511321" y="384398"/>
                  <a:pt x="447100" y="254087"/>
                  <a:pt x="438649" y="220820"/>
                </a:cubicBezTo>
                <a:cubicBezTo>
                  <a:pt x="430199" y="187553"/>
                  <a:pt x="424773" y="146103"/>
                  <a:pt x="401469" y="160424"/>
                </a:cubicBezTo>
                <a:cubicBezTo>
                  <a:pt x="378164" y="174834"/>
                  <a:pt x="377541" y="239233"/>
                  <a:pt x="365711" y="265740"/>
                </a:cubicBezTo>
                <a:cubicBezTo>
                  <a:pt x="353881" y="292247"/>
                  <a:pt x="277117" y="102429"/>
                  <a:pt x="257104" y="69962"/>
                </a:cubicBezTo>
                <a:cubicBezTo>
                  <a:pt x="237090" y="37496"/>
                  <a:pt x="180696" y="-18720"/>
                  <a:pt x="164596" y="6185"/>
                </a:cubicBezTo>
                <a:cubicBezTo>
                  <a:pt x="148585" y="31091"/>
                  <a:pt x="228907" y="135340"/>
                  <a:pt x="221435" y="168874"/>
                </a:cubicBezTo>
                <a:cubicBezTo>
                  <a:pt x="213874" y="202319"/>
                  <a:pt x="105267" y="43633"/>
                  <a:pt x="76003" y="59199"/>
                </a:cubicBezTo>
                <a:cubicBezTo>
                  <a:pt x="46649" y="74765"/>
                  <a:pt x="-5030" y="180348"/>
                  <a:pt x="396" y="228292"/>
                </a:cubicBezTo>
                <a:cubicBezTo>
                  <a:pt x="5822" y="276236"/>
                  <a:pt x="207915" y="510440"/>
                  <a:pt x="219389" y="529030"/>
                </a:cubicBezTo>
                <a:cubicBezTo>
                  <a:pt x="230864" y="547621"/>
                  <a:pt x="353258" y="654805"/>
                  <a:pt x="353258" y="654805"/>
                </a:cubicBezTo>
                <a:lnTo>
                  <a:pt x="456350" y="479307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任意多边形: 形状 36"/>
          <p:cNvSpPr/>
          <p:nvPr>
            <p:custDataLst>
              <p:tags r:id="rId30"/>
            </p:custDataLst>
          </p:nvPr>
        </p:nvSpPr>
        <p:spPr>
          <a:xfrm flipH="1">
            <a:off x="3924091" y="2200372"/>
            <a:ext cx="1231569" cy="250308"/>
          </a:xfrm>
          <a:custGeom>
            <a:avLst/>
            <a:gdLst>
              <a:gd name="connsiteX0" fmla="*/ 0 w 1691566"/>
              <a:gd name="connsiteY0" fmla="*/ 343799 h 343799"/>
              <a:gd name="connsiteX1" fmla="*/ 289175 w 1691566"/>
              <a:gd name="connsiteY1" fmla="*/ 319338 h 343799"/>
              <a:gd name="connsiteX2" fmla="*/ 1659974 w 1691566"/>
              <a:gd name="connsiteY2" fmla="*/ 180221 h 343799"/>
              <a:gd name="connsiteX3" fmla="*/ 1679721 w 1691566"/>
              <a:gd name="connsiteY3" fmla="*/ 134412 h 343799"/>
              <a:gd name="connsiteX4" fmla="*/ 1559817 w 1691566"/>
              <a:gd name="connsiteY4" fmla="*/ 70369 h 343799"/>
              <a:gd name="connsiteX5" fmla="*/ 1485900 w 1691566"/>
              <a:gd name="connsiteY5" fmla="*/ 33721 h 343799"/>
              <a:gd name="connsiteX6" fmla="*/ 1110000 w 1691566"/>
              <a:gd name="connsiteY6" fmla="*/ 48042 h 343799"/>
              <a:gd name="connsiteX7" fmla="*/ 0 w 1691566"/>
              <a:gd name="connsiteY7" fmla="*/ 343799 h 34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1566" h="343799">
                <a:moveTo>
                  <a:pt x="0" y="343799"/>
                </a:moveTo>
                <a:cubicBezTo>
                  <a:pt x="115901" y="342109"/>
                  <a:pt x="205117" y="338551"/>
                  <a:pt x="289175" y="319338"/>
                </a:cubicBezTo>
                <a:cubicBezTo>
                  <a:pt x="1715478" y="-6929"/>
                  <a:pt x="1186229" y="63430"/>
                  <a:pt x="1659974" y="180221"/>
                </a:cubicBezTo>
                <a:cubicBezTo>
                  <a:pt x="1687726" y="187070"/>
                  <a:pt x="1704004" y="149534"/>
                  <a:pt x="1679721" y="134412"/>
                </a:cubicBezTo>
                <a:cubicBezTo>
                  <a:pt x="1631599" y="104525"/>
                  <a:pt x="1589704" y="83711"/>
                  <a:pt x="1559817" y="70369"/>
                </a:cubicBezTo>
                <a:cubicBezTo>
                  <a:pt x="1534733" y="59161"/>
                  <a:pt x="1509649" y="47686"/>
                  <a:pt x="1485900" y="33721"/>
                </a:cubicBezTo>
                <a:cubicBezTo>
                  <a:pt x="1374891" y="-31656"/>
                  <a:pt x="1267529" y="11929"/>
                  <a:pt x="1110000" y="48042"/>
                </a:cubicBezTo>
                <a:cubicBezTo>
                  <a:pt x="153082" y="267036"/>
                  <a:pt x="242921" y="230922"/>
                  <a:pt x="0" y="343799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>
            <p:custDataLst>
              <p:tags r:id="rId31"/>
            </p:custDataLst>
          </p:nvPr>
        </p:nvSpPr>
        <p:spPr>
          <a:xfrm flipH="1">
            <a:off x="3682869" y="2020213"/>
            <a:ext cx="1114385" cy="556386"/>
          </a:xfrm>
          <a:custGeom>
            <a:avLst/>
            <a:gdLst>
              <a:gd name="connsiteX0" fmla="*/ 1530614 w 1530613"/>
              <a:gd name="connsiteY0" fmla="*/ 0 h 764200"/>
              <a:gd name="connsiteX1" fmla="*/ 1273817 w 1530613"/>
              <a:gd name="connsiteY1" fmla="*/ 135114 h 764200"/>
              <a:gd name="connsiteX2" fmla="*/ 43914 w 1530613"/>
              <a:gd name="connsiteY2" fmla="*/ 756159 h 764200"/>
              <a:gd name="connsiteX3" fmla="*/ 2641 w 1530613"/>
              <a:gd name="connsiteY3" fmla="*/ 728229 h 764200"/>
              <a:gd name="connsiteX4" fmla="*/ 69175 w 1530613"/>
              <a:gd name="connsiteY4" fmla="*/ 609748 h 764200"/>
              <a:gd name="connsiteX5" fmla="*/ 111693 w 1530613"/>
              <a:gd name="connsiteY5" fmla="*/ 539034 h 764200"/>
              <a:gd name="connsiteX6" fmla="*/ 436091 w 1530613"/>
              <a:gd name="connsiteY6" fmla="*/ 348682 h 764200"/>
              <a:gd name="connsiteX7" fmla="*/ 1530525 w 1530613"/>
              <a:gd name="connsiteY7" fmla="*/ 0 h 7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0613" h="764200">
                <a:moveTo>
                  <a:pt x="1530614" y="0"/>
                </a:moveTo>
                <a:cubicBezTo>
                  <a:pt x="1432058" y="60930"/>
                  <a:pt x="1354939" y="106028"/>
                  <a:pt x="1273817" y="135114"/>
                </a:cubicBezTo>
                <a:cubicBezTo>
                  <a:pt x="-103654" y="628339"/>
                  <a:pt x="380142" y="402585"/>
                  <a:pt x="43914" y="756159"/>
                </a:cubicBezTo>
                <a:cubicBezTo>
                  <a:pt x="24256" y="776884"/>
                  <a:pt x="-9723" y="753935"/>
                  <a:pt x="2641" y="728229"/>
                </a:cubicBezTo>
                <a:cubicBezTo>
                  <a:pt x="27102" y="677172"/>
                  <a:pt x="51207" y="637056"/>
                  <a:pt x="69175" y="609748"/>
                </a:cubicBezTo>
                <a:cubicBezTo>
                  <a:pt x="84297" y="586799"/>
                  <a:pt x="99240" y="563584"/>
                  <a:pt x="111693" y="539034"/>
                </a:cubicBezTo>
                <a:cubicBezTo>
                  <a:pt x="170044" y="424200"/>
                  <a:pt x="283899" y="403119"/>
                  <a:pt x="436091" y="348682"/>
                </a:cubicBezTo>
                <a:cubicBezTo>
                  <a:pt x="1360187" y="17790"/>
                  <a:pt x="1265011" y="35758"/>
                  <a:pt x="1530525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任意多边形: 形状 38"/>
          <p:cNvSpPr/>
          <p:nvPr>
            <p:custDataLst>
              <p:tags r:id="rId32"/>
            </p:custDataLst>
          </p:nvPr>
        </p:nvSpPr>
        <p:spPr>
          <a:xfrm flipH="1">
            <a:off x="3664200" y="2011941"/>
            <a:ext cx="664658" cy="486391"/>
          </a:xfrm>
          <a:custGeom>
            <a:avLst/>
            <a:gdLst>
              <a:gd name="connsiteX0" fmla="*/ 0 w 912912"/>
              <a:gd name="connsiteY0" fmla="*/ 270650 h 668060"/>
              <a:gd name="connsiteX1" fmla="*/ 886914 w 912912"/>
              <a:gd name="connsiteY1" fmla="*/ 11452 h 668060"/>
              <a:gd name="connsiteX2" fmla="*/ 607791 w 912912"/>
              <a:gd name="connsiteY2" fmla="*/ 652244 h 668060"/>
              <a:gd name="connsiteX3" fmla="*/ 0 w 912912"/>
              <a:gd name="connsiteY3" fmla="*/ 270739 h 6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2912" h="668060">
                <a:moveTo>
                  <a:pt x="0" y="270650"/>
                </a:moveTo>
                <a:cubicBezTo>
                  <a:pt x="176920" y="66423"/>
                  <a:pt x="701099" y="-35958"/>
                  <a:pt x="886914" y="11452"/>
                </a:cubicBezTo>
                <a:cubicBezTo>
                  <a:pt x="886914" y="11452"/>
                  <a:pt x="1038929" y="543103"/>
                  <a:pt x="607791" y="652244"/>
                </a:cubicBezTo>
                <a:cubicBezTo>
                  <a:pt x="176565" y="761295"/>
                  <a:pt x="0" y="270739"/>
                  <a:pt x="0" y="270739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  <a:alpha val="73000"/>
                </a:schemeClr>
              </a:gs>
            </a:gsLst>
            <a:lin ang="20622601" scaled="1"/>
          </a:gra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>
            <p:custDataLst>
              <p:tags r:id="rId33"/>
            </p:custDataLst>
          </p:nvPr>
        </p:nvSpPr>
        <p:spPr>
          <a:xfrm flipH="1">
            <a:off x="4477418" y="2242926"/>
            <a:ext cx="656288" cy="502140"/>
          </a:xfrm>
          <a:custGeom>
            <a:avLst/>
            <a:gdLst>
              <a:gd name="connsiteX0" fmla="*/ 886915 w 901416"/>
              <a:gd name="connsiteY0" fmla="*/ 17257 h 689691"/>
              <a:gd name="connsiteX1" fmla="*/ 0 w 901416"/>
              <a:gd name="connsiteY1" fmla="*/ 276456 h 689691"/>
              <a:gd name="connsiteX2" fmla="*/ 580306 w 901416"/>
              <a:gd name="connsiteY2" fmla="*/ 666054 h 689691"/>
              <a:gd name="connsiteX3" fmla="*/ 887003 w 901416"/>
              <a:gd name="connsiteY3" fmla="*/ 17257 h 68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1416" h="689691">
                <a:moveTo>
                  <a:pt x="886915" y="17257"/>
                </a:moveTo>
                <a:cubicBezTo>
                  <a:pt x="627894" y="-59506"/>
                  <a:pt x="131022" y="136538"/>
                  <a:pt x="0" y="276456"/>
                </a:cubicBezTo>
                <a:cubicBezTo>
                  <a:pt x="0" y="276456"/>
                  <a:pt x="158241" y="806328"/>
                  <a:pt x="580306" y="666054"/>
                </a:cubicBezTo>
                <a:cubicBezTo>
                  <a:pt x="1002371" y="525781"/>
                  <a:pt x="887003" y="17257"/>
                  <a:pt x="887003" y="17257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  <a:alpha val="73000"/>
                </a:schemeClr>
              </a:gs>
            </a:gsLst>
            <a:lin ang="20622601" scaled="1"/>
          </a:gra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任意多边形: 形状 40"/>
          <p:cNvSpPr/>
          <p:nvPr>
            <p:custDataLst>
              <p:tags r:id="rId34"/>
            </p:custDataLst>
          </p:nvPr>
        </p:nvSpPr>
        <p:spPr>
          <a:xfrm flipH="1">
            <a:off x="3640325" y="1988015"/>
            <a:ext cx="712217" cy="533980"/>
          </a:xfrm>
          <a:custGeom>
            <a:avLst/>
            <a:gdLst>
              <a:gd name="connsiteX0" fmla="*/ 667896 w 978235"/>
              <a:gd name="connsiteY0" fmla="*/ 711257 h 733425"/>
              <a:gd name="connsiteX1" fmla="*/ 648327 w 978235"/>
              <a:gd name="connsiteY1" fmla="*/ 716594 h 733425"/>
              <a:gd name="connsiteX2" fmla="*/ 1932 w 978235"/>
              <a:gd name="connsiteY2" fmla="*/ 314543 h 733425"/>
              <a:gd name="connsiteX3" fmla="*/ 7981 w 978235"/>
              <a:gd name="connsiteY3" fmla="*/ 282254 h 733425"/>
              <a:gd name="connsiteX4" fmla="*/ 927540 w 978235"/>
              <a:gd name="connsiteY4" fmla="*/ 12826 h 733425"/>
              <a:gd name="connsiteX5" fmla="*/ 950755 w 978235"/>
              <a:gd name="connsiteY5" fmla="*/ 35420 h 733425"/>
              <a:gd name="connsiteX6" fmla="*/ 912952 w 978235"/>
              <a:gd name="connsiteY6" fmla="*/ 525709 h 733425"/>
              <a:gd name="connsiteX7" fmla="*/ 667896 w 978235"/>
              <a:gd name="connsiteY7" fmla="*/ 711346 h 733425"/>
              <a:gd name="connsiteX8" fmla="*/ 70334 w 978235"/>
              <a:gd name="connsiteY8" fmla="*/ 310540 h 733425"/>
              <a:gd name="connsiteX9" fmla="*/ 632405 w 978235"/>
              <a:gd name="connsiteY9" fmla="*/ 653529 h 733425"/>
              <a:gd name="connsiteX10" fmla="*/ 856558 w 978235"/>
              <a:gd name="connsiteY10" fmla="*/ 493242 h 733425"/>
              <a:gd name="connsiteX11" fmla="*/ 892760 w 978235"/>
              <a:gd name="connsiteY11" fmla="*/ 71800 h 733425"/>
              <a:gd name="connsiteX12" fmla="*/ 70245 w 978235"/>
              <a:gd name="connsiteY12" fmla="*/ 310540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8235" h="733425">
                <a:moveTo>
                  <a:pt x="667896" y="711257"/>
                </a:moveTo>
                <a:cubicBezTo>
                  <a:pt x="661492" y="713125"/>
                  <a:pt x="654999" y="714904"/>
                  <a:pt x="648327" y="716594"/>
                </a:cubicBezTo>
                <a:cubicBezTo>
                  <a:pt x="193796" y="831606"/>
                  <a:pt x="3800" y="319702"/>
                  <a:pt x="1932" y="314543"/>
                </a:cubicBezTo>
                <a:cubicBezTo>
                  <a:pt x="-2071" y="303513"/>
                  <a:pt x="242" y="291149"/>
                  <a:pt x="7981" y="282254"/>
                </a:cubicBezTo>
                <a:cubicBezTo>
                  <a:pt x="188815" y="73490"/>
                  <a:pt x="721088" y="-39832"/>
                  <a:pt x="927540" y="12826"/>
                </a:cubicBezTo>
                <a:cubicBezTo>
                  <a:pt x="938747" y="15673"/>
                  <a:pt x="947553" y="24301"/>
                  <a:pt x="950755" y="35420"/>
                </a:cubicBezTo>
                <a:cubicBezTo>
                  <a:pt x="954046" y="46983"/>
                  <a:pt x="1030543" y="321481"/>
                  <a:pt x="912952" y="525709"/>
                </a:cubicBezTo>
                <a:cubicBezTo>
                  <a:pt x="860561" y="616704"/>
                  <a:pt x="778194" y="679057"/>
                  <a:pt x="667896" y="711346"/>
                </a:cubicBezTo>
                <a:close/>
                <a:moveTo>
                  <a:pt x="70334" y="310540"/>
                </a:moveTo>
                <a:cubicBezTo>
                  <a:pt x="106270" y="396287"/>
                  <a:pt x="275985" y="743724"/>
                  <a:pt x="632405" y="653529"/>
                </a:cubicBezTo>
                <a:cubicBezTo>
                  <a:pt x="734964" y="627645"/>
                  <a:pt x="810304" y="573653"/>
                  <a:pt x="856558" y="493242"/>
                </a:cubicBezTo>
                <a:cubicBezTo>
                  <a:pt x="944262" y="340783"/>
                  <a:pt x="906992" y="134242"/>
                  <a:pt x="892760" y="71800"/>
                </a:cubicBezTo>
                <a:cubicBezTo>
                  <a:pt x="701252" y="37287"/>
                  <a:pt x="238448" y="139312"/>
                  <a:pt x="70245" y="31054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>
            <p:custDataLst>
              <p:tags r:id="rId35"/>
            </p:custDataLst>
          </p:nvPr>
        </p:nvSpPr>
        <p:spPr>
          <a:xfrm flipH="1">
            <a:off x="4454441" y="2219549"/>
            <a:ext cx="702977" cy="549303"/>
          </a:xfrm>
          <a:custGeom>
            <a:avLst/>
            <a:gdLst>
              <a:gd name="connsiteX0" fmla="*/ 603712 w 965542"/>
              <a:gd name="connsiteY0" fmla="*/ 735165 h 754470"/>
              <a:gd name="connsiteX1" fmla="*/ 297281 w 965542"/>
              <a:gd name="connsiteY1" fmla="*/ 710793 h 754470"/>
              <a:gd name="connsiteX2" fmla="*/ 1347 w 965542"/>
              <a:gd name="connsiteY2" fmla="*/ 317992 h 754470"/>
              <a:gd name="connsiteX3" fmla="*/ 8730 w 965542"/>
              <a:gd name="connsiteY3" fmla="*/ 286415 h 754470"/>
              <a:gd name="connsiteX4" fmla="*/ 928644 w 965542"/>
              <a:gd name="connsiteY4" fmla="*/ 18232 h 754470"/>
              <a:gd name="connsiteX5" fmla="*/ 951149 w 965542"/>
              <a:gd name="connsiteY5" fmla="*/ 42249 h 754470"/>
              <a:gd name="connsiteX6" fmla="*/ 623014 w 965542"/>
              <a:gd name="connsiteY6" fmla="*/ 729116 h 754470"/>
              <a:gd name="connsiteX7" fmla="*/ 603623 w 965542"/>
              <a:gd name="connsiteY7" fmla="*/ 735165 h 754470"/>
              <a:gd name="connsiteX8" fmla="*/ 69838 w 965542"/>
              <a:gd name="connsiteY8" fmla="*/ 317458 h 754470"/>
              <a:gd name="connsiteX9" fmla="*/ 327524 w 965542"/>
              <a:gd name="connsiteY9" fmla="*/ 653153 h 754470"/>
              <a:gd name="connsiteX10" fmla="*/ 602556 w 965542"/>
              <a:gd name="connsiteY10" fmla="*/ 667385 h 754470"/>
              <a:gd name="connsiteX11" fmla="*/ 891464 w 965542"/>
              <a:gd name="connsiteY11" fmla="*/ 75694 h 754470"/>
              <a:gd name="connsiteX12" fmla="*/ 69838 w 965542"/>
              <a:gd name="connsiteY12" fmla="*/ 317458 h 75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5542" h="754470">
                <a:moveTo>
                  <a:pt x="603712" y="735165"/>
                </a:moveTo>
                <a:cubicBezTo>
                  <a:pt x="493415" y="767453"/>
                  <a:pt x="390412" y="759181"/>
                  <a:pt x="297281" y="710793"/>
                </a:cubicBezTo>
                <a:cubicBezTo>
                  <a:pt x="88161" y="601919"/>
                  <a:pt x="4816" y="329467"/>
                  <a:pt x="1347" y="317992"/>
                </a:cubicBezTo>
                <a:cubicBezTo>
                  <a:pt x="-1944" y="306873"/>
                  <a:pt x="902" y="294865"/>
                  <a:pt x="8730" y="286415"/>
                </a:cubicBezTo>
                <a:cubicBezTo>
                  <a:pt x="154340" y="130931"/>
                  <a:pt x="663842" y="-60310"/>
                  <a:pt x="928644" y="18232"/>
                </a:cubicBezTo>
                <a:cubicBezTo>
                  <a:pt x="939941" y="21613"/>
                  <a:pt x="948480" y="30774"/>
                  <a:pt x="951149" y="42249"/>
                </a:cubicBezTo>
                <a:cubicBezTo>
                  <a:pt x="952394" y="47586"/>
                  <a:pt x="1067939" y="581282"/>
                  <a:pt x="623014" y="729116"/>
                </a:cubicBezTo>
                <a:cubicBezTo>
                  <a:pt x="616521" y="731251"/>
                  <a:pt x="610117" y="733297"/>
                  <a:pt x="603623" y="735165"/>
                </a:cubicBezTo>
                <a:close/>
                <a:moveTo>
                  <a:pt x="69838" y="317458"/>
                </a:moveTo>
                <a:cubicBezTo>
                  <a:pt x="91541" y="377766"/>
                  <a:pt x="171774" y="572298"/>
                  <a:pt x="327524" y="653153"/>
                </a:cubicBezTo>
                <a:cubicBezTo>
                  <a:pt x="409802" y="695938"/>
                  <a:pt x="502399" y="700741"/>
                  <a:pt x="602556" y="667385"/>
                </a:cubicBezTo>
                <a:cubicBezTo>
                  <a:pt x="952305" y="551128"/>
                  <a:pt x="907563" y="167223"/>
                  <a:pt x="891464" y="75694"/>
                </a:cubicBezTo>
                <a:cubicBezTo>
                  <a:pt x="657527" y="21968"/>
                  <a:pt x="212691" y="185191"/>
                  <a:pt x="69838" y="31745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>
            <p:custDataLst>
              <p:tags r:id="rId36"/>
            </p:custDataLst>
          </p:nvPr>
        </p:nvSpPr>
        <p:spPr>
          <a:xfrm flipH="1">
            <a:off x="4305225" y="2170379"/>
            <a:ext cx="206481" cy="108851"/>
          </a:xfrm>
          <a:custGeom>
            <a:avLst/>
            <a:gdLst>
              <a:gd name="connsiteX0" fmla="*/ 41666 w 283602"/>
              <a:gd name="connsiteY0" fmla="*/ 148211 h 149509"/>
              <a:gd name="connsiteX1" fmla="*/ 20319 w 283602"/>
              <a:gd name="connsiteY1" fmla="*/ 147144 h 149509"/>
              <a:gd name="connsiteX2" fmla="*/ 2351 w 283602"/>
              <a:gd name="connsiteY2" fmla="*/ 104804 h 149509"/>
              <a:gd name="connsiteX3" fmla="*/ 95926 w 283602"/>
              <a:gd name="connsiteY3" fmla="*/ 12830 h 149509"/>
              <a:gd name="connsiteX4" fmla="*/ 263951 w 283602"/>
              <a:gd name="connsiteY4" fmla="*/ 23237 h 149509"/>
              <a:gd name="connsiteX5" fmla="*/ 280940 w 283602"/>
              <a:gd name="connsiteY5" fmla="*/ 65933 h 149509"/>
              <a:gd name="connsiteX6" fmla="*/ 238156 w 283602"/>
              <a:gd name="connsiteY6" fmla="*/ 82922 h 149509"/>
              <a:gd name="connsiteX7" fmla="*/ 120565 w 283602"/>
              <a:gd name="connsiteY7" fmla="*/ 72960 h 149509"/>
              <a:gd name="connsiteX8" fmla="*/ 62570 w 283602"/>
              <a:gd name="connsiteY8" fmla="*/ 129176 h 149509"/>
              <a:gd name="connsiteX9" fmla="*/ 41489 w 283602"/>
              <a:gd name="connsiteY9" fmla="*/ 148211 h 14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2" h="149509">
                <a:moveTo>
                  <a:pt x="41666" y="148211"/>
                </a:moveTo>
                <a:cubicBezTo>
                  <a:pt x="34906" y="150168"/>
                  <a:pt x="27435" y="149990"/>
                  <a:pt x="20319" y="147144"/>
                </a:cubicBezTo>
                <a:cubicBezTo>
                  <a:pt x="3685" y="140384"/>
                  <a:pt x="-4320" y="121437"/>
                  <a:pt x="2351" y="104804"/>
                </a:cubicBezTo>
                <a:cubicBezTo>
                  <a:pt x="3418" y="102135"/>
                  <a:pt x="29125" y="40227"/>
                  <a:pt x="95926" y="12830"/>
                </a:cubicBezTo>
                <a:cubicBezTo>
                  <a:pt x="144848" y="-7272"/>
                  <a:pt x="201331" y="-3714"/>
                  <a:pt x="263951" y="23237"/>
                </a:cubicBezTo>
                <a:cubicBezTo>
                  <a:pt x="280407" y="30353"/>
                  <a:pt x="288056" y="49477"/>
                  <a:pt x="280940" y="65933"/>
                </a:cubicBezTo>
                <a:cubicBezTo>
                  <a:pt x="273824" y="82478"/>
                  <a:pt x="254700" y="90038"/>
                  <a:pt x="238156" y="82922"/>
                </a:cubicBezTo>
                <a:cubicBezTo>
                  <a:pt x="192169" y="63087"/>
                  <a:pt x="152586" y="59796"/>
                  <a:pt x="120565" y="72960"/>
                </a:cubicBezTo>
                <a:cubicBezTo>
                  <a:pt x="79470" y="89771"/>
                  <a:pt x="62747" y="128820"/>
                  <a:pt x="62570" y="129176"/>
                </a:cubicBezTo>
                <a:cubicBezTo>
                  <a:pt x="58656" y="138783"/>
                  <a:pt x="50739" y="145454"/>
                  <a:pt x="41489" y="14821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>
            <p:custDataLst>
              <p:tags r:id="rId37"/>
            </p:custDataLst>
          </p:nvPr>
        </p:nvSpPr>
        <p:spPr>
          <a:xfrm flipH="1">
            <a:off x="4204723" y="2248255"/>
            <a:ext cx="184773" cy="361995"/>
          </a:xfrm>
          <a:custGeom>
            <a:avLst/>
            <a:gdLst>
              <a:gd name="connsiteX0" fmla="*/ 237260 w 253787"/>
              <a:gd name="connsiteY0" fmla="*/ 359509 h 497202"/>
              <a:gd name="connsiteX1" fmla="*/ 184424 w 253787"/>
              <a:gd name="connsiteY1" fmla="*/ 63308 h 497202"/>
              <a:gd name="connsiteX2" fmla="*/ 147243 w 253787"/>
              <a:gd name="connsiteY2" fmla="*/ 2911 h 497202"/>
              <a:gd name="connsiteX3" fmla="*/ 111574 w 253787"/>
              <a:gd name="connsiteY3" fmla="*/ 108049 h 497202"/>
              <a:gd name="connsiteX4" fmla="*/ 82310 w 253787"/>
              <a:gd name="connsiteY4" fmla="*/ 81898 h 497202"/>
              <a:gd name="connsiteX5" fmla="*/ 33299 w 253787"/>
              <a:gd name="connsiteY5" fmla="*/ 114454 h 497202"/>
              <a:gd name="connsiteX6" fmla="*/ 7593 w 253787"/>
              <a:gd name="connsiteY6" fmla="*/ 179920 h 497202"/>
              <a:gd name="connsiteX7" fmla="*/ 25205 w 253787"/>
              <a:gd name="connsiteY7" fmla="*/ 415547 h 497202"/>
              <a:gd name="connsiteX8" fmla="*/ 99033 w 253787"/>
              <a:gd name="connsiteY8" fmla="*/ 497203 h 497202"/>
              <a:gd name="connsiteX9" fmla="*/ 237349 w 253787"/>
              <a:gd name="connsiteY9" fmla="*/ 359420 h 49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3787" h="497202">
                <a:moveTo>
                  <a:pt x="237260" y="359509"/>
                </a:moveTo>
                <a:cubicBezTo>
                  <a:pt x="292320" y="264600"/>
                  <a:pt x="192874" y="96575"/>
                  <a:pt x="184424" y="63308"/>
                </a:cubicBezTo>
                <a:cubicBezTo>
                  <a:pt x="175974" y="30040"/>
                  <a:pt x="170548" y="-11410"/>
                  <a:pt x="147243" y="2911"/>
                </a:cubicBezTo>
                <a:cubicBezTo>
                  <a:pt x="123938" y="17232"/>
                  <a:pt x="123316" y="81364"/>
                  <a:pt x="111574" y="108049"/>
                </a:cubicBezTo>
                <a:cubicBezTo>
                  <a:pt x="106504" y="119701"/>
                  <a:pt x="87825" y="83054"/>
                  <a:pt x="82310" y="81898"/>
                </a:cubicBezTo>
                <a:cubicBezTo>
                  <a:pt x="63720" y="77984"/>
                  <a:pt x="42550" y="100933"/>
                  <a:pt x="33299" y="114454"/>
                </a:cubicBezTo>
                <a:cubicBezTo>
                  <a:pt x="19957" y="133933"/>
                  <a:pt x="13196" y="156971"/>
                  <a:pt x="7593" y="179920"/>
                </a:cubicBezTo>
                <a:cubicBezTo>
                  <a:pt x="-6817" y="238271"/>
                  <a:pt x="-591" y="357819"/>
                  <a:pt x="25205" y="415547"/>
                </a:cubicBezTo>
                <a:cubicBezTo>
                  <a:pt x="41838" y="452817"/>
                  <a:pt x="65677" y="476833"/>
                  <a:pt x="99033" y="497203"/>
                </a:cubicBezTo>
                <a:lnTo>
                  <a:pt x="237349" y="359420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>
            <p:custDataLst>
              <p:tags r:id="rId38"/>
            </p:custDataLst>
          </p:nvPr>
        </p:nvSpPr>
        <p:spPr>
          <a:xfrm flipH="1">
            <a:off x="3144123" y="2246423"/>
            <a:ext cx="1200768" cy="808462"/>
          </a:xfrm>
          <a:custGeom>
            <a:avLst/>
            <a:gdLst>
              <a:gd name="connsiteX0" fmla="*/ 1649261 w 1649260"/>
              <a:gd name="connsiteY0" fmla="*/ 89 h 1110427"/>
              <a:gd name="connsiteX1" fmla="*/ 668415 w 1649260"/>
              <a:gd name="connsiteY1" fmla="*/ 582174 h 1110427"/>
              <a:gd name="connsiteX2" fmla="*/ 196005 w 1649260"/>
              <a:gd name="connsiteY2" fmla="*/ 305897 h 1110427"/>
              <a:gd name="connsiteX3" fmla="*/ 3874 w 1649260"/>
              <a:gd name="connsiteY3" fmla="*/ 478014 h 1110427"/>
              <a:gd name="connsiteX4" fmla="*/ 552336 w 1649260"/>
              <a:gd name="connsiteY4" fmla="*/ 1102528 h 1110427"/>
              <a:gd name="connsiteX5" fmla="*/ 1468515 w 1649260"/>
              <a:gd name="connsiteY5" fmla="*/ 745930 h 1110427"/>
              <a:gd name="connsiteX6" fmla="*/ 1649261 w 1649260"/>
              <a:gd name="connsiteY6" fmla="*/ 0 h 111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9260" h="1110427">
                <a:moveTo>
                  <a:pt x="1649261" y="89"/>
                </a:moveTo>
                <a:cubicBezTo>
                  <a:pt x="1446278" y="73205"/>
                  <a:pt x="855298" y="634032"/>
                  <a:pt x="668415" y="582174"/>
                </a:cubicBezTo>
                <a:cubicBezTo>
                  <a:pt x="481533" y="530316"/>
                  <a:pt x="196005" y="305897"/>
                  <a:pt x="196005" y="305897"/>
                </a:cubicBezTo>
                <a:cubicBezTo>
                  <a:pt x="196005" y="305897"/>
                  <a:pt x="-32239" y="419574"/>
                  <a:pt x="3874" y="478014"/>
                </a:cubicBezTo>
                <a:cubicBezTo>
                  <a:pt x="39988" y="536454"/>
                  <a:pt x="425405" y="1061167"/>
                  <a:pt x="552336" y="1102528"/>
                </a:cubicBezTo>
                <a:cubicBezTo>
                  <a:pt x="769106" y="1173243"/>
                  <a:pt x="1468515" y="745930"/>
                  <a:pt x="1468515" y="745930"/>
                </a:cubicBezTo>
                <a:lnTo>
                  <a:pt x="1649261" y="0"/>
                </a:ln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>
            <p:custDataLst>
              <p:tags r:id="rId39"/>
            </p:custDataLst>
          </p:nvPr>
        </p:nvSpPr>
        <p:spPr>
          <a:xfrm flipH="1">
            <a:off x="1862180" y="2130955"/>
            <a:ext cx="761516" cy="2540692"/>
          </a:xfrm>
          <a:custGeom>
            <a:avLst/>
            <a:gdLst>
              <a:gd name="connsiteX0" fmla="*/ 128077 w 1045946"/>
              <a:gd name="connsiteY0" fmla="*/ 0 h 3489654"/>
              <a:gd name="connsiteX1" fmla="*/ 35570 w 1045946"/>
              <a:gd name="connsiteY1" fmla="*/ 3457553 h 3489654"/>
              <a:gd name="connsiteX2" fmla="*/ 1045946 w 1045946"/>
              <a:gd name="connsiteY2" fmla="*/ 3378210 h 3489654"/>
              <a:gd name="connsiteX3" fmla="*/ 791996 w 1045946"/>
              <a:gd name="connsiteY3" fmla="*/ 1862334 h 3489654"/>
              <a:gd name="connsiteX4" fmla="*/ 771092 w 1045946"/>
              <a:gd name="connsiteY4" fmla="*/ 338897 h 3489654"/>
              <a:gd name="connsiteX5" fmla="*/ 128077 w 1045946"/>
              <a:gd name="connsiteY5" fmla="*/ 0 h 34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946" h="3489654">
                <a:moveTo>
                  <a:pt x="128077" y="0"/>
                </a:moveTo>
                <a:cubicBezTo>
                  <a:pt x="153606" y="264891"/>
                  <a:pt x="-88426" y="3137157"/>
                  <a:pt x="35570" y="3457553"/>
                </a:cubicBezTo>
                <a:cubicBezTo>
                  <a:pt x="455767" y="3561979"/>
                  <a:pt x="1045946" y="3378210"/>
                  <a:pt x="1045946" y="3378210"/>
                </a:cubicBezTo>
                <a:cubicBezTo>
                  <a:pt x="1045946" y="3378210"/>
                  <a:pt x="784168" y="2101430"/>
                  <a:pt x="791996" y="1862334"/>
                </a:cubicBezTo>
                <a:cubicBezTo>
                  <a:pt x="799823" y="1623238"/>
                  <a:pt x="844387" y="499095"/>
                  <a:pt x="771092" y="338897"/>
                </a:cubicBezTo>
                <a:cubicBezTo>
                  <a:pt x="682944" y="146411"/>
                  <a:pt x="128077" y="0"/>
                  <a:pt x="128077" y="0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>
            <p:custDataLst>
              <p:tags r:id="rId40"/>
            </p:custDataLst>
          </p:nvPr>
        </p:nvSpPr>
        <p:spPr>
          <a:xfrm flipH="1">
            <a:off x="3001713" y="2167868"/>
            <a:ext cx="532883" cy="2502410"/>
          </a:xfrm>
          <a:custGeom>
            <a:avLst/>
            <a:gdLst>
              <a:gd name="connsiteX0" fmla="*/ 731918 w 731918"/>
              <a:gd name="connsiteY0" fmla="*/ 89 h 3437073"/>
              <a:gd name="connsiteX1" fmla="*/ 359932 w 731918"/>
              <a:gd name="connsiteY1" fmla="*/ 206274 h 3437073"/>
              <a:gd name="connsiteX2" fmla="*/ 263155 w 731918"/>
              <a:gd name="connsiteY2" fmla="*/ 1857975 h 3437073"/>
              <a:gd name="connsiteX3" fmla="*/ 3067 w 731918"/>
              <a:gd name="connsiteY3" fmla="*/ 3308385 h 3437073"/>
              <a:gd name="connsiteX4" fmla="*/ 556777 w 731918"/>
              <a:gd name="connsiteY4" fmla="*/ 3432291 h 3437073"/>
              <a:gd name="connsiteX5" fmla="*/ 609969 w 731918"/>
              <a:gd name="connsiteY5" fmla="*/ 1480741 h 3437073"/>
              <a:gd name="connsiteX6" fmla="*/ 731918 w 731918"/>
              <a:gd name="connsiteY6" fmla="*/ 0 h 343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918" h="3437073">
                <a:moveTo>
                  <a:pt x="731918" y="89"/>
                </a:moveTo>
                <a:cubicBezTo>
                  <a:pt x="731918" y="89"/>
                  <a:pt x="545925" y="45097"/>
                  <a:pt x="359932" y="206274"/>
                </a:cubicBezTo>
                <a:cubicBezTo>
                  <a:pt x="120035" y="414148"/>
                  <a:pt x="360554" y="1551989"/>
                  <a:pt x="263155" y="1857975"/>
                </a:cubicBezTo>
                <a:cubicBezTo>
                  <a:pt x="165755" y="2164050"/>
                  <a:pt x="-26553" y="3268891"/>
                  <a:pt x="3067" y="3308385"/>
                </a:cubicBezTo>
                <a:cubicBezTo>
                  <a:pt x="32687" y="3347878"/>
                  <a:pt x="438296" y="3461645"/>
                  <a:pt x="556777" y="3432291"/>
                </a:cubicBezTo>
                <a:cubicBezTo>
                  <a:pt x="675257" y="3403027"/>
                  <a:pt x="649462" y="1765023"/>
                  <a:pt x="609969" y="1480741"/>
                </a:cubicBezTo>
                <a:cubicBezTo>
                  <a:pt x="570475" y="1196459"/>
                  <a:pt x="731918" y="0"/>
                  <a:pt x="731918" y="0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任意多边形: 形状 47"/>
          <p:cNvSpPr/>
          <p:nvPr>
            <p:custDataLst>
              <p:tags r:id="rId41"/>
            </p:custDataLst>
          </p:nvPr>
        </p:nvSpPr>
        <p:spPr>
          <a:xfrm flipH="1">
            <a:off x="1911139" y="3562883"/>
            <a:ext cx="380312" cy="386306"/>
          </a:xfrm>
          <a:custGeom>
            <a:avLst/>
            <a:gdLst>
              <a:gd name="connsiteX0" fmla="*/ 259961 w 522361"/>
              <a:gd name="connsiteY0" fmla="*/ 55593 h 530594"/>
              <a:gd name="connsiteX1" fmla="*/ 148863 w 522361"/>
              <a:gd name="connsiteY1" fmla="*/ 214813 h 530594"/>
              <a:gd name="connsiteX2" fmla="*/ 29671 w 522361"/>
              <a:gd name="connsiteY2" fmla="*/ 425801 h 530594"/>
              <a:gd name="connsiteX3" fmla="*/ 4410 w 522361"/>
              <a:gd name="connsiteY3" fmla="*/ 529427 h 530594"/>
              <a:gd name="connsiteX4" fmla="*/ 285757 w 522361"/>
              <a:gd name="connsiteY4" fmla="*/ 496071 h 530594"/>
              <a:gd name="connsiteX5" fmla="*/ 315288 w 522361"/>
              <a:gd name="connsiteY5" fmla="*/ 275121 h 530594"/>
              <a:gd name="connsiteX6" fmla="*/ 522362 w 522361"/>
              <a:gd name="connsiteY6" fmla="*/ 0 h 530594"/>
              <a:gd name="connsiteX7" fmla="*/ 259872 w 522361"/>
              <a:gd name="connsiteY7" fmla="*/ 55505 h 5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361" h="530594">
                <a:moveTo>
                  <a:pt x="259961" y="55593"/>
                </a:moveTo>
                <a:lnTo>
                  <a:pt x="148863" y="214813"/>
                </a:lnTo>
                <a:cubicBezTo>
                  <a:pt x="148863" y="214813"/>
                  <a:pt x="43814" y="396181"/>
                  <a:pt x="29671" y="425801"/>
                </a:cubicBezTo>
                <a:cubicBezTo>
                  <a:pt x="15528" y="455421"/>
                  <a:pt x="-10356" y="522044"/>
                  <a:pt x="4410" y="529427"/>
                </a:cubicBezTo>
                <a:cubicBezTo>
                  <a:pt x="19175" y="536810"/>
                  <a:pt x="256136" y="507190"/>
                  <a:pt x="285757" y="496071"/>
                </a:cubicBezTo>
                <a:cubicBezTo>
                  <a:pt x="315377" y="484952"/>
                  <a:pt x="289315" y="287396"/>
                  <a:pt x="315288" y="275121"/>
                </a:cubicBezTo>
                <a:cubicBezTo>
                  <a:pt x="341261" y="262846"/>
                  <a:pt x="522362" y="0"/>
                  <a:pt x="522362" y="0"/>
                </a:cubicBezTo>
                <a:lnTo>
                  <a:pt x="259872" y="55505"/>
                </a:ln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任意多边形: 形状 48"/>
          <p:cNvSpPr/>
          <p:nvPr>
            <p:custDataLst>
              <p:tags r:id="rId42"/>
            </p:custDataLst>
          </p:nvPr>
        </p:nvSpPr>
        <p:spPr>
          <a:xfrm flipH="1">
            <a:off x="1552365" y="2366105"/>
            <a:ext cx="717555" cy="1390024"/>
          </a:xfrm>
          <a:custGeom>
            <a:avLst/>
            <a:gdLst>
              <a:gd name="connsiteX0" fmla="*/ 285178 w 985565"/>
              <a:gd name="connsiteY0" fmla="*/ 16007 h 1909206"/>
              <a:gd name="connsiteX1" fmla="*/ 985565 w 985565"/>
              <a:gd name="connsiteY1" fmla="*/ 1085891 h 1909206"/>
              <a:gd name="connsiteX2" fmla="*/ 376885 w 985565"/>
              <a:gd name="connsiteY2" fmla="*/ 1909207 h 1909206"/>
              <a:gd name="connsiteX3" fmla="*/ 148818 w 985565"/>
              <a:gd name="connsiteY3" fmla="*/ 1759683 h 1909206"/>
              <a:gd name="connsiteX4" fmla="*/ 474640 w 985565"/>
              <a:gd name="connsiteY4" fmla="*/ 1051290 h 1909206"/>
              <a:gd name="connsiteX5" fmla="*/ 718 w 985565"/>
              <a:gd name="connsiteY5" fmla="*/ 504695 h 1909206"/>
              <a:gd name="connsiteX6" fmla="*/ 285089 w 985565"/>
              <a:gd name="connsiteY6" fmla="*/ 16007 h 190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565" h="1909206">
                <a:moveTo>
                  <a:pt x="285178" y="16007"/>
                </a:moveTo>
                <a:cubicBezTo>
                  <a:pt x="531479" y="317101"/>
                  <a:pt x="985565" y="927917"/>
                  <a:pt x="985565" y="1085891"/>
                </a:cubicBezTo>
                <a:cubicBezTo>
                  <a:pt x="985565" y="1243865"/>
                  <a:pt x="376885" y="1909207"/>
                  <a:pt x="376885" y="1909207"/>
                </a:cubicBezTo>
                <a:lnTo>
                  <a:pt x="148818" y="1759683"/>
                </a:lnTo>
                <a:cubicBezTo>
                  <a:pt x="148818" y="1759683"/>
                  <a:pt x="452403" y="1110530"/>
                  <a:pt x="474640" y="1051290"/>
                </a:cubicBezTo>
                <a:cubicBezTo>
                  <a:pt x="496878" y="992049"/>
                  <a:pt x="15572" y="697182"/>
                  <a:pt x="718" y="504695"/>
                </a:cubicBezTo>
                <a:cubicBezTo>
                  <a:pt x="-14048" y="312209"/>
                  <a:pt x="202989" y="-84328"/>
                  <a:pt x="285089" y="16007"/>
                </a:cubicBezTo>
                <a:close/>
              </a:path>
            </a:pathLst>
          </a:custGeom>
          <a:solidFill>
            <a:srgbClr val="FFFFFF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任意多边形: 形状 49"/>
          <p:cNvSpPr/>
          <p:nvPr>
            <p:custDataLst>
              <p:tags r:id="rId43"/>
            </p:custDataLst>
          </p:nvPr>
        </p:nvSpPr>
        <p:spPr>
          <a:xfrm flipH="1">
            <a:off x="2595570" y="1432518"/>
            <a:ext cx="478922" cy="481124"/>
          </a:xfrm>
          <a:custGeom>
            <a:avLst/>
            <a:gdLst>
              <a:gd name="connsiteX0" fmla="*/ 75320 w 657801"/>
              <a:gd name="connsiteY0" fmla="*/ 80931 h 660827"/>
              <a:gd name="connsiteX1" fmla="*/ 141409 w 657801"/>
              <a:gd name="connsiteY1" fmla="*/ 500416 h 660827"/>
              <a:gd name="connsiteX2" fmla="*/ 559027 w 657801"/>
              <a:gd name="connsiteY2" fmla="*/ 655366 h 660827"/>
              <a:gd name="connsiteX3" fmla="*/ 633033 w 657801"/>
              <a:gd name="connsiteY3" fmla="*/ 205104 h 660827"/>
              <a:gd name="connsiteX4" fmla="*/ 493026 w 657801"/>
              <a:gd name="connsiteY4" fmla="*/ 93117 h 660827"/>
              <a:gd name="connsiteX5" fmla="*/ 323222 w 657801"/>
              <a:gd name="connsiteY5" fmla="*/ 11639 h 660827"/>
              <a:gd name="connsiteX6" fmla="*/ 75320 w 657801"/>
              <a:gd name="connsiteY6" fmla="*/ 80931 h 66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801" h="660827">
                <a:moveTo>
                  <a:pt x="75320" y="80931"/>
                </a:moveTo>
                <a:cubicBezTo>
                  <a:pt x="-48676" y="162498"/>
                  <a:pt x="-14697" y="399993"/>
                  <a:pt x="141409" y="500416"/>
                </a:cubicBezTo>
                <a:cubicBezTo>
                  <a:pt x="221908" y="552274"/>
                  <a:pt x="503967" y="689790"/>
                  <a:pt x="559027" y="655366"/>
                </a:cubicBezTo>
                <a:cubicBezTo>
                  <a:pt x="614087" y="620943"/>
                  <a:pt x="700723" y="353739"/>
                  <a:pt x="633033" y="205104"/>
                </a:cubicBezTo>
                <a:cubicBezTo>
                  <a:pt x="611151" y="157072"/>
                  <a:pt x="559649" y="103524"/>
                  <a:pt x="493026" y="93117"/>
                </a:cubicBezTo>
                <a:cubicBezTo>
                  <a:pt x="429161" y="83155"/>
                  <a:pt x="406034" y="46952"/>
                  <a:pt x="323222" y="11639"/>
                </a:cubicBezTo>
                <a:cubicBezTo>
                  <a:pt x="232938" y="-26876"/>
                  <a:pt x="139008" y="39036"/>
                  <a:pt x="75320" y="80931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51" name="任意多边形: 形状 50"/>
          <p:cNvSpPr/>
          <p:nvPr>
            <p:custDataLst>
              <p:tags r:id="rId44"/>
            </p:custDataLst>
          </p:nvPr>
        </p:nvSpPr>
        <p:spPr>
          <a:xfrm flipH="1">
            <a:off x="2632204" y="1570837"/>
            <a:ext cx="390826" cy="467734"/>
          </a:xfrm>
          <a:custGeom>
            <a:avLst/>
            <a:gdLst>
              <a:gd name="connsiteX0" fmla="*/ 161632 w 536802"/>
              <a:gd name="connsiteY0" fmla="*/ 49014 h 642435"/>
              <a:gd name="connsiteX1" fmla="*/ 46887 w 536802"/>
              <a:gd name="connsiteY1" fmla="*/ 33982 h 642435"/>
              <a:gd name="connsiteX2" fmla="*/ 1078 w 536802"/>
              <a:gd name="connsiteY2" fmla="*/ 210101 h 642435"/>
              <a:gd name="connsiteX3" fmla="*/ 186182 w 536802"/>
              <a:gd name="connsiteY3" fmla="*/ 642040 h 642435"/>
              <a:gd name="connsiteX4" fmla="*/ 491011 w 536802"/>
              <a:gd name="connsiteY4" fmla="*/ 359448 h 642435"/>
              <a:gd name="connsiteX5" fmla="*/ 502041 w 536802"/>
              <a:gd name="connsiteY5" fmla="*/ 241945 h 642435"/>
              <a:gd name="connsiteX6" fmla="*/ 530416 w 536802"/>
              <a:gd name="connsiteY6" fmla="*/ 113324 h 642435"/>
              <a:gd name="connsiteX7" fmla="*/ 471354 w 536802"/>
              <a:gd name="connsiteY7" fmla="*/ 131737 h 642435"/>
              <a:gd name="connsiteX8" fmla="*/ 388542 w 536802"/>
              <a:gd name="connsiteY8" fmla="*/ 17615 h 642435"/>
              <a:gd name="connsiteX9" fmla="*/ 161632 w 536802"/>
              <a:gd name="connsiteY9" fmla="*/ 49103 h 64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802" h="642435">
                <a:moveTo>
                  <a:pt x="161632" y="49014"/>
                </a:moveTo>
                <a:cubicBezTo>
                  <a:pt x="118135" y="61912"/>
                  <a:pt x="73572" y="2938"/>
                  <a:pt x="46887" y="33982"/>
                </a:cubicBezTo>
                <a:cubicBezTo>
                  <a:pt x="9528" y="77300"/>
                  <a:pt x="-4170" y="99448"/>
                  <a:pt x="1078" y="210101"/>
                </a:cubicBezTo>
                <a:cubicBezTo>
                  <a:pt x="10507" y="410682"/>
                  <a:pt x="116801" y="638037"/>
                  <a:pt x="186182" y="642040"/>
                </a:cubicBezTo>
                <a:cubicBezTo>
                  <a:pt x="400906" y="654404"/>
                  <a:pt x="488877" y="372879"/>
                  <a:pt x="491011" y="359448"/>
                </a:cubicBezTo>
                <a:cubicBezTo>
                  <a:pt x="505777" y="266851"/>
                  <a:pt x="487453" y="280283"/>
                  <a:pt x="502041" y="241945"/>
                </a:cubicBezTo>
                <a:cubicBezTo>
                  <a:pt x="516629" y="203608"/>
                  <a:pt x="550963" y="140454"/>
                  <a:pt x="530416" y="113324"/>
                </a:cubicBezTo>
                <a:cubicBezTo>
                  <a:pt x="509958" y="86284"/>
                  <a:pt x="471354" y="131737"/>
                  <a:pt x="471354" y="131737"/>
                </a:cubicBezTo>
                <a:cubicBezTo>
                  <a:pt x="471354" y="131737"/>
                  <a:pt x="462459" y="82726"/>
                  <a:pt x="388542" y="17615"/>
                </a:cubicBezTo>
                <a:cubicBezTo>
                  <a:pt x="342733" y="-22768"/>
                  <a:pt x="279134" y="14235"/>
                  <a:pt x="161632" y="49103"/>
                </a:cubicBezTo>
                <a:close/>
              </a:path>
            </a:pathLst>
          </a:custGeom>
          <a:solidFill>
            <a:srgbClr val="F7B690"/>
          </a:solidFill>
          <a:ln w="88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任意多边形: 形状 51"/>
          <p:cNvSpPr/>
          <p:nvPr>
            <p:custDataLst>
              <p:tags r:id="rId45"/>
            </p:custDataLst>
          </p:nvPr>
        </p:nvSpPr>
        <p:spPr>
          <a:xfrm flipH="1">
            <a:off x="2329994" y="2271407"/>
            <a:ext cx="240407" cy="966250"/>
          </a:xfrm>
          <a:custGeom>
            <a:avLst/>
            <a:gdLst>
              <a:gd name="connsiteX0" fmla="*/ 330200 w 330200"/>
              <a:gd name="connsiteY0" fmla="*/ 0 h 1327150"/>
              <a:gd name="connsiteX1" fmla="*/ 101600 w 330200"/>
              <a:gd name="connsiteY1" fmla="*/ 431800 h 1327150"/>
              <a:gd name="connsiteX2" fmla="*/ 298450 w 330200"/>
              <a:gd name="connsiteY2" fmla="*/ 514350 h 1327150"/>
              <a:gd name="connsiteX3" fmla="*/ 0 w 330200"/>
              <a:gd name="connsiteY3" fmla="*/ 132715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1327150">
                <a:moveTo>
                  <a:pt x="330200" y="0"/>
                </a:moveTo>
                <a:lnTo>
                  <a:pt x="101600" y="431800"/>
                </a:lnTo>
                <a:lnTo>
                  <a:pt x="298450" y="514350"/>
                </a:lnTo>
                <a:lnTo>
                  <a:pt x="0" y="13271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任意多边形: 形状 52"/>
          <p:cNvSpPr/>
          <p:nvPr>
            <p:custDataLst>
              <p:tags r:id="rId46"/>
            </p:custDataLst>
          </p:nvPr>
        </p:nvSpPr>
        <p:spPr>
          <a:xfrm flipH="1">
            <a:off x="3106765" y="2285277"/>
            <a:ext cx="138696" cy="920018"/>
          </a:xfrm>
          <a:custGeom>
            <a:avLst/>
            <a:gdLst>
              <a:gd name="connsiteX0" fmla="*/ 76200 w 190500"/>
              <a:gd name="connsiteY0" fmla="*/ 0 h 1263650"/>
              <a:gd name="connsiteX1" fmla="*/ 190500 w 190500"/>
              <a:gd name="connsiteY1" fmla="*/ 412750 h 1263650"/>
              <a:gd name="connsiteX2" fmla="*/ 0 w 190500"/>
              <a:gd name="connsiteY2" fmla="*/ 495300 h 1263650"/>
              <a:gd name="connsiteX3" fmla="*/ 158750 w 190500"/>
              <a:gd name="connsiteY3" fmla="*/ 126365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" h="1263650">
                <a:moveTo>
                  <a:pt x="76200" y="0"/>
                </a:moveTo>
                <a:lnTo>
                  <a:pt x="190500" y="412750"/>
                </a:lnTo>
                <a:lnTo>
                  <a:pt x="0" y="495300"/>
                </a:lnTo>
                <a:lnTo>
                  <a:pt x="158750" y="12636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任意多边形: 形状 53"/>
          <p:cNvSpPr/>
          <p:nvPr>
            <p:custDataLst>
              <p:tags r:id="rId47"/>
            </p:custDataLst>
          </p:nvPr>
        </p:nvSpPr>
        <p:spPr>
          <a:xfrm flipH="1">
            <a:off x="3333301" y="2595032"/>
            <a:ext cx="27740" cy="503929"/>
          </a:xfrm>
          <a:custGeom>
            <a:avLst/>
            <a:gdLst>
              <a:gd name="connsiteX0" fmla="*/ 0 w 38100"/>
              <a:gd name="connsiteY0" fmla="*/ 0 h 692150"/>
              <a:gd name="connsiteX1" fmla="*/ 38100 w 38100"/>
              <a:gd name="connsiteY1" fmla="*/ 692150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692150">
                <a:moveTo>
                  <a:pt x="0" y="0"/>
                </a:moveTo>
                <a:lnTo>
                  <a:pt x="38100" y="69215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任意多边形: 形状 54"/>
          <p:cNvSpPr/>
          <p:nvPr>
            <p:custDataLst>
              <p:tags r:id="rId48"/>
            </p:custDataLst>
          </p:nvPr>
        </p:nvSpPr>
        <p:spPr>
          <a:xfrm flipH="1">
            <a:off x="2057303" y="2752221"/>
            <a:ext cx="217291" cy="258899"/>
          </a:xfrm>
          <a:custGeom>
            <a:avLst/>
            <a:gdLst>
              <a:gd name="connsiteX0" fmla="*/ 0 w 298450"/>
              <a:gd name="connsiteY0" fmla="*/ 0 h 355600"/>
              <a:gd name="connsiteX1" fmla="*/ 298450 w 29845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355600">
                <a:moveTo>
                  <a:pt x="0" y="0"/>
                </a:moveTo>
                <a:lnTo>
                  <a:pt x="298450" y="355600"/>
                </a:lnTo>
              </a:path>
            </a:pathLst>
          </a:custGeom>
          <a:noFill/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任意多边形: 形状 55"/>
          <p:cNvSpPr/>
          <p:nvPr>
            <p:custDataLst>
              <p:tags r:id="rId49"/>
            </p:custDataLst>
          </p:nvPr>
        </p:nvSpPr>
        <p:spPr>
          <a:xfrm flipH="1">
            <a:off x="2061924" y="3914893"/>
            <a:ext cx="397596" cy="443828"/>
          </a:xfrm>
          <a:custGeom>
            <a:avLst/>
            <a:gdLst>
              <a:gd name="connsiteX0" fmla="*/ 0 w 546100"/>
              <a:gd name="connsiteY0" fmla="*/ 31750 h 609600"/>
              <a:gd name="connsiteX1" fmla="*/ 539750 w 546100"/>
              <a:gd name="connsiteY1" fmla="*/ 0 h 609600"/>
              <a:gd name="connsiteX2" fmla="*/ 546100 w 546100"/>
              <a:gd name="connsiteY2" fmla="*/ 533400 h 609600"/>
              <a:gd name="connsiteX3" fmla="*/ 76200 w 546100"/>
              <a:gd name="connsiteY3" fmla="*/ 609600 h 609600"/>
              <a:gd name="connsiteX4" fmla="*/ 0 w 546100"/>
              <a:gd name="connsiteY4" fmla="*/ 3175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100" h="609600">
                <a:moveTo>
                  <a:pt x="0" y="31750"/>
                </a:moveTo>
                <a:lnTo>
                  <a:pt x="539750" y="0"/>
                </a:lnTo>
                <a:cubicBezTo>
                  <a:pt x="541867" y="177800"/>
                  <a:pt x="543983" y="355600"/>
                  <a:pt x="546100" y="533400"/>
                </a:cubicBezTo>
                <a:lnTo>
                  <a:pt x="76200" y="609600"/>
                </a:lnTo>
                <a:lnTo>
                  <a:pt x="0" y="31750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5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cxnSp>
        <p:nvCxnSpPr>
          <p:cNvPr id="59" name="直接连接符 58"/>
          <p:cNvCxnSpPr/>
          <p:nvPr>
            <p:custDataLst>
              <p:tags r:id="rId53"/>
            </p:custDataLst>
          </p:nvPr>
        </p:nvCxnSpPr>
        <p:spPr>
          <a:xfrm flipH="1">
            <a:off x="6633060" y="5441913"/>
            <a:ext cx="4264136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4"/>
            </p:custDataLst>
          </p:nvPr>
        </p:nvSpPr>
        <p:spPr>
          <a:xfrm>
            <a:off x="3924300" y="3440430"/>
            <a:ext cx="6975475" cy="2001520"/>
          </a:xfrm>
        </p:spPr>
        <p:txBody>
          <a:bodyPr wrap="square" anchor="t" anchorCtr="0">
            <a:normAutofit/>
          </a:bodyPr>
          <a:lstStyle>
            <a:lvl1pPr algn="r">
              <a:defRPr sz="48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5"/>
            </p:custDataLst>
          </p:nvPr>
        </p:nvSpPr>
        <p:spPr>
          <a:xfrm>
            <a:off x="5800137" y="1873521"/>
            <a:ext cx="5097059" cy="145890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72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任意多边形: 形状 2"/>
          <p:cNvSpPr/>
          <p:nvPr>
            <p:custDataLst>
              <p:tags r:id="rId56"/>
            </p:custDataLst>
          </p:nvPr>
        </p:nvSpPr>
        <p:spPr>
          <a:xfrm rot="20910894" flipH="1">
            <a:off x="2786867" y="1669868"/>
            <a:ext cx="229728" cy="257989"/>
          </a:xfrm>
          <a:custGeom>
            <a:avLst/>
            <a:gdLst>
              <a:gd name="connsiteX0" fmla="*/ 210732 w 229728"/>
              <a:gd name="connsiteY0" fmla="*/ 201729 h 257989"/>
              <a:gd name="connsiteX1" fmla="*/ 206492 w 229728"/>
              <a:gd name="connsiteY1" fmla="*/ 205226 h 257989"/>
              <a:gd name="connsiteX2" fmla="*/ 188797 w 229728"/>
              <a:gd name="connsiteY2" fmla="*/ 240667 h 257989"/>
              <a:gd name="connsiteX3" fmla="*/ 141525 w 229728"/>
              <a:gd name="connsiteY3" fmla="*/ 248973 h 257989"/>
              <a:gd name="connsiteX4" fmla="*/ 136927 w 229728"/>
              <a:gd name="connsiteY4" fmla="*/ 252003 h 257989"/>
              <a:gd name="connsiteX5" fmla="*/ 139957 w 229728"/>
              <a:gd name="connsiteY5" fmla="*/ 256602 h 257989"/>
              <a:gd name="connsiteX6" fmla="*/ 143945 w 229728"/>
              <a:gd name="connsiteY6" fmla="*/ 257129 h 257989"/>
              <a:gd name="connsiteX7" fmla="*/ 143789 w 229728"/>
              <a:gd name="connsiteY7" fmla="*/ 257248 h 257989"/>
              <a:gd name="connsiteX8" fmla="*/ 193277 w 229728"/>
              <a:gd name="connsiteY8" fmla="*/ 246996 h 257989"/>
              <a:gd name="connsiteX9" fmla="*/ 214230 w 229728"/>
              <a:gd name="connsiteY9" fmla="*/ 205969 h 257989"/>
              <a:gd name="connsiteX10" fmla="*/ 210732 w 229728"/>
              <a:gd name="connsiteY10" fmla="*/ 201729 h 257989"/>
              <a:gd name="connsiteX11" fmla="*/ 118297 w 229728"/>
              <a:gd name="connsiteY11" fmla="*/ 126130 h 257989"/>
              <a:gd name="connsiteX12" fmla="*/ 114177 w 229728"/>
              <a:gd name="connsiteY12" fmla="*/ 129783 h 257989"/>
              <a:gd name="connsiteX13" fmla="*/ 99136 w 229728"/>
              <a:gd name="connsiteY13" fmla="*/ 201256 h 257989"/>
              <a:gd name="connsiteX14" fmla="*/ 99908 w 229728"/>
              <a:gd name="connsiteY14" fmla="*/ 218708 h 257989"/>
              <a:gd name="connsiteX15" fmla="*/ 115710 w 229728"/>
              <a:gd name="connsiteY15" fmla="*/ 225134 h 257989"/>
              <a:gd name="connsiteX16" fmla="*/ 115746 w 229728"/>
              <a:gd name="connsiteY16" fmla="*/ 224859 h 257989"/>
              <a:gd name="connsiteX17" fmla="*/ 146194 w 229728"/>
              <a:gd name="connsiteY17" fmla="*/ 221046 h 257989"/>
              <a:gd name="connsiteX18" fmla="*/ 147865 w 229728"/>
              <a:gd name="connsiteY18" fmla="*/ 215810 h 257989"/>
              <a:gd name="connsiteX19" fmla="*/ 142629 w 229728"/>
              <a:gd name="connsiteY19" fmla="*/ 214139 h 257989"/>
              <a:gd name="connsiteX20" fmla="*/ 105539 w 229728"/>
              <a:gd name="connsiteY20" fmla="*/ 213156 h 257989"/>
              <a:gd name="connsiteX21" fmla="*/ 105924 w 229728"/>
              <a:gd name="connsiteY21" fmla="*/ 204951 h 257989"/>
              <a:gd name="connsiteX22" fmla="*/ 121950 w 229728"/>
              <a:gd name="connsiteY22" fmla="*/ 130251 h 257989"/>
              <a:gd name="connsiteX23" fmla="*/ 118297 w 229728"/>
              <a:gd name="connsiteY23" fmla="*/ 126130 h 257989"/>
              <a:gd name="connsiteX24" fmla="*/ 48838 w 229728"/>
              <a:gd name="connsiteY24" fmla="*/ 99476 h 257989"/>
              <a:gd name="connsiteX25" fmla="*/ 37741 w 229728"/>
              <a:gd name="connsiteY25" fmla="*/ 126387 h 257989"/>
              <a:gd name="connsiteX26" fmla="*/ 57577 w 229728"/>
              <a:gd name="connsiteY26" fmla="*/ 147750 h 257989"/>
              <a:gd name="connsiteX27" fmla="*/ 68675 w 229728"/>
              <a:gd name="connsiteY27" fmla="*/ 120839 h 257989"/>
              <a:gd name="connsiteX28" fmla="*/ 48838 w 229728"/>
              <a:gd name="connsiteY28" fmla="*/ 99476 h 257989"/>
              <a:gd name="connsiteX29" fmla="*/ 179787 w 229728"/>
              <a:gd name="connsiteY29" fmla="*/ 66184 h 257989"/>
              <a:gd name="connsiteX30" fmla="*/ 166193 w 229728"/>
              <a:gd name="connsiteY30" fmla="*/ 93095 h 257989"/>
              <a:gd name="connsiteX31" fmla="*/ 184919 w 229728"/>
              <a:gd name="connsiteY31" fmla="*/ 116677 h 257989"/>
              <a:gd name="connsiteX32" fmla="*/ 198514 w 229728"/>
              <a:gd name="connsiteY32" fmla="*/ 89765 h 257989"/>
              <a:gd name="connsiteX33" fmla="*/ 179787 w 229728"/>
              <a:gd name="connsiteY33" fmla="*/ 66184 h 257989"/>
              <a:gd name="connsiteX34" fmla="*/ 24424 w 229728"/>
              <a:gd name="connsiteY34" fmla="*/ 38163 h 257989"/>
              <a:gd name="connsiteX35" fmla="*/ 426 w 229728"/>
              <a:gd name="connsiteY35" fmla="*/ 72287 h 257989"/>
              <a:gd name="connsiteX36" fmla="*/ 27615 w 229728"/>
              <a:gd name="connsiteY36" fmla="*/ 76171 h 257989"/>
              <a:gd name="connsiteX37" fmla="*/ 48422 w 229728"/>
              <a:gd name="connsiteY37" fmla="*/ 58693 h 257989"/>
              <a:gd name="connsiteX38" fmla="*/ 24424 w 229728"/>
              <a:gd name="connsiteY38" fmla="*/ 38163 h 257989"/>
              <a:gd name="connsiteX39" fmla="*/ 164528 w 229728"/>
              <a:gd name="connsiteY39" fmla="*/ 15 h 257989"/>
              <a:gd name="connsiteX40" fmla="*/ 130127 w 229728"/>
              <a:gd name="connsiteY40" fmla="*/ 27065 h 257989"/>
              <a:gd name="connsiteX41" fmla="*/ 179787 w 229728"/>
              <a:gd name="connsiteY41" fmla="*/ 37191 h 257989"/>
              <a:gd name="connsiteX42" fmla="*/ 229726 w 229728"/>
              <a:gd name="connsiteY42" fmla="*/ 25123 h 257989"/>
              <a:gd name="connsiteX43" fmla="*/ 164528 w 229728"/>
              <a:gd name="connsiteY43" fmla="*/ 15 h 2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9728" h="257989">
                <a:moveTo>
                  <a:pt x="210732" y="201729"/>
                </a:moveTo>
                <a:cubicBezTo>
                  <a:pt x="208651" y="201594"/>
                  <a:pt x="206765" y="203163"/>
                  <a:pt x="206492" y="205226"/>
                </a:cubicBezTo>
                <a:cubicBezTo>
                  <a:pt x="204934" y="221251"/>
                  <a:pt x="199017" y="233202"/>
                  <a:pt x="188797" y="240667"/>
                </a:cubicBezTo>
                <a:cubicBezTo>
                  <a:pt x="169737" y="254660"/>
                  <a:pt x="141800" y="249010"/>
                  <a:pt x="141525" y="248973"/>
                </a:cubicBezTo>
                <a:cubicBezTo>
                  <a:pt x="139480" y="248563"/>
                  <a:pt x="137337" y="249959"/>
                  <a:pt x="136927" y="252003"/>
                </a:cubicBezTo>
                <a:cubicBezTo>
                  <a:pt x="136517" y="254048"/>
                  <a:pt x="137912" y="256192"/>
                  <a:pt x="139957" y="256602"/>
                </a:cubicBezTo>
                <a:cubicBezTo>
                  <a:pt x="140232" y="256638"/>
                  <a:pt x="141607" y="256820"/>
                  <a:pt x="143945" y="257129"/>
                </a:cubicBezTo>
                <a:lnTo>
                  <a:pt x="143789" y="257248"/>
                </a:lnTo>
                <a:cubicBezTo>
                  <a:pt x="153003" y="258465"/>
                  <a:pt x="175775" y="259795"/>
                  <a:pt x="193277" y="246996"/>
                </a:cubicBezTo>
                <a:cubicBezTo>
                  <a:pt x="205367" y="238099"/>
                  <a:pt x="212363" y="224332"/>
                  <a:pt x="214230" y="205969"/>
                </a:cubicBezTo>
                <a:cubicBezTo>
                  <a:pt x="214365" y="203888"/>
                  <a:pt x="213208" y="202056"/>
                  <a:pt x="210732" y="201729"/>
                </a:cubicBezTo>
                <a:close/>
                <a:moveTo>
                  <a:pt x="118297" y="126130"/>
                </a:moveTo>
                <a:cubicBezTo>
                  <a:pt x="116216" y="125995"/>
                  <a:pt x="114449" y="127720"/>
                  <a:pt x="114177" y="129783"/>
                </a:cubicBezTo>
                <a:cubicBezTo>
                  <a:pt x="114104" y="130334"/>
                  <a:pt x="110497" y="180929"/>
                  <a:pt x="99136" y="201256"/>
                </a:cubicBezTo>
                <a:cubicBezTo>
                  <a:pt x="94014" y="210374"/>
                  <a:pt x="97449" y="216145"/>
                  <a:pt x="99908" y="218708"/>
                </a:cubicBezTo>
                <a:cubicBezTo>
                  <a:pt x="103359" y="222243"/>
                  <a:pt x="109109" y="224262"/>
                  <a:pt x="115710" y="225134"/>
                </a:cubicBezTo>
                <a:lnTo>
                  <a:pt x="115746" y="224859"/>
                </a:lnTo>
                <a:cubicBezTo>
                  <a:pt x="126473" y="226276"/>
                  <a:pt x="139304" y="224474"/>
                  <a:pt x="146194" y="221046"/>
                </a:cubicBezTo>
                <a:cubicBezTo>
                  <a:pt x="148007" y="220026"/>
                  <a:pt x="148866" y="217762"/>
                  <a:pt x="147865" y="215810"/>
                </a:cubicBezTo>
                <a:cubicBezTo>
                  <a:pt x="146845" y="213996"/>
                  <a:pt x="144580" y="213137"/>
                  <a:pt x="142629" y="214139"/>
                </a:cubicBezTo>
                <a:cubicBezTo>
                  <a:pt x="133184" y="218907"/>
                  <a:pt x="111313" y="219236"/>
                  <a:pt x="105539" y="213156"/>
                </a:cubicBezTo>
                <a:cubicBezTo>
                  <a:pt x="104787" y="212496"/>
                  <a:pt x="102823" y="210418"/>
                  <a:pt x="105924" y="204951"/>
                </a:cubicBezTo>
                <a:cubicBezTo>
                  <a:pt x="118172" y="183202"/>
                  <a:pt x="121660" y="132451"/>
                  <a:pt x="121950" y="130251"/>
                </a:cubicBezTo>
                <a:cubicBezTo>
                  <a:pt x="122085" y="128170"/>
                  <a:pt x="120396" y="126127"/>
                  <a:pt x="118297" y="126130"/>
                </a:cubicBezTo>
                <a:close/>
                <a:moveTo>
                  <a:pt x="48838" y="99476"/>
                </a:moveTo>
                <a:cubicBezTo>
                  <a:pt x="40238" y="101002"/>
                  <a:pt x="35383" y="113070"/>
                  <a:pt x="37741" y="126387"/>
                </a:cubicBezTo>
                <a:cubicBezTo>
                  <a:pt x="40238" y="139704"/>
                  <a:pt x="49115" y="149275"/>
                  <a:pt x="57577" y="147750"/>
                </a:cubicBezTo>
                <a:cubicBezTo>
                  <a:pt x="66178" y="146223"/>
                  <a:pt x="71033" y="134155"/>
                  <a:pt x="68675" y="120839"/>
                </a:cubicBezTo>
                <a:cubicBezTo>
                  <a:pt x="66178" y="107522"/>
                  <a:pt x="57300" y="97950"/>
                  <a:pt x="48838" y="99476"/>
                </a:cubicBezTo>
                <a:close/>
                <a:moveTo>
                  <a:pt x="179787" y="66184"/>
                </a:moveTo>
                <a:cubicBezTo>
                  <a:pt x="170909" y="67154"/>
                  <a:pt x="164806" y="79085"/>
                  <a:pt x="166193" y="93095"/>
                </a:cubicBezTo>
                <a:cubicBezTo>
                  <a:pt x="167581" y="106966"/>
                  <a:pt x="176041" y="117648"/>
                  <a:pt x="184919" y="116677"/>
                </a:cubicBezTo>
                <a:cubicBezTo>
                  <a:pt x="193798" y="115706"/>
                  <a:pt x="199901" y="103776"/>
                  <a:pt x="198514" y="89765"/>
                </a:cubicBezTo>
                <a:cubicBezTo>
                  <a:pt x="197126" y="75894"/>
                  <a:pt x="188665" y="65213"/>
                  <a:pt x="179787" y="66184"/>
                </a:cubicBezTo>
                <a:close/>
                <a:moveTo>
                  <a:pt x="24424" y="38163"/>
                </a:moveTo>
                <a:cubicBezTo>
                  <a:pt x="11246" y="41909"/>
                  <a:pt x="-2626" y="61606"/>
                  <a:pt x="426" y="72287"/>
                </a:cubicBezTo>
                <a:cubicBezTo>
                  <a:pt x="3478" y="82969"/>
                  <a:pt x="14298" y="79917"/>
                  <a:pt x="27615" y="76171"/>
                </a:cubicBezTo>
                <a:cubicBezTo>
                  <a:pt x="40792" y="72426"/>
                  <a:pt x="51474" y="69375"/>
                  <a:pt x="48422" y="58693"/>
                </a:cubicBezTo>
                <a:cubicBezTo>
                  <a:pt x="45370" y="48012"/>
                  <a:pt x="37602" y="34279"/>
                  <a:pt x="24424" y="38163"/>
                </a:cubicBezTo>
                <a:close/>
                <a:moveTo>
                  <a:pt x="164528" y="15"/>
                </a:moveTo>
                <a:cubicBezTo>
                  <a:pt x="137063" y="570"/>
                  <a:pt x="129849" y="15968"/>
                  <a:pt x="130127" y="27065"/>
                </a:cubicBezTo>
                <a:cubicBezTo>
                  <a:pt x="130266" y="38163"/>
                  <a:pt x="152321" y="37746"/>
                  <a:pt x="179787" y="37191"/>
                </a:cubicBezTo>
                <a:cubicBezTo>
                  <a:pt x="207392" y="36637"/>
                  <a:pt x="230003" y="36221"/>
                  <a:pt x="229726" y="25123"/>
                </a:cubicBezTo>
                <a:cubicBezTo>
                  <a:pt x="229448" y="14026"/>
                  <a:pt x="191994" y="-539"/>
                  <a:pt x="164528" y="15"/>
                </a:cubicBezTo>
                <a:close/>
              </a:path>
            </a:pathLst>
          </a:custGeom>
          <a:solidFill>
            <a:srgbClr val="12162C"/>
          </a:solidFill>
          <a:ln w="182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9445" cy="86423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6DE16-DFA6-4BF8-A520-A8D4965F812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5408700" y="912644"/>
            <a:ext cx="6783299" cy="5945356"/>
          </a:xfrm>
          <a:custGeom>
            <a:avLst/>
            <a:gdLst>
              <a:gd name="connsiteX0" fmla="*/ 6725561 w 7071108"/>
              <a:gd name="connsiteY0" fmla="*/ 12 h 6197612"/>
              <a:gd name="connsiteX1" fmla="*/ 7044243 w 7071108"/>
              <a:gd name="connsiteY1" fmla="*/ 3777 h 6197612"/>
              <a:gd name="connsiteX2" fmla="*/ 7071108 w 7071108"/>
              <a:gd name="connsiteY2" fmla="*/ 3752 h 6197612"/>
              <a:gd name="connsiteX3" fmla="*/ 7071108 w 7071108"/>
              <a:gd name="connsiteY3" fmla="*/ 6197612 h 6197612"/>
              <a:gd name="connsiteX4" fmla="*/ 607386 w 7071108"/>
              <a:gd name="connsiteY4" fmla="*/ 6197612 h 6197612"/>
              <a:gd name="connsiteX5" fmla="*/ 550627 w 7071108"/>
              <a:gd name="connsiteY5" fmla="*/ 6153668 h 6197612"/>
              <a:gd name="connsiteX6" fmla="*/ 213364 w 7071108"/>
              <a:gd name="connsiteY6" fmla="*/ 4497349 h 6197612"/>
              <a:gd name="connsiteX7" fmla="*/ 992826 w 7071108"/>
              <a:gd name="connsiteY7" fmla="*/ 3929675 h 6197612"/>
              <a:gd name="connsiteX8" fmla="*/ 3515285 w 7071108"/>
              <a:gd name="connsiteY8" fmla="*/ 3263245 h 6197612"/>
              <a:gd name="connsiteX9" fmla="*/ 5044425 w 7071108"/>
              <a:gd name="connsiteY9" fmla="*/ 2752898 h 6197612"/>
              <a:gd name="connsiteX10" fmla="*/ 6575245 w 7071108"/>
              <a:gd name="connsiteY10" fmla="*/ 410877 h 6197612"/>
              <a:gd name="connsiteX11" fmla="*/ 6549884 w 7071108"/>
              <a:gd name="connsiteY11" fmla="*/ 131406 h 6197612"/>
              <a:gd name="connsiteX12" fmla="*/ 6549940 w 7071108"/>
              <a:gd name="connsiteY12" fmla="*/ 131406 h 6197612"/>
              <a:gd name="connsiteX13" fmla="*/ 6725561 w 7071108"/>
              <a:gd name="connsiteY13" fmla="*/ 12 h 61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71108" h="6197612">
                <a:moveTo>
                  <a:pt x="6725561" y="12"/>
                </a:moveTo>
                <a:cubicBezTo>
                  <a:pt x="6744141" y="-232"/>
                  <a:pt x="6917113" y="3219"/>
                  <a:pt x="7044243" y="3777"/>
                </a:cubicBezTo>
                <a:lnTo>
                  <a:pt x="7071108" y="3752"/>
                </a:lnTo>
                <a:lnTo>
                  <a:pt x="7071108" y="6197612"/>
                </a:lnTo>
                <a:lnTo>
                  <a:pt x="607386" y="6197612"/>
                </a:lnTo>
                <a:lnTo>
                  <a:pt x="550627" y="6153668"/>
                </a:lnTo>
                <a:cubicBezTo>
                  <a:pt x="59085" y="5744058"/>
                  <a:pt x="-217064" y="5065496"/>
                  <a:pt x="213364" y="4497349"/>
                </a:cubicBezTo>
                <a:cubicBezTo>
                  <a:pt x="409643" y="4238257"/>
                  <a:pt x="700423" y="4061124"/>
                  <a:pt x="992826" y="3929675"/>
                </a:cubicBezTo>
                <a:cubicBezTo>
                  <a:pt x="1787683" y="3572331"/>
                  <a:pt x="2664724" y="3453198"/>
                  <a:pt x="3515285" y="3263245"/>
                </a:cubicBezTo>
                <a:cubicBezTo>
                  <a:pt x="4039853" y="3146127"/>
                  <a:pt x="4563357" y="2996875"/>
                  <a:pt x="5044425" y="2752898"/>
                </a:cubicBezTo>
                <a:cubicBezTo>
                  <a:pt x="5916036" y="2310851"/>
                  <a:pt x="6803098" y="1489738"/>
                  <a:pt x="6575245" y="410877"/>
                </a:cubicBezTo>
                <a:cubicBezTo>
                  <a:pt x="6555370" y="316992"/>
                  <a:pt x="6534153" y="211855"/>
                  <a:pt x="6549884" y="131406"/>
                </a:cubicBezTo>
                <a:lnTo>
                  <a:pt x="6549940" y="131406"/>
                </a:lnTo>
                <a:cubicBezTo>
                  <a:pt x="6564776" y="55436"/>
                  <a:pt x="6612586" y="1524"/>
                  <a:pt x="6725561" y="12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9" name="图形 16"/>
          <p:cNvSpPr/>
          <p:nvPr>
            <p:custDataLst>
              <p:tags r:id="rId4"/>
            </p:custDataLst>
          </p:nvPr>
        </p:nvSpPr>
        <p:spPr>
          <a:xfrm>
            <a:off x="0" y="0"/>
            <a:ext cx="4765718" cy="2527299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矩形: 圆角 10"/>
          <p:cNvSpPr/>
          <p:nvPr>
            <p:custDataLst>
              <p:tags r:id="rId5"/>
            </p:custDataLst>
          </p:nvPr>
        </p:nvSpPr>
        <p:spPr>
          <a:xfrm>
            <a:off x="374650" y="342900"/>
            <a:ext cx="11442700" cy="6172200"/>
          </a:xfrm>
          <a:prstGeom prst="roundRect">
            <a:avLst>
              <a:gd name="adj" fmla="val 76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1050866" y="1059569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050866" y="1108142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1050866" y="1156715"/>
            <a:ext cx="194187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5676" y="1495176"/>
            <a:ext cx="4130148" cy="4387457"/>
          </a:xfrm>
          <a:prstGeom prst="rect">
            <a:avLst/>
          </a:prstGeom>
        </p:spPr>
      </p:pic>
      <p:sp>
        <p:nvSpPr>
          <p:cNvPr id="17" name="任意多边形: 形状 16"/>
          <p:cNvSpPr/>
          <p:nvPr>
            <p:custDataLst>
              <p:tags r:id="rId12"/>
            </p:custDataLst>
          </p:nvPr>
        </p:nvSpPr>
        <p:spPr>
          <a:xfrm>
            <a:off x="6177854" y="2327653"/>
            <a:ext cx="2639735" cy="3378674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任意多边形: 形状 18"/>
          <p:cNvSpPr/>
          <p:nvPr>
            <p:custDataLst>
              <p:tags r:id="rId13"/>
            </p:custDataLst>
          </p:nvPr>
        </p:nvSpPr>
        <p:spPr>
          <a:xfrm>
            <a:off x="6514422" y="2762252"/>
            <a:ext cx="1787078" cy="297381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任意多边形: 形状 20"/>
          <p:cNvSpPr/>
          <p:nvPr>
            <p:custDataLst>
              <p:tags r:id="rId14"/>
            </p:custDataLst>
          </p:nvPr>
        </p:nvSpPr>
        <p:spPr>
          <a:xfrm>
            <a:off x="7266440" y="3130391"/>
            <a:ext cx="278473" cy="2605622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椭圆 21"/>
          <p:cNvSpPr/>
          <p:nvPr>
            <p:custDataLst>
              <p:tags r:id="rId15"/>
            </p:custDataLst>
          </p:nvPr>
        </p:nvSpPr>
        <p:spPr>
          <a:xfrm>
            <a:off x="10413164" y="1061980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椭圆 22"/>
          <p:cNvSpPr/>
          <p:nvPr>
            <p:custDataLst>
              <p:tags r:id="rId16"/>
            </p:custDataLst>
          </p:nvPr>
        </p:nvSpPr>
        <p:spPr>
          <a:xfrm>
            <a:off x="10611268" y="1061980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椭圆 24"/>
          <p:cNvSpPr/>
          <p:nvPr>
            <p:custDataLst>
              <p:tags r:id="rId17"/>
            </p:custDataLst>
          </p:nvPr>
        </p:nvSpPr>
        <p:spPr>
          <a:xfrm>
            <a:off x="10809372" y="1061980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椭圆 25"/>
          <p:cNvSpPr/>
          <p:nvPr>
            <p:custDataLst>
              <p:tags r:id="rId18"/>
            </p:custDataLst>
          </p:nvPr>
        </p:nvSpPr>
        <p:spPr>
          <a:xfrm>
            <a:off x="11007477" y="1061980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任意多边形: 形状 26"/>
          <p:cNvSpPr/>
          <p:nvPr>
            <p:custDataLst>
              <p:tags r:id="rId19"/>
            </p:custDataLst>
          </p:nvPr>
        </p:nvSpPr>
        <p:spPr>
          <a:xfrm>
            <a:off x="5650926" y="3112847"/>
            <a:ext cx="5779070" cy="2747861"/>
          </a:xfrm>
          <a:custGeom>
            <a:avLst/>
            <a:gdLst>
              <a:gd name="connsiteX0" fmla="*/ 3733704 w 9200578"/>
              <a:gd name="connsiteY0" fmla="*/ 0 h 4374736"/>
              <a:gd name="connsiteX1" fmla="*/ 9200578 w 9200578"/>
              <a:gd name="connsiteY1" fmla="*/ 0 h 4374736"/>
              <a:gd name="connsiteX2" fmla="*/ 8181403 w 9200578"/>
              <a:gd name="connsiteY2" fmla="*/ 4140231 h 4374736"/>
              <a:gd name="connsiteX3" fmla="*/ 8181404 w 9200578"/>
              <a:gd name="connsiteY3" fmla="*/ 4140231 h 4374736"/>
              <a:gd name="connsiteX4" fmla="*/ 8181404 w 9200578"/>
              <a:gd name="connsiteY4" fmla="*/ 4224337 h 4374736"/>
              <a:gd name="connsiteX5" fmla="*/ 8043482 w 9200578"/>
              <a:gd name="connsiteY5" fmla="*/ 4374736 h 4374736"/>
              <a:gd name="connsiteX6" fmla="*/ 141065 w 9200578"/>
              <a:gd name="connsiteY6" fmla="*/ 4374736 h 4374736"/>
              <a:gd name="connsiteX7" fmla="*/ 0 w 9200578"/>
              <a:gd name="connsiteY7" fmla="*/ 4220812 h 4374736"/>
              <a:gd name="connsiteX8" fmla="*/ 0 w 9200578"/>
              <a:gd name="connsiteY8" fmla="*/ 4140231 h 4374736"/>
              <a:gd name="connsiteX9" fmla="*/ 2714529 w 9200578"/>
              <a:gd name="connsiteY9" fmla="*/ 4140231 h 43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578" h="4374736">
                <a:moveTo>
                  <a:pt x="3733704" y="0"/>
                </a:moveTo>
                <a:lnTo>
                  <a:pt x="9200578" y="0"/>
                </a:lnTo>
                <a:lnTo>
                  <a:pt x="8181403" y="4140231"/>
                </a:lnTo>
                <a:lnTo>
                  <a:pt x="8181404" y="4140231"/>
                </a:lnTo>
                <a:lnTo>
                  <a:pt x="8181404" y="4224337"/>
                </a:lnTo>
                <a:cubicBezTo>
                  <a:pt x="8181404" y="4307395"/>
                  <a:pt x="8119682" y="4374736"/>
                  <a:pt x="8043482" y="4374736"/>
                </a:cubicBezTo>
                <a:lnTo>
                  <a:pt x="141065" y="4374736"/>
                </a:lnTo>
                <a:cubicBezTo>
                  <a:pt x="63151" y="4374736"/>
                  <a:pt x="0" y="4305871"/>
                  <a:pt x="0" y="4220812"/>
                </a:cubicBezTo>
                <a:lnTo>
                  <a:pt x="0" y="4140231"/>
                </a:lnTo>
                <a:lnTo>
                  <a:pt x="2714529" y="414023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任意多边形: 形状 27"/>
          <p:cNvSpPr/>
          <p:nvPr>
            <p:custDataLst>
              <p:tags r:id="rId20"/>
            </p:custDataLst>
          </p:nvPr>
        </p:nvSpPr>
        <p:spPr>
          <a:xfrm>
            <a:off x="7459241" y="3269478"/>
            <a:ext cx="3856901" cy="2356583"/>
          </a:xfrm>
          <a:custGeom>
            <a:avLst/>
            <a:gdLst>
              <a:gd name="connsiteX0" fmla="*/ 0 w 6140386"/>
              <a:gd name="connsiteY0" fmla="*/ 3751802 h 3751802"/>
              <a:gd name="connsiteX1" fmla="*/ 5210175 w 6140386"/>
              <a:gd name="connsiteY1" fmla="*/ 3751802 h 3751802"/>
              <a:gd name="connsiteX2" fmla="*/ 6140386 w 6140386"/>
              <a:gd name="connsiteY2" fmla="*/ 0 h 3751802"/>
              <a:gd name="connsiteX3" fmla="*/ 930116 w 6140386"/>
              <a:gd name="connsiteY3" fmla="*/ 0 h 3751802"/>
              <a:gd name="connsiteX4" fmla="*/ 0 w 6140386"/>
              <a:gd name="connsiteY4" fmla="*/ 3751802 h 375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0386" h="3751802">
                <a:moveTo>
                  <a:pt x="0" y="3751802"/>
                </a:moveTo>
                <a:lnTo>
                  <a:pt x="5210175" y="3751802"/>
                </a:lnTo>
                <a:lnTo>
                  <a:pt x="6140386" y="0"/>
                </a:lnTo>
                <a:lnTo>
                  <a:pt x="930116" y="0"/>
                </a:lnTo>
                <a:lnTo>
                  <a:pt x="0" y="375180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任意多边形: 形状 28"/>
          <p:cNvSpPr/>
          <p:nvPr>
            <p:custDataLst>
              <p:tags r:id="rId21"/>
            </p:custDataLst>
          </p:nvPr>
        </p:nvSpPr>
        <p:spPr>
          <a:xfrm>
            <a:off x="8146430" y="3112848"/>
            <a:ext cx="3316426" cy="2702511"/>
          </a:xfrm>
          <a:custGeom>
            <a:avLst/>
            <a:gdLst>
              <a:gd name="connsiteX0" fmla="*/ 858298 w 5279922"/>
              <a:gd name="connsiteY0" fmla="*/ 4213574 h 4302537"/>
              <a:gd name="connsiteX1" fmla="*/ 1326928 w 5279922"/>
              <a:gd name="connsiteY1" fmla="*/ 4213574 h 4302537"/>
              <a:gd name="connsiteX2" fmla="*/ 1367695 w 5279922"/>
              <a:gd name="connsiteY2" fmla="*/ 4258056 h 4302537"/>
              <a:gd name="connsiteX3" fmla="*/ 1326928 w 5279922"/>
              <a:gd name="connsiteY3" fmla="*/ 4302537 h 4302537"/>
              <a:gd name="connsiteX4" fmla="*/ 858298 w 5279922"/>
              <a:gd name="connsiteY4" fmla="*/ 4302537 h 4302537"/>
              <a:gd name="connsiteX5" fmla="*/ 817531 w 5279922"/>
              <a:gd name="connsiteY5" fmla="*/ 4258056 h 4302537"/>
              <a:gd name="connsiteX6" fmla="*/ 858298 w 5279922"/>
              <a:gd name="connsiteY6" fmla="*/ 4213574 h 4302537"/>
              <a:gd name="connsiteX7" fmla="*/ 389859 w 5279922"/>
              <a:gd name="connsiteY7" fmla="*/ 4213574 h 4302537"/>
              <a:gd name="connsiteX8" fmla="*/ 537211 w 5279922"/>
              <a:gd name="connsiteY8" fmla="*/ 4213574 h 4302537"/>
              <a:gd name="connsiteX9" fmla="*/ 577978 w 5279922"/>
              <a:gd name="connsiteY9" fmla="*/ 4258056 h 4302537"/>
              <a:gd name="connsiteX10" fmla="*/ 537211 w 5279922"/>
              <a:gd name="connsiteY10" fmla="*/ 4302537 h 4302537"/>
              <a:gd name="connsiteX11" fmla="*/ 389859 w 5279922"/>
              <a:gd name="connsiteY11" fmla="*/ 4302537 h 4302537"/>
              <a:gd name="connsiteX12" fmla="*/ 349092 w 5279922"/>
              <a:gd name="connsiteY12" fmla="*/ 4258056 h 4302537"/>
              <a:gd name="connsiteX13" fmla="*/ 389859 w 5279922"/>
              <a:gd name="connsiteY13" fmla="*/ 4213574 h 4302537"/>
              <a:gd name="connsiteX14" fmla="*/ 40767 w 5279922"/>
              <a:gd name="connsiteY14" fmla="*/ 4213574 h 4302537"/>
              <a:gd name="connsiteX15" fmla="*/ 188119 w 5279922"/>
              <a:gd name="connsiteY15" fmla="*/ 4213574 h 4302537"/>
              <a:gd name="connsiteX16" fmla="*/ 228886 w 5279922"/>
              <a:gd name="connsiteY16" fmla="*/ 4258056 h 4302537"/>
              <a:gd name="connsiteX17" fmla="*/ 188119 w 5279922"/>
              <a:gd name="connsiteY17" fmla="*/ 4302537 h 4302537"/>
              <a:gd name="connsiteX18" fmla="*/ 40767 w 5279922"/>
              <a:gd name="connsiteY18" fmla="*/ 4302537 h 4302537"/>
              <a:gd name="connsiteX19" fmla="*/ 0 w 5279922"/>
              <a:gd name="connsiteY19" fmla="*/ 4258056 h 4302537"/>
              <a:gd name="connsiteX20" fmla="*/ 40767 w 5279922"/>
              <a:gd name="connsiteY20" fmla="*/ 4213574 h 4302537"/>
              <a:gd name="connsiteX21" fmla="*/ 5227606 w 5279922"/>
              <a:gd name="connsiteY21" fmla="*/ 0 h 4302537"/>
              <a:gd name="connsiteX22" fmla="*/ 5266849 w 5279922"/>
              <a:gd name="connsiteY22" fmla="*/ 158496 h 4302537"/>
              <a:gd name="connsiteX23" fmla="*/ 5266564 w 5279922"/>
              <a:gd name="connsiteY23" fmla="*/ 374618 h 4302537"/>
              <a:gd name="connsiteX24" fmla="*/ 4376547 w 5279922"/>
              <a:gd name="connsiteY24" fmla="*/ 3936302 h 4302537"/>
              <a:gd name="connsiteX25" fmla="*/ 4208431 w 5279922"/>
              <a:gd name="connsiteY25" fmla="*/ 4140232 h 4302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79922" h="4302537">
                <a:moveTo>
                  <a:pt x="858298" y="4213574"/>
                </a:moveTo>
                <a:lnTo>
                  <a:pt x="1326928" y="4213574"/>
                </a:lnTo>
                <a:cubicBezTo>
                  <a:pt x="1349407" y="4213574"/>
                  <a:pt x="1367695" y="4233481"/>
                  <a:pt x="1367695" y="4258056"/>
                </a:cubicBezTo>
                <a:cubicBezTo>
                  <a:pt x="1367695" y="4282630"/>
                  <a:pt x="1349407" y="4302537"/>
                  <a:pt x="1326928" y="4302537"/>
                </a:cubicBezTo>
                <a:lnTo>
                  <a:pt x="858298" y="4302537"/>
                </a:lnTo>
                <a:cubicBezTo>
                  <a:pt x="835819" y="4302537"/>
                  <a:pt x="817531" y="4282630"/>
                  <a:pt x="817531" y="4258056"/>
                </a:cubicBezTo>
                <a:cubicBezTo>
                  <a:pt x="817531" y="4233481"/>
                  <a:pt x="835819" y="4213574"/>
                  <a:pt x="858298" y="4213574"/>
                </a:cubicBezTo>
                <a:close/>
                <a:moveTo>
                  <a:pt x="389859" y="4213574"/>
                </a:moveTo>
                <a:lnTo>
                  <a:pt x="537211" y="4213574"/>
                </a:lnTo>
                <a:cubicBezTo>
                  <a:pt x="559690" y="4213574"/>
                  <a:pt x="577978" y="4233481"/>
                  <a:pt x="577978" y="4258056"/>
                </a:cubicBezTo>
                <a:cubicBezTo>
                  <a:pt x="577978" y="4282630"/>
                  <a:pt x="559690" y="4302537"/>
                  <a:pt x="537211" y="4302537"/>
                </a:cubicBezTo>
                <a:lnTo>
                  <a:pt x="389859" y="4302537"/>
                </a:lnTo>
                <a:cubicBezTo>
                  <a:pt x="367380" y="4302537"/>
                  <a:pt x="349092" y="4282630"/>
                  <a:pt x="349092" y="4258056"/>
                </a:cubicBezTo>
                <a:cubicBezTo>
                  <a:pt x="349092" y="4233481"/>
                  <a:pt x="367380" y="4213574"/>
                  <a:pt x="389859" y="4213574"/>
                </a:cubicBezTo>
                <a:close/>
                <a:moveTo>
                  <a:pt x="40767" y="4213574"/>
                </a:moveTo>
                <a:lnTo>
                  <a:pt x="188119" y="4213574"/>
                </a:lnTo>
                <a:cubicBezTo>
                  <a:pt x="210598" y="4213574"/>
                  <a:pt x="228886" y="4233481"/>
                  <a:pt x="228886" y="4258056"/>
                </a:cubicBezTo>
                <a:cubicBezTo>
                  <a:pt x="228886" y="4282630"/>
                  <a:pt x="210598" y="4302537"/>
                  <a:pt x="188119" y="4302537"/>
                </a:cubicBezTo>
                <a:lnTo>
                  <a:pt x="40767" y="4302537"/>
                </a:lnTo>
                <a:cubicBezTo>
                  <a:pt x="18288" y="4302537"/>
                  <a:pt x="0" y="4282630"/>
                  <a:pt x="0" y="4258056"/>
                </a:cubicBezTo>
                <a:cubicBezTo>
                  <a:pt x="0" y="4233481"/>
                  <a:pt x="18288" y="4213574"/>
                  <a:pt x="40767" y="4213574"/>
                </a:cubicBezTo>
                <a:close/>
                <a:moveTo>
                  <a:pt x="5227606" y="0"/>
                </a:moveTo>
                <a:lnTo>
                  <a:pt x="5266849" y="158496"/>
                </a:lnTo>
                <a:cubicBezTo>
                  <a:pt x="5284375" y="229267"/>
                  <a:pt x="5284280" y="303848"/>
                  <a:pt x="5266564" y="374618"/>
                </a:cubicBezTo>
                <a:lnTo>
                  <a:pt x="4376547" y="3936302"/>
                </a:lnTo>
                <a:cubicBezTo>
                  <a:pt x="4353306" y="4029456"/>
                  <a:pt x="4290917" y="4105180"/>
                  <a:pt x="4208431" y="41402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任意多边形: 形状 29"/>
          <p:cNvSpPr/>
          <p:nvPr>
            <p:custDataLst>
              <p:tags r:id="rId22"/>
            </p:custDataLst>
          </p:nvPr>
        </p:nvSpPr>
        <p:spPr>
          <a:xfrm>
            <a:off x="9139404" y="5750266"/>
            <a:ext cx="1451916" cy="74427"/>
          </a:xfrm>
          <a:custGeom>
            <a:avLst/>
            <a:gdLst>
              <a:gd name="connsiteX0" fmla="*/ 0 w 2311526"/>
              <a:gd name="connsiteY0" fmla="*/ 76010 h 118491"/>
              <a:gd name="connsiteX1" fmla="*/ 0 w 2311526"/>
              <a:gd name="connsiteY1" fmla="*/ 42482 h 118491"/>
              <a:gd name="connsiteX2" fmla="*/ 38957 w 2311526"/>
              <a:gd name="connsiteY2" fmla="*/ 0 h 118491"/>
              <a:gd name="connsiteX3" fmla="*/ 2272570 w 2311526"/>
              <a:gd name="connsiteY3" fmla="*/ 0 h 118491"/>
              <a:gd name="connsiteX4" fmla="*/ 2311527 w 2311526"/>
              <a:gd name="connsiteY4" fmla="*/ 42482 h 118491"/>
              <a:gd name="connsiteX5" fmla="*/ 2311527 w 2311526"/>
              <a:gd name="connsiteY5" fmla="*/ 76010 h 118491"/>
              <a:gd name="connsiteX6" fmla="*/ 2272570 w 2311526"/>
              <a:gd name="connsiteY6" fmla="*/ 118491 h 118491"/>
              <a:gd name="connsiteX7" fmla="*/ 38957 w 2311526"/>
              <a:gd name="connsiteY7" fmla="*/ 118491 h 118491"/>
              <a:gd name="connsiteX8" fmla="*/ 0 w 2311526"/>
              <a:gd name="connsiteY8" fmla="*/ 76010 h 118491"/>
              <a:gd name="connsiteX9" fmla="*/ 38957 w 2311526"/>
              <a:gd name="connsiteY9" fmla="*/ 29623 h 118491"/>
              <a:gd name="connsiteX10" fmla="*/ 27146 w 2311526"/>
              <a:gd name="connsiteY10" fmla="*/ 42482 h 118491"/>
              <a:gd name="connsiteX11" fmla="*/ 27146 w 2311526"/>
              <a:gd name="connsiteY11" fmla="*/ 76010 h 118491"/>
              <a:gd name="connsiteX12" fmla="*/ 38957 w 2311526"/>
              <a:gd name="connsiteY12" fmla="*/ 88868 h 118491"/>
              <a:gd name="connsiteX13" fmla="*/ 2272570 w 2311526"/>
              <a:gd name="connsiteY13" fmla="*/ 88868 h 118491"/>
              <a:gd name="connsiteX14" fmla="*/ 2284380 w 2311526"/>
              <a:gd name="connsiteY14" fmla="*/ 76010 h 118491"/>
              <a:gd name="connsiteX15" fmla="*/ 2284380 w 2311526"/>
              <a:gd name="connsiteY15" fmla="*/ 42482 h 118491"/>
              <a:gd name="connsiteX16" fmla="*/ 2272570 w 2311526"/>
              <a:gd name="connsiteY16" fmla="*/ 29623 h 118491"/>
              <a:gd name="connsiteX17" fmla="*/ 38957 w 2311526"/>
              <a:gd name="connsiteY17" fmla="*/ 29623 h 118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311526" h="118491">
                <a:moveTo>
                  <a:pt x="0" y="76010"/>
                </a:moveTo>
                <a:lnTo>
                  <a:pt x="0" y="42482"/>
                </a:lnTo>
                <a:cubicBezTo>
                  <a:pt x="0" y="19050"/>
                  <a:pt x="17430" y="0"/>
                  <a:pt x="38957" y="0"/>
                </a:cubicBezTo>
                <a:lnTo>
                  <a:pt x="2272570" y="0"/>
                </a:lnTo>
                <a:cubicBezTo>
                  <a:pt x="2294096" y="0"/>
                  <a:pt x="2311527" y="19050"/>
                  <a:pt x="2311527" y="42482"/>
                </a:cubicBezTo>
                <a:lnTo>
                  <a:pt x="2311527" y="76010"/>
                </a:lnTo>
                <a:cubicBezTo>
                  <a:pt x="2311527" y="99441"/>
                  <a:pt x="2294096" y="118491"/>
                  <a:pt x="2272570" y="118491"/>
                </a:cubicBezTo>
                <a:lnTo>
                  <a:pt x="38957" y="118491"/>
                </a:lnTo>
                <a:cubicBezTo>
                  <a:pt x="17430" y="118491"/>
                  <a:pt x="0" y="99441"/>
                  <a:pt x="0" y="76010"/>
                </a:cubicBezTo>
                <a:close/>
                <a:moveTo>
                  <a:pt x="38957" y="29623"/>
                </a:moveTo>
                <a:cubicBezTo>
                  <a:pt x="32480" y="29623"/>
                  <a:pt x="27146" y="35338"/>
                  <a:pt x="27146" y="42482"/>
                </a:cubicBezTo>
                <a:lnTo>
                  <a:pt x="27146" y="76010"/>
                </a:lnTo>
                <a:cubicBezTo>
                  <a:pt x="27146" y="83058"/>
                  <a:pt x="32385" y="88868"/>
                  <a:pt x="38957" y="88868"/>
                </a:cubicBezTo>
                <a:lnTo>
                  <a:pt x="2272570" y="88868"/>
                </a:lnTo>
                <a:cubicBezTo>
                  <a:pt x="2279046" y="88868"/>
                  <a:pt x="2284380" y="83153"/>
                  <a:pt x="2284380" y="76010"/>
                </a:cubicBezTo>
                <a:lnTo>
                  <a:pt x="2284380" y="42482"/>
                </a:lnTo>
                <a:cubicBezTo>
                  <a:pt x="2284380" y="35433"/>
                  <a:pt x="2279142" y="29623"/>
                  <a:pt x="2272570" y="29623"/>
                </a:cubicBezTo>
                <a:lnTo>
                  <a:pt x="38957" y="2962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任意多边形: 形状 30"/>
          <p:cNvSpPr/>
          <p:nvPr>
            <p:custDataLst>
              <p:tags r:id="rId23"/>
            </p:custDataLst>
          </p:nvPr>
        </p:nvSpPr>
        <p:spPr>
          <a:xfrm>
            <a:off x="7414729" y="5682396"/>
            <a:ext cx="3331248" cy="23931"/>
          </a:xfrm>
          <a:custGeom>
            <a:avLst/>
            <a:gdLst>
              <a:gd name="connsiteX0" fmla="*/ 17431 w 5303519"/>
              <a:gd name="connsiteY0" fmla="*/ 38100 h 38100"/>
              <a:gd name="connsiteX1" fmla="*/ 5286090 w 5303519"/>
              <a:gd name="connsiteY1" fmla="*/ 38100 h 38100"/>
              <a:gd name="connsiteX2" fmla="*/ 5303520 w 5303519"/>
              <a:gd name="connsiteY2" fmla="*/ 19050 h 38100"/>
              <a:gd name="connsiteX3" fmla="*/ 5286090 w 5303519"/>
              <a:gd name="connsiteY3" fmla="*/ 0 h 38100"/>
              <a:gd name="connsiteX4" fmla="*/ 17431 w 5303519"/>
              <a:gd name="connsiteY4" fmla="*/ 0 h 38100"/>
              <a:gd name="connsiteX5" fmla="*/ 0 w 5303519"/>
              <a:gd name="connsiteY5" fmla="*/ 19050 h 38100"/>
              <a:gd name="connsiteX6" fmla="*/ 17431 w 5303519"/>
              <a:gd name="connsiteY6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03519" h="38100">
                <a:moveTo>
                  <a:pt x="17431" y="38100"/>
                </a:moveTo>
                <a:lnTo>
                  <a:pt x="5286090" y="38100"/>
                </a:lnTo>
                <a:cubicBezTo>
                  <a:pt x="5295710" y="38100"/>
                  <a:pt x="5303520" y="29527"/>
                  <a:pt x="5303520" y="19050"/>
                </a:cubicBezTo>
                <a:cubicBezTo>
                  <a:pt x="5303520" y="8572"/>
                  <a:pt x="5295710" y="0"/>
                  <a:pt x="5286090" y="0"/>
                </a:cubicBezTo>
                <a:lnTo>
                  <a:pt x="17431" y="0"/>
                </a:lnTo>
                <a:cubicBezTo>
                  <a:pt x="7811" y="0"/>
                  <a:pt x="0" y="8572"/>
                  <a:pt x="0" y="19050"/>
                </a:cubicBezTo>
                <a:cubicBezTo>
                  <a:pt x="0" y="29527"/>
                  <a:pt x="7811" y="38100"/>
                  <a:pt x="17431" y="3810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任意多边形: 形状 31"/>
          <p:cNvSpPr/>
          <p:nvPr>
            <p:custDataLst>
              <p:tags r:id="rId24"/>
            </p:custDataLst>
          </p:nvPr>
        </p:nvSpPr>
        <p:spPr>
          <a:xfrm flipH="1">
            <a:off x="8925803" y="2237610"/>
            <a:ext cx="576920" cy="660135"/>
          </a:xfrm>
          <a:custGeom>
            <a:avLst/>
            <a:gdLst>
              <a:gd name="connsiteX0" fmla="*/ 574215 w 576920"/>
              <a:gd name="connsiteY0" fmla="*/ 23035 h 660135"/>
              <a:gd name="connsiteX1" fmla="*/ 454872 w 576920"/>
              <a:gd name="connsiteY1" fmla="*/ 152421 h 660135"/>
              <a:gd name="connsiteX2" fmla="*/ 261418 w 576920"/>
              <a:gd name="connsiteY2" fmla="*/ 573266 h 660135"/>
              <a:gd name="connsiteX3" fmla="*/ 205151 w 576920"/>
              <a:gd name="connsiteY3" fmla="*/ 517677 h 660135"/>
              <a:gd name="connsiteX4" fmla="*/ 172830 w 576920"/>
              <a:gd name="connsiteY4" fmla="*/ 660106 h 660135"/>
              <a:gd name="connsiteX5" fmla="*/ 136153 w 576920"/>
              <a:gd name="connsiteY5" fmla="*/ 551536 h 660135"/>
              <a:gd name="connsiteX6" fmla="*/ 17410 w 576920"/>
              <a:gd name="connsiteY6" fmla="*/ 181637 h 660135"/>
              <a:gd name="connsiteX7" fmla="*/ 574215 w 576920"/>
              <a:gd name="connsiteY7" fmla="*/ 23061 h 660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6920" h="660135">
                <a:moveTo>
                  <a:pt x="574215" y="23035"/>
                </a:moveTo>
                <a:cubicBezTo>
                  <a:pt x="589919" y="40930"/>
                  <a:pt x="535582" y="104397"/>
                  <a:pt x="454872" y="152421"/>
                </a:cubicBezTo>
                <a:cubicBezTo>
                  <a:pt x="374162" y="200445"/>
                  <a:pt x="261418" y="573266"/>
                  <a:pt x="261418" y="573266"/>
                </a:cubicBezTo>
                <a:lnTo>
                  <a:pt x="205151" y="517677"/>
                </a:lnTo>
                <a:cubicBezTo>
                  <a:pt x="205151" y="517677"/>
                  <a:pt x="207837" y="662480"/>
                  <a:pt x="172830" y="660106"/>
                </a:cubicBezTo>
                <a:cubicBezTo>
                  <a:pt x="137823" y="657732"/>
                  <a:pt x="146457" y="589726"/>
                  <a:pt x="136153" y="551536"/>
                </a:cubicBezTo>
                <a:cubicBezTo>
                  <a:pt x="125823" y="513347"/>
                  <a:pt x="-55996" y="371752"/>
                  <a:pt x="17410" y="181637"/>
                </a:cubicBezTo>
                <a:cubicBezTo>
                  <a:pt x="106024" y="-47893"/>
                  <a:pt x="548859" y="-5842"/>
                  <a:pt x="574215" y="23061"/>
                </a:cubicBezTo>
                <a:close/>
              </a:path>
            </a:pathLst>
          </a:custGeom>
          <a:solidFill>
            <a:srgbClr val="12162C"/>
          </a:solidFill>
          <a:ln w="5198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lvl="0" algn="l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33" name="任意多边形: 形状 32"/>
          <p:cNvSpPr/>
          <p:nvPr>
            <p:custDataLst>
              <p:tags r:id="rId25"/>
            </p:custDataLst>
          </p:nvPr>
        </p:nvSpPr>
        <p:spPr>
          <a:xfrm flipH="1">
            <a:off x="8817408" y="2668870"/>
            <a:ext cx="644485" cy="576252"/>
          </a:xfrm>
          <a:custGeom>
            <a:avLst/>
            <a:gdLst>
              <a:gd name="connsiteX0" fmla="*/ 132001 w 644485"/>
              <a:gd name="connsiteY0" fmla="*/ 48514 h 576252"/>
              <a:gd name="connsiteX1" fmla="*/ 3397 w 644485"/>
              <a:gd name="connsiteY1" fmla="*/ 522000 h 576252"/>
              <a:gd name="connsiteX2" fmla="*/ 640312 w 644485"/>
              <a:gd name="connsiteY2" fmla="*/ 568929 h 576252"/>
              <a:gd name="connsiteX3" fmla="*/ 445893 w 644485"/>
              <a:gd name="connsiteY3" fmla="*/ 166814 h 576252"/>
              <a:gd name="connsiteX4" fmla="*/ 192207 w 644485"/>
              <a:gd name="connsiteY4" fmla="*/ 90564 h 576252"/>
              <a:gd name="connsiteX5" fmla="*/ 130801 w 644485"/>
              <a:gd name="connsiteY5" fmla="*/ 5289 h 576252"/>
              <a:gd name="connsiteX6" fmla="*/ 132001 w 644485"/>
              <a:gd name="connsiteY6" fmla="*/ 48514 h 5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485" h="576252">
                <a:moveTo>
                  <a:pt x="132001" y="48514"/>
                </a:moveTo>
                <a:cubicBezTo>
                  <a:pt x="171182" y="336816"/>
                  <a:pt x="63734" y="495184"/>
                  <a:pt x="3397" y="522000"/>
                </a:cubicBezTo>
                <a:cubicBezTo>
                  <a:pt x="-56940" y="548816"/>
                  <a:pt x="707379" y="593997"/>
                  <a:pt x="640312" y="568929"/>
                </a:cubicBezTo>
                <a:cubicBezTo>
                  <a:pt x="573271" y="543860"/>
                  <a:pt x="452597" y="455272"/>
                  <a:pt x="445893" y="166814"/>
                </a:cubicBezTo>
                <a:cubicBezTo>
                  <a:pt x="440859" y="-49622"/>
                  <a:pt x="274586" y="24593"/>
                  <a:pt x="192207" y="90564"/>
                </a:cubicBezTo>
                <a:cubicBezTo>
                  <a:pt x="172538" y="106320"/>
                  <a:pt x="134035" y="-27866"/>
                  <a:pt x="130801" y="5289"/>
                </a:cubicBezTo>
                <a:cubicBezTo>
                  <a:pt x="129522" y="18332"/>
                  <a:pt x="129862" y="32732"/>
                  <a:pt x="132001" y="48514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任意多边形: 形状 33"/>
          <p:cNvSpPr/>
          <p:nvPr>
            <p:custDataLst>
              <p:tags r:id="rId26"/>
            </p:custDataLst>
          </p:nvPr>
        </p:nvSpPr>
        <p:spPr>
          <a:xfrm flipH="1">
            <a:off x="8816393" y="2668870"/>
            <a:ext cx="644485" cy="576252"/>
          </a:xfrm>
          <a:custGeom>
            <a:avLst/>
            <a:gdLst>
              <a:gd name="connsiteX0" fmla="*/ 132001 w 644485"/>
              <a:gd name="connsiteY0" fmla="*/ 48514 h 576252"/>
              <a:gd name="connsiteX1" fmla="*/ 3397 w 644485"/>
              <a:gd name="connsiteY1" fmla="*/ 522000 h 576252"/>
              <a:gd name="connsiteX2" fmla="*/ 640312 w 644485"/>
              <a:gd name="connsiteY2" fmla="*/ 568929 h 576252"/>
              <a:gd name="connsiteX3" fmla="*/ 445893 w 644485"/>
              <a:gd name="connsiteY3" fmla="*/ 166814 h 576252"/>
              <a:gd name="connsiteX4" fmla="*/ 192207 w 644485"/>
              <a:gd name="connsiteY4" fmla="*/ 90564 h 576252"/>
              <a:gd name="connsiteX5" fmla="*/ 130801 w 644485"/>
              <a:gd name="connsiteY5" fmla="*/ 5289 h 576252"/>
              <a:gd name="connsiteX6" fmla="*/ 132001 w 644485"/>
              <a:gd name="connsiteY6" fmla="*/ 48514 h 57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485" h="576252">
                <a:moveTo>
                  <a:pt x="132001" y="48514"/>
                </a:moveTo>
                <a:cubicBezTo>
                  <a:pt x="171182" y="336816"/>
                  <a:pt x="63734" y="495184"/>
                  <a:pt x="3397" y="522000"/>
                </a:cubicBezTo>
                <a:cubicBezTo>
                  <a:pt x="-56940" y="548816"/>
                  <a:pt x="707379" y="593997"/>
                  <a:pt x="640312" y="568929"/>
                </a:cubicBezTo>
                <a:cubicBezTo>
                  <a:pt x="573271" y="543860"/>
                  <a:pt x="452597" y="455272"/>
                  <a:pt x="445893" y="166814"/>
                </a:cubicBezTo>
                <a:cubicBezTo>
                  <a:pt x="440859" y="-49622"/>
                  <a:pt x="274586" y="24593"/>
                  <a:pt x="192207" y="90564"/>
                </a:cubicBezTo>
                <a:cubicBezTo>
                  <a:pt x="172538" y="106320"/>
                  <a:pt x="134035" y="-27866"/>
                  <a:pt x="130801" y="5289"/>
                </a:cubicBezTo>
                <a:cubicBezTo>
                  <a:pt x="129522" y="18332"/>
                  <a:pt x="129862" y="32732"/>
                  <a:pt x="132001" y="48514"/>
                </a:cubicBezTo>
                <a:close/>
              </a:path>
            </a:pathLst>
          </a:custGeom>
          <a:solidFill>
            <a:srgbClr val="F07A35">
              <a:alpha val="40000"/>
            </a:srgb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任意多边形: 形状 34"/>
          <p:cNvSpPr/>
          <p:nvPr>
            <p:custDataLst>
              <p:tags r:id="rId27"/>
            </p:custDataLst>
          </p:nvPr>
        </p:nvSpPr>
        <p:spPr>
          <a:xfrm flipH="1">
            <a:off x="8871583" y="2352505"/>
            <a:ext cx="525123" cy="559860"/>
          </a:xfrm>
          <a:custGeom>
            <a:avLst/>
            <a:gdLst>
              <a:gd name="connsiteX0" fmla="*/ 392027 w 525123"/>
              <a:gd name="connsiteY0" fmla="*/ 3876 h 559860"/>
              <a:gd name="connsiteX1" fmla="*/ 461885 w 525123"/>
              <a:gd name="connsiteY1" fmla="*/ 142940 h 559860"/>
              <a:gd name="connsiteX2" fmla="*/ 498197 w 525123"/>
              <a:gd name="connsiteY2" fmla="*/ 341976 h 559860"/>
              <a:gd name="connsiteX3" fmla="*/ 518361 w 525123"/>
              <a:gd name="connsiteY3" fmla="*/ 496665 h 559860"/>
              <a:gd name="connsiteX4" fmla="*/ 149845 w 525123"/>
              <a:gd name="connsiteY4" fmla="*/ 523560 h 559860"/>
              <a:gd name="connsiteX5" fmla="*/ 90734 w 525123"/>
              <a:gd name="connsiteY5" fmla="*/ 360679 h 559860"/>
              <a:gd name="connsiteX6" fmla="*/ 53301 w 525123"/>
              <a:gd name="connsiteY6" fmla="*/ 358436 h 559860"/>
              <a:gd name="connsiteX7" fmla="*/ 6841 w 525123"/>
              <a:gd name="connsiteY7" fmla="*/ 228997 h 559860"/>
              <a:gd name="connsiteX8" fmla="*/ 111394 w 525123"/>
              <a:gd name="connsiteY8" fmla="*/ 342732 h 559860"/>
              <a:gd name="connsiteX9" fmla="*/ 139958 w 525123"/>
              <a:gd name="connsiteY9" fmla="*/ 348575 h 559860"/>
              <a:gd name="connsiteX10" fmla="*/ 162627 w 525123"/>
              <a:gd name="connsiteY10" fmla="*/ 51613 h 559860"/>
              <a:gd name="connsiteX11" fmla="*/ 392001 w 525123"/>
              <a:gd name="connsiteY11" fmla="*/ 3823 h 55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5123" h="559860">
                <a:moveTo>
                  <a:pt x="392027" y="3876"/>
                </a:moveTo>
                <a:cubicBezTo>
                  <a:pt x="404366" y="14466"/>
                  <a:pt x="449885" y="99820"/>
                  <a:pt x="461885" y="142940"/>
                </a:cubicBezTo>
                <a:cubicBezTo>
                  <a:pt x="473911" y="186060"/>
                  <a:pt x="498197" y="341976"/>
                  <a:pt x="498197" y="341976"/>
                </a:cubicBezTo>
                <a:cubicBezTo>
                  <a:pt x="498197" y="341976"/>
                  <a:pt x="541395" y="479188"/>
                  <a:pt x="518361" y="496665"/>
                </a:cubicBezTo>
                <a:cubicBezTo>
                  <a:pt x="419704" y="571506"/>
                  <a:pt x="207938" y="579097"/>
                  <a:pt x="149845" y="523560"/>
                </a:cubicBezTo>
                <a:cubicBezTo>
                  <a:pt x="118281" y="493379"/>
                  <a:pt x="90734" y="360679"/>
                  <a:pt x="90734" y="360679"/>
                </a:cubicBezTo>
                <a:cubicBezTo>
                  <a:pt x="90734" y="360679"/>
                  <a:pt x="68952" y="369809"/>
                  <a:pt x="53301" y="358436"/>
                </a:cubicBezTo>
                <a:cubicBezTo>
                  <a:pt x="37649" y="347063"/>
                  <a:pt x="-19505" y="236588"/>
                  <a:pt x="6841" y="228997"/>
                </a:cubicBezTo>
                <a:cubicBezTo>
                  <a:pt x="68822" y="211129"/>
                  <a:pt x="90890" y="305664"/>
                  <a:pt x="111394" y="342732"/>
                </a:cubicBezTo>
                <a:cubicBezTo>
                  <a:pt x="117263" y="353349"/>
                  <a:pt x="136828" y="348315"/>
                  <a:pt x="139958" y="348575"/>
                </a:cubicBezTo>
                <a:cubicBezTo>
                  <a:pt x="154018" y="349828"/>
                  <a:pt x="70048" y="123532"/>
                  <a:pt x="162627" y="51613"/>
                </a:cubicBezTo>
                <a:cubicBezTo>
                  <a:pt x="212555" y="12823"/>
                  <a:pt x="376636" y="-9376"/>
                  <a:pt x="392001" y="3823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任意多边形: 形状 35"/>
          <p:cNvSpPr/>
          <p:nvPr>
            <p:custDataLst>
              <p:tags r:id="rId28"/>
            </p:custDataLst>
          </p:nvPr>
        </p:nvSpPr>
        <p:spPr>
          <a:xfrm flipH="1">
            <a:off x="7409298" y="2991495"/>
            <a:ext cx="2241629" cy="1205177"/>
          </a:xfrm>
          <a:custGeom>
            <a:avLst/>
            <a:gdLst>
              <a:gd name="connsiteX0" fmla="*/ 0 w 2241629"/>
              <a:gd name="connsiteY0" fmla="*/ 0 h 1205177"/>
              <a:gd name="connsiteX1" fmla="*/ 2241629 w 2241629"/>
              <a:gd name="connsiteY1" fmla="*/ 0 h 1205177"/>
              <a:gd name="connsiteX2" fmla="*/ 2241629 w 2241629"/>
              <a:gd name="connsiteY2" fmla="*/ 1205177 h 1205177"/>
              <a:gd name="connsiteX3" fmla="*/ 0 w 2241629"/>
              <a:gd name="connsiteY3" fmla="*/ 1205177 h 1205177"/>
              <a:gd name="connsiteX4" fmla="*/ 0 w 2241629"/>
              <a:gd name="connsiteY4" fmla="*/ 0 h 120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1629" h="1205177">
                <a:moveTo>
                  <a:pt x="0" y="0"/>
                </a:moveTo>
                <a:lnTo>
                  <a:pt x="2241629" y="0"/>
                </a:lnTo>
                <a:lnTo>
                  <a:pt x="2241629" y="1205177"/>
                </a:lnTo>
                <a:lnTo>
                  <a:pt x="0" y="120517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37" name="任意多边形: 形状 36"/>
          <p:cNvSpPr/>
          <p:nvPr>
            <p:custDataLst>
              <p:tags r:id="rId29"/>
            </p:custDataLst>
          </p:nvPr>
        </p:nvSpPr>
        <p:spPr>
          <a:xfrm flipH="1">
            <a:off x="6892321" y="3091065"/>
            <a:ext cx="379956" cy="550597"/>
          </a:xfrm>
          <a:custGeom>
            <a:avLst/>
            <a:gdLst>
              <a:gd name="connsiteX0" fmla="*/ 43426 w 379956"/>
              <a:gd name="connsiteY0" fmla="*/ 302546 h 550597"/>
              <a:gd name="connsiteX1" fmla="*/ 124788 w 379956"/>
              <a:gd name="connsiteY1" fmla="*/ 81676 h 550597"/>
              <a:gd name="connsiteX2" fmla="*/ 324320 w 379956"/>
              <a:gd name="connsiteY2" fmla="*/ 418 h 550597"/>
              <a:gd name="connsiteX3" fmla="*/ 374092 w 379956"/>
              <a:gd name="connsiteY3" fmla="*/ 275312 h 550597"/>
              <a:gd name="connsiteX4" fmla="*/ 142318 w 379956"/>
              <a:gd name="connsiteY4" fmla="*/ 426298 h 550597"/>
              <a:gd name="connsiteX5" fmla="*/ 63565 w 379956"/>
              <a:gd name="connsiteY5" fmla="*/ 550597 h 550597"/>
              <a:gd name="connsiteX6" fmla="*/ 3228 w 379956"/>
              <a:gd name="connsiteY6" fmla="*/ 386334 h 550597"/>
              <a:gd name="connsiteX7" fmla="*/ 43452 w 379956"/>
              <a:gd name="connsiteY7" fmla="*/ 302520 h 55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56" h="550597">
                <a:moveTo>
                  <a:pt x="43426" y="302546"/>
                </a:moveTo>
                <a:cubicBezTo>
                  <a:pt x="72956" y="247504"/>
                  <a:pt x="77182" y="112666"/>
                  <a:pt x="124788" y="81676"/>
                </a:cubicBezTo>
                <a:cubicBezTo>
                  <a:pt x="143231" y="69676"/>
                  <a:pt x="304208" y="-6286"/>
                  <a:pt x="324320" y="418"/>
                </a:cubicBezTo>
                <a:cubicBezTo>
                  <a:pt x="344432" y="7122"/>
                  <a:pt x="397543" y="235088"/>
                  <a:pt x="374092" y="275312"/>
                </a:cubicBezTo>
                <a:cubicBezTo>
                  <a:pt x="350614" y="315537"/>
                  <a:pt x="187029" y="434071"/>
                  <a:pt x="142318" y="426298"/>
                </a:cubicBezTo>
                <a:cubicBezTo>
                  <a:pt x="111641" y="420976"/>
                  <a:pt x="63565" y="550597"/>
                  <a:pt x="63565" y="550597"/>
                </a:cubicBezTo>
                <a:cubicBezTo>
                  <a:pt x="63565" y="550597"/>
                  <a:pt x="-16884" y="413150"/>
                  <a:pt x="3228" y="386334"/>
                </a:cubicBezTo>
                <a:cubicBezTo>
                  <a:pt x="23340" y="359517"/>
                  <a:pt x="17653" y="350622"/>
                  <a:pt x="43452" y="302520"/>
                </a:cubicBez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任意多边形: 形状 37"/>
          <p:cNvSpPr/>
          <p:nvPr>
            <p:custDataLst>
              <p:tags r:id="rId30"/>
            </p:custDataLst>
          </p:nvPr>
        </p:nvSpPr>
        <p:spPr>
          <a:xfrm flipH="1">
            <a:off x="6406816" y="1870008"/>
            <a:ext cx="660913" cy="1373985"/>
          </a:xfrm>
          <a:custGeom>
            <a:avLst/>
            <a:gdLst>
              <a:gd name="connsiteX0" fmla="*/ 1968 w 660913"/>
              <a:gd name="connsiteY0" fmla="*/ 1345305 h 1373985"/>
              <a:gd name="connsiteX1" fmla="*/ 643135 w 660913"/>
              <a:gd name="connsiteY1" fmla="*/ 5321 h 1373985"/>
              <a:gd name="connsiteX2" fmla="*/ 655604 w 660913"/>
              <a:gd name="connsiteY2" fmla="*/ 913 h 1373985"/>
              <a:gd name="connsiteX3" fmla="*/ 660065 w 660913"/>
              <a:gd name="connsiteY3" fmla="*/ 13252 h 1373985"/>
              <a:gd name="connsiteX4" fmla="*/ 38227 w 660913"/>
              <a:gd name="connsiteY4" fmla="*/ 1362339 h 1373985"/>
              <a:gd name="connsiteX5" fmla="*/ 11646 w 660913"/>
              <a:gd name="connsiteY5" fmla="*/ 1372148 h 1373985"/>
              <a:gd name="connsiteX6" fmla="*/ 1837 w 660913"/>
              <a:gd name="connsiteY6" fmla="*/ 1345566 h 1373985"/>
              <a:gd name="connsiteX7" fmla="*/ 1968 w 660913"/>
              <a:gd name="connsiteY7" fmla="*/ 1345305 h 1373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913" h="1373985">
                <a:moveTo>
                  <a:pt x="1968" y="1345305"/>
                </a:moveTo>
                <a:lnTo>
                  <a:pt x="643135" y="5321"/>
                </a:lnTo>
                <a:cubicBezTo>
                  <a:pt x="645352" y="652"/>
                  <a:pt x="650934" y="-1304"/>
                  <a:pt x="655604" y="913"/>
                </a:cubicBezTo>
                <a:cubicBezTo>
                  <a:pt x="660221" y="3130"/>
                  <a:pt x="662178" y="8634"/>
                  <a:pt x="660065" y="13252"/>
                </a:cubicBezTo>
                <a:lnTo>
                  <a:pt x="38227" y="1362339"/>
                </a:lnTo>
                <a:cubicBezTo>
                  <a:pt x="33610" y="1372383"/>
                  <a:pt x="21689" y="1376765"/>
                  <a:pt x="11646" y="1372148"/>
                </a:cubicBezTo>
                <a:cubicBezTo>
                  <a:pt x="1603" y="1367531"/>
                  <a:pt x="-2780" y="1355609"/>
                  <a:pt x="1837" y="1345566"/>
                </a:cubicBezTo>
                <a:cubicBezTo>
                  <a:pt x="1837" y="1345514"/>
                  <a:pt x="1942" y="1345357"/>
                  <a:pt x="1968" y="1345305"/>
                </a:cubicBez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任意多边形: 形状 38"/>
          <p:cNvSpPr/>
          <p:nvPr>
            <p:custDataLst>
              <p:tags r:id="rId31"/>
            </p:custDataLst>
          </p:nvPr>
        </p:nvSpPr>
        <p:spPr>
          <a:xfrm flipH="1">
            <a:off x="8621446" y="4732603"/>
            <a:ext cx="1296452" cy="893458"/>
          </a:xfrm>
          <a:custGeom>
            <a:avLst/>
            <a:gdLst>
              <a:gd name="connsiteX0" fmla="*/ 185368 w 1296452"/>
              <a:gd name="connsiteY0" fmla="*/ 0 h 893458"/>
              <a:gd name="connsiteX1" fmla="*/ 8427 w 1296452"/>
              <a:gd name="connsiteY1" fmla="*/ 815604 h 893458"/>
              <a:gd name="connsiteX2" fmla="*/ 0 w 1296452"/>
              <a:gd name="connsiteY2" fmla="*/ 893458 h 893458"/>
              <a:gd name="connsiteX3" fmla="*/ 1296452 w 1296452"/>
              <a:gd name="connsiteY3" fmla="*/ 893458 h 893458"/>
              <a:gd name="connsiteX4" fmla="*/ 1294335 w 1296452"/>
              <a:gd name="connsiteY4" fmla="*/ 803761 h 893458"/>
              <a:gd name="connsiteX5" fmla="*/ 1294335 w 1296452"/>
              <a:gd name="connsiteY5" fmla="*/ 803735 h 893458"/>
              <a:gd name="connsiteX6" fmla="*/ 1174704 w 1296452"/>
              <a:gd name="connsiteY6" fmla="*/ 45885 h 89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452" h="893458">
                <a:moveTo>
                  <a:pt x="185368" y="0"/>
                </a:moveTo>
                <a:lnTo>
                  <a:pt x="8427" y="815604"/>
                </a:lnTo>
                <a:lnTo>
                  <a:pt x="0" y="893458"/>
                </a:lnTo>
                <a:lnTo>
                  <a:pt x="1296452" y="893458"/>
                </a:lnTo>
                <a:lnTo>
                  <a:pt x="1294335" y="803761"/>
                </a:lnTo>
                <a:lnTo>
                  <a:pt x="1294335" y="803735"/>
                </a:lnTo>
                <a:lnTo>
                  <a:pt x="1174704" y="4588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任意多边形: 形状 39"/>
          <p:cNvSpPr/>
          <p:nvPr>
            <p:custDataLst>
              <p:tags r:id="rId32"/>
            </p:custDataLst>
          </p:nvPr>
        </p:nvSpPr>
        <p:spPr>
          <a:xfrm flipH="1">
            <a:off x="8817382" y="2942321"/>
            <a:ext cx="726546" cy="1933415"/>
          </a:xfrm>
          <a:custGeom>
            <a:avLst/>
            <a:gdLst>
              <a:gd name="connsiteX0" fmla="*/ 211348 w 726546"/>
              <a:gd name="connsiteY0" fmla="*/ 20871 h 1933415"/>
              <a:gd name="connsiteX1" fmla="*/ 152473 w 726546"/>
              <a:gd name="connsiteY1" fmla="*/ 149162 h 1933415"/>
              <a:gd name="connsiteX2" fmla="*/ 50111 w 726546"/>
              <a:gd name="connsiteY2" fmla="*/ 302808 h 1933415"/>
              <a:gd name="connsiteX3" fmla="*/ 0 w 726546"/>
              <a:gd name="connsiteY3" fmla="*/ 1908295 h 1933415"/>
              <a:gd name="connsiteX4" fmla="*/ 726546 w 726546"/>
              <a:gd name="connsiteY4" fmla="*/ 1933416 h 1933415"/>
              <a:gd name="connsiteX5" fmla="*/ 694408 w 726546"/>
              <a:gd name="connsiteY5" fmla="*/ 242367 h 1933415"/>
              <a:gd name="connsiteX6" fmla="*/ 595569 w 726546"/>
              <a:gd name="connsiteY6" fmla="*/ 149188 h 1933415"/>
              <a:gd name="connsiteX7" fmla="*/ 536719 w 726546"/>
              <a:gd name="connsiteY7" fmla="*/ 1202 h 1933415"/>
              <a:gd name="connsiteX8" fmla="*/ 404306 w 726546"/>
              <a:gd name="connsiteY8" fmla="*/ 108650 h 1933415"/>
              <a:gd name="connsiteX9" fmla="*/ 211348 w 726546"/>
              <a:gd name="connsiteY9" fmla="*/ 20897 h 193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6546" h="1933415">
                <a:moveTo>
                  <a:pt x="211348" y="20871"/>
                </a:moveTo>
                <a:cubicBezTo>
                  <a:pt x="201149" y="9785"/>
                  <a:pt x="178376" y="102885"/>
                  <a:pt x="152473" y="149162"/>
                </a:cubicBezTo>
                <a:cubicBezTo>
                  <a:pt x="126569" y="195438"/>
                  <a:pt x="50111" y="302808"/>
                  <a:pt x="50111" y="302808"/>
                </a:cubicBezTo>
                <a:lnTo>
                  <a:pt x="0" y="1908295"/>
                </a:lnTo>
                <a:lnTo>
                  <a:pt x="726546" y="1933416"/>
                </a:lnTo>
                <a:lnTo>
                  <a:pt x="694408" y="242367"/>
                </a:lnTo>
                <a:cubicBezTo>
                  <a:pt x="694408" y="242367"/>
                  <a:pt x="611116" y="174178"/>
                  <a:pt x="595569" y="149188"/>
                </a:cubicBezTo>
                <a:cubicBezTo>
                  <a:pt x="580021" y="124198"/>
                  <a:pt x="549136" y="-14267"/>
                  <a:pt x="536719" y="1202"/>
                </a:cubicBezTo>
                <a:cubicBezTo>
                  <a:pt x="524302" y="16671"/>
                  <a:pt x="442653" y="103277"/>
                  <a:pt x="404306" y="108650"/>
                </a:cubicBezTo>
                <a:cubicBezTo>
                  <a:pt x="365934" y="114024"/>
                  <a:pt x="223609" y="34201"/>
                  <a:pt x="211348" y="20897"/>
                </a:cubicBezTo>
                <a:close/>
              </a:path>
            </a:pathLst>
          </a:custGeom>
          <a:solidFill>
            <a:schemeClr val="accent3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任意多边形: 形状 40"/>
          <p:cNvSpPr/>
          <p:nvPr>
            <p:custDataLst>
              <p:tags r:id="rId33"/>
            </p:custDataLst>
          </p:nvPr>
        </p:nvSpPr>
        <p:spPr>
          <a:xfrm flipH="1">
            <a:off x="9016392" y="3089800"/>
            <a:ext cx="371182" cy="1717956"/>
          </a:xfrm>
          <a:custGeom>
            <a:avLst/>
            <a:gdLst>
              <a:gd name="connsiteX0" fmla="*/ 199041 w 371182"/>
              <a:gd name="connsiteY0" fmla="*/ 134043 h 1717956"/>
              <a:gd name="connsiteX1" fmla="*/ 230892 w 371182"/>
              <a:gd name="connsiteY1" fmla="*/ 276577 h 1717956"/>
              <a:gd name="connsiteX2" fmla="*/ 6 w 371182"/>
              <a:gd name="connsiteY2" fmla="*/ 1511695 h 1717956"/>
              <a:gd name="connsiteX3" fmla="*/ 306855 w 371182"/>
              <a:gd name="connsiteY3" fmla="*/ 1717957 h 1717956"/>
              <a:gd name="connsiteX4" fmla="*/ 364061 w 371182"/>
              <a:gd name="connsiteY4" fmla="*/ 585617 h 1717956"/>
              <a:gd name="connsiteX5" fmla="*/ 284969 w 371182"/>
              <a:gd name="connsiteY5" fmla="*/ 256543 h 1717956"/>
              <a:gd name="connsiteX6" fmla="*/ 332263 w 371182"/>
              <a:gd name="connsiteY6" fmla="*/ 155329 h 1717956"/>
              <a:gd name="connsiteX7" fmla="*/ 259117 w 371182"/>
              <a:gd name="connsiteY7" fmla="*/ 13 h 1717956"/>
              <a:gd name="connsiteX8" fmla="*/ 199041 w 371182"/>
              <a:gd name="connsiteY8" fmla="*/ 134017 h 17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182" h="1717956">
                <a:moveTo>
                  <a:pt x="199041" y="134043"/>
                </a:moveTo>
                <a:cubicBezTo>
                  <a:pt x="215476" y="199806"/>
                  <a:pt x="242422" y="232857"/>
                  <a:pt x="230892" y="276577"/>
                </a:cubicBezTo>
                <a:cubicBezTo>
                  <a:pt x="219362" y="320297"/>
                  <a:pt x="1518" y="1477548"/>
                  <a:pt x="6" y="1511695"/>
                </a:cubicBezTo>
                <a:cubicBezTo>
                  <a:pt x="-1507" y="1545841"/>
                  <a:pt x="306855" y="1717957"/>
                  <a:pt x="306855" y="1717957"/>
                </a:cubicBezTo>
                <a:cubicBezTo>
                  <a:pt x="306855" y="1717957"/>
                  <a:pt x="396643" y="850651"/>
                  <a:pt x="364061" y="585617"/>
                </a:cubicBezTo>
                <a:cubicBezTo>
                  <a:pt x="352688" y="493038"/>
                  <a:pt x="275839" y="282446"/>
                  <a:pt x="284969" y="256543"/>
                </a:cubicBezTo>
                <a:cubicBezTo>
                  <a:pt x="294099" y="230639"/>
                  <a:pt x="332263" y="155329"/>
                  <a:pt x="332263" y="155329"/>
                </a:cubicBezTo>
                <a:cubicBezTo>
                  <a:pt x="332263" y="155329"/>
                  <a:pt x="273491" y="-1656"/>
                  <a:pt x="259117" y="13"/>
                </a:cubicBezTo>
                <a:cubicBezTo>
                  <a:pt x="244744" y="1683"/>
                  <a:pt x="199041" y="134017"/>
                  <a:pt x="199041" y="134017"/>
                </a:cubicBezTo>
                <a:close/>
              </a:path>
            </a:pathLst>
          </a:custGeom>
          <a:solidFill>
            <a:schemeClr val="accent4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任意多边形: 形状 41"/>
          <p:cNvSpPr/>
          <p:nvPr>
            <p:custDataLst>
              <p:tags r:id="rId34"/>
            </p:custDataLst>
          </p:nvPr>
        </p:nvSpPr>
        <p:spPr>
          <a:xfrm flipH="1">
            <a:off x="8919120" y="3083136"/>
            <a:ext cx="475118" cy="258328"/>
          </a:xfrm>
          <a:custGeom>
            <a:avLst/>
            <a:gdLst>
              <a:gd name="connsiteX0" fmla="*/ 155020 w 475118"/>
              <a:gd name="connsiteY0" fmla="*/ 258303 h 258328"/>
              <a:gd name="connsiteX1" fmla="*/ 153167 w 475118"/>
              <a:gd name="connsiteY1" fmla="*/ 258120 h 258328"/>
              <a:gd name="connsiteX2" fmla="*/ 851 w 475118"/>
              <a:gd name="connsiteY2" fmla="*/ 47528 h 258328"/>
              <a:gd name="connsiteX3" fmla="*/ 3408 w 475118"/>
              <a:gd name="connsiteY3" fmla="*/ 38450 h 258328"/>
              <a:gd name="connsiteX4" fmla="*/ 12486 w 475118"/>
              <a:gd name="connsiteY4" fmla="*/ 41007 h 258328"/>
              <a:gd name="connsiteX5" fmla="*/ 153846 w 475118"/>
              <a:gd name="connsiteY5" fmla="*/ 243564 h 258328"/>
              <a:gd name="connsiteX6" fmla="*/ 204479 w 475118"/>
              <a:gd name="connsiteY6" fmla="*/ 125603 h 258328"/>
              <a:gd name="connsiteX7" fmla="*/ 266381 w 475118"/>
              <a:gd name="connsiteY7" fmla="*/ 52 h 258328"/>
              <a:gd name="connsiteX8" fmla="*/ 332456 w 475118"/>
              <a:gd name="connsiteY8" fmla="*/ 129803 h 258328"/>
              <a:gd name="connsiteX9" fmla="*/ 377846 w 475118"/>
              <a:gd name="connsiteY9" fmla="*/ 230678 h 258328"/>
              <a:gd name="connsiteX10" fmla="*/ 461817 w 475118"/>
              <a:gd name="connsiteY10" fmla="*/ 53841 h 258328"/>
              <a:gd name="connsiteX11" fmla="*/ 468990 w 475118"/>
              <a:gd name="connsiteY11" fmla="*/ 47998 h 258328"/>
              <a:gd name="connsiteX12" fmla="*/ 475094 w 475118"/>
              <a:gd name="connsiteY12" fmla="*/ 55197 h 258328"/>
              <a:gd name="connsiteX13" fmla="*/ 383481 w 475118"/>
              <a:gd name="connsiteY13" fmla="*/ 244138 h 258328"/>
              <a:gd name="connsiteX14" fmla="*/ 376463 w 475118"/>
              <a:gd name="connsiteY14" fmla="*/ 246538 h 258328"/>
              <a:gd name="connsiteX15" fmla="*/ 320170 w 475118"/>
              <a:gd name="connsiteY15" fmla="*/ 134994 h 258328"/>
              <a:gd name="connsiteX16" fmla="*/ 265728 w 475118"/>
              <a:gd name="connsiteY16" fmla="*/ 15834 h 258328"/>
              <a:gd name="connsiteX17" fmla="*/ 216895 w 475118"/>
              <a:gd name="connsiteY17" fmla="*/ 130508 h 258328"/>
              <a:gd name="connsiteX18" fmla="*/ 155020 w 475118"/>
              <a:gd name="connsiteY18" fmla="*/ 258329 h 258328"/>
              <a:gd name="connsiteX19" fmla="*/ 156194 w 475118"/>
              <a:gd name="connsiteY19" fmla="*/ 245155 h 258328"/>
              <a:gd name="connsiteX20" fmla="*/ 156194 w 475118"/>
              <a:gd name="connsiteY20" fmla="*/ 245155 h 258328"/>
              <a:gd name="connsiteX21" fmla="*/ 461817 w 475118"/>
              <a:gd name="connsiteY21" fmla="*/ 53893 h 258328"/>
              <a:gd name="connsiteX22" fmla="*/ 461817 w 475118"/>
              <a:gd name="connsiteY22" fmla="*/ 54076 h 258328"/>
              <a:gd name="connsiteX23" fmla="*/ 461817 w 475118"/>
              <a:gd name="connsiteY23" fmla="*/ 53893 h 25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5118" h="258328">
                <a:moveTo>
                  <a:pt x="155020" y="258303"/>
                </a:moveTo>
                <a:cubicBezTo>
                  <a:pt x="154420" y="258303"/>
                  <a:pt x="153794" y="258224"/>
                  <a:pt x="153167" y="258120"/>
                </a:cubicBezTo>
                <a:cubicBezTo>
                  <a:pt x="132534" y="254364"/>
                  <a:pt x="27955" y="95918"/>
                  <a:pt x="851" y="47528"/>
                </a:cubicBezTo>
                <a:cubicBezTo>
                  <a:pt x="-948" y="44320"/>
                  <a:pt x="199" y="40250"/>
                  <a:pt x="3408" y="38450"/>
                </a:cubicBezTo>
                <a:cubicBezTo>
                  <a:pt x="6617" y="36650"/>
                  <a:pt x="10686" y="37798"/>
                  <a:pt x="12486" y="41007"/>
                </a:cubicBezTo>
                <a:cubicBezTo>
                  <a:pt x="48667" y="105622"/>
                  <a:pt x="133733" y="227052"/>
                  <a:pt x="153846" y="243564"/>
                </a:cubicBezTo>
                <a:cubicBezTo>
                  <a:pt x="163158" y="230573"/>
                  <a:pt x="186870" y="170367"/>
                  <a:pt x="204479" y="125603"/>
                </a:cubicBezTo>
                <a:cubicBezTo>
                  <a:pt x="250051" y="9860"/>
                  <a:pt x="256494" y="-887"/>
                  <a:pt x="266381" y="52"/>
                </a:cubicBezTo>
                <a:cubicBezTo>
                  <a:pt x="276032" y="939"/>
                  <a:pt x="286545" y="21546"/>
                  <a:pt x="332456" y="129803"/>
                </a:cubicBezTo>
                <a:cubicBezTo>
                  <a:pt x="349073" y="168932"/>
                  <a:pt x="369290" y="216591"/>
                  <a:pt x="377846" y="230678"/>
                </a:cubicBezTo>
                <a:cubicBezTo>
                  <a:pt x="396106" y="206287"/>
                  <a:pt x="458765" y="68006"/>
                  <a:pt x="461817" y="53841"/>
                </a:cubicBezTo>
                <a:cubicBezTo>
                  <a:pt x="462260" y="50293"/>
                  <a:pt x="465417" y="47711"/>
                  <a:pt x="468990" y="47998"/>
                </a:cubicBezTo>
                <a:cubicBezTo>
                  <a:pt x="472668" y="48311"/>
                  <a:pt x="475407" y="51519"/>
                  <a:pt x="475094" y="55197"/>
                </a:cubicBezTo>
                <a:cubicBezTo>
                  <a:pt x="474442" y="63023"/>
                  <a:pt x="402445" y="228513"/>
                  <a:pt x="383481" y="244138"/>
                </a:cubicBezTo>
                <a:cubicBezTo>
                  <a:pt x="381211" y="245990"/>
                  <a:pt x="378863" y="246799"/>
                  <a:pt x="376463" y="246538"/>
                </a:cubicBezTo>
                <a:cubicBezTo>
                  <a:pt x="368716" y="245677"/>
                  <a:pt x="363003" y="235973"/>
                  <a:pt x="320170" y="134994"/>
                </a:cubicBezTo>
                <a:cubicBezTo>
                  <a:pt x="301284" y="90492"/>
                  <a:pt x="276058" y="31042"/>
                  <a:pt x="265728" y="15834"/>
                </a:cubicBezTo>
                <a:cubicBezTo>
                  <a:pt x="256129" y="30781"/>
                  <a:pt x="233695" y="87779"/>
                  <a:pt x="216895" y="130508"/>
                </a:cubicBezTo>
                <a:cubicBezTo>
                  <a:pt x="172993" y="242051"/>
                  <a:pt x="164463" y="258329"/>
                  <a:pt x="155020" y="258329"/>
                </a:cubicBezTo>
                <a:close/>
                <a:moveTo>
                  <a:pt x="156194" y="245155"/>
                </a:moveTo>
                <a:lnTo>
                  <a:pt x="156194" y="245155"/>
                </a:lnTo>
                <a:close/>
                <a:moveTo>
                  <a:pt x="461817" y="53893"/>
                </a:moveTo>
                <a:cubicBezTo>
                  <a:pt x="461817" y="53893"/>
                  <a:pt x="461817" y="54024"/>
                  <a:pt x="461817" y="54076"/>
                </a:cubicBezTo>
                <a:cubicBezTo>
                  <a:pt x="461817" y="54024"/>
                  <a:pt x="461817" y="53945"/>
                  <a:pt x="461817" y="53893"/>
                </a:cubicBezTo>
                <a:close/>
              </a:path>
            </a:pathLst>
          </a:custGeom>
          <a:solidFill>
            <a:srgbClr val="FFFFFF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任意多边形: 形状 42"/>
          <p:cNvSpPr/>
          <p:nvPr>
            <p:custDataLst>
              <p:tags r:id="rId35"/>
            </p:custDataLst>
          </p:nvPr>
        </p:nvSpPr>
        <p:spPr>
          <a:xfrm flipH="1">
            <a:off x="10460251" y="5429829"/>
            <a:ext cx="564576" cy="388212"/>
          </a:xfrm>
          <a:custGeom>
            <a:avLst/>
            <a:gdLst>
              <a:gd name="connsiteX0" fmla="*/ 440929 w 564576"/>
              <a:gd name="connsiteY0" fmla="*/ 0 h 388212"/>
              <a:gd name="connsiteX1" fmla="*/ 137158 w 564576"/>
              <a:gd name="connsiteY1" fmla="*/ 155472 h 388212"/>
              <a:gd name="connsiteX2" fmla="*/ 7824 w 564576"/>
              <a:gd name="connsiteY2" fmla="*/ 342326 h 388212"/>
              <a:gd name="connsiteX3" fmla="*/ 346811 w 564576"/>
              <a:gd name="connsiteY3" fmla="*/ 185184 h 388212"/>
              <a:gd name="connsiteX4" fmla="*/ 289709 w 564576"/>
              <a:gd name="connsiteY4" fmla="*/ 307814 h 388212"/>
              <a:gd name="connsiteX5" fmla="*/ 301526 w 564576"/>
              <a:gd name="connsiteY5" fmla="*/ 388159 h 388212"/>
              <a:gd name="connsiteX6" fmla="*/ 358915 w 564576"/>
              <a:gd name="connsiteY6" fmla="*/ 324718 h 388212"/>
              <a:gd name="connsiteX7" fmla="*/ 537082 w 564576"/>
              <a:gd name="connsiteY7" fmla="*/ 193871 h 388212"/>
              <a:gd name="connsiteX8" fmla="*/ 564577 w 564576"/>
              <a:gd name="connsiteY8" fmla="*/ 3313 h 388212"/>
              <a:gd name="connsiteX9" fmla="*/ 440929 w 564576"/>
              <a:gd name="connsiteY9" fmla="*/ 0 h 38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4576" h="388212">
                <a:moveTo>
                  <a:pt x="440929" y="0"/>
                </a:moveTo>
                <a:cubicBezTo>
                  <a:pt x="392644" y="9912"/>
                  <a:pt x="176574" y="114152"/>
                  <a:pt x="137158" y="155472"/>
                </a:cubicBezTo>
                <a:cubicBezTo>
                  <a:pt x="69778" y="226061"/>
                  <a:pt x="-28514" y="342326"/>
                  <a:pt x="7824" y="342326"/>
                </a:cubicBezTo>
                <a:cubicBezTo>
                  <a:pt x="54466" y="342326"/>
                  <a:pt x="331655" y="170263"/>
                  <a:pt x="346811" y="185184"/>
                </a:cubicBezTo>
                <a:cubicBezTo>
                  <a:pt x="387114" y="224861"/>
                  <a:pt x="306639" y="273981"/>
                  <a:pt x="289709" y="307814"/>
                </a:cubicBezTo>
                <a:cubicBezTo>
                  <a:pt x="272805" y="341648"/>
                  <a:pt x="290100" y="386046"/>
                  <a:pt x="301526" y="388159"/>
                </a:cubicBezTo>
                <a:cubicBezTo>
                  <a:pt x="312951" y="390272"/>
                  <a:pt x="354141" y="328944"/>
                  <a:pt x="358915" y="324718"/>
                </a:cubicBezTo>
                <a:cubicBezTo>
                  <a:pt x="363715" y="320492"/>
                  <a:pt x="530743" y="225826"/>
                  <a:pt x="537082" y="193871"/>
                </a:cubicBezTo>
                <a:cubicBezTo>
                  <a:pt x="543421" y="161915"/>
                  <a:pt x="564577" y="3313"/>
                  <a:pt x="564577" y="3313"/>
                </a:cubicBezTo>
                <a:lnTo>
                  <a:pt x="440929" y="0"/>
                </a:lnTo>
                <a:close/>
              </a:path>
            </a:pathLst>
          </a:custGeom>
          <a:solidFill>
            <a:srgbClr val="F7B690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任意多边形: 形状 43"/>
          <p:cNvSpPr/>
          <p:nvPr>
            <p:custDataLst>
              <p:tags r:id="rId36"/>
            </p:custDataLst>
          </p:nvPr>
        </p:nvSpPr>
        <p:spPr>
          <a:xfrm flipH="1">
            <a:off x="7129739" y="3112847"/>
            <a:ext cx="3577649" cy="2513214"/>
          </a:xfrm>
          <a:custGeom>
            <a:avLst/>
            <a:gdLst>
              <a:gd name="connsiteX0" fmla="*/ 1832199 w 3577649"/>
              <a:gd name="connsiteY0" fmla="*/ 44503 h 2513214"/>
              <a:gd name="connsiteX1" fmla="*/ 1751620 w 3577649"/>
              <a:gd name="connsiteY1" fmla="*/ 590221 h 2513214"/>
              <a:gd name="connsiteX2" fmla="*/ 1604938 w 3577649"/>
              <a:gd name="connsiteY2" fmla="*/ 1304768 h 2513214"/>
              <a:gd name="connsiteX3" fmla="*/ 1491568 w 3577649"/>
              <a:gd name="connsiteY3" fmla="*/ 2459421 h 2513214"/>
              <a:gd name="connsiteX4" fmla="*/ 1488179 w 3577649"/>
              <a:gd name="connsiteY4" fmla="*/ 2513214 h 2513214"/>
              <a:gd name="connsiteX5" fmla="*/ 2170964 w 3577649"/>
              <a:gd name="connsiteY5" fmla="*/ 2513214 h 2513214"/>
              <a:gd name="connsiteX6" fmla="*/ 2152714 w 3577649"/>
              <a:gd name="connsiteY6" fmla="*/ 2296209 h 2513214"/>
              <a:gd name="connsiteX7" fmla="*/ 2099502 w 3577649"/>
              <a:gd name="connsiteY7" fmla="*/ 1603739 h 2513214"/>
              <a:gd name="connsiteX8" fmla="*/ 2176769 w 3577649"/>
              <a:gd name="connsiteY8" fmla="*/ 827630 h 2513214"/>
              <a:gd name="connsiteX9" fmla="*/ 2898385 w 3577649"/>
              <a:gd name="connsiteY9" fmla="*/ 1174573 h 2513214"/>
              <a:gd name="connsiteX10" fmla="*/ 3576203 w 3577649"/>
              <a:gd name="connsiteY10" fmla="*/ 465113 h 2513214"/>
              <a:gd name="connsiteX11" fmla="*/ 3474598 w 3577649"/>
              <a:gd name="connsiteY11" fmla="*/ 279537 h 2513214"/>
              <a:gd name="connsiteX12" fmla="*/ 2722044 w 3577649"/>
              <a:gd name="connsiteY12" fmla="*/ 644898 h 2513214"/>
              <a:gd name="connsiteX13" fmla="*/ 2157831 w 3577649"/>
              <a:gd name="connsiteY13" fmla="*/ 224105 h 2513214"/>
              <a:gd name="connsiteX14" fmla="*/ 1832199 w 3577649"/>
              <a:gd name="connsiteY14" fmla="*/ 44503 h 2513214"/>
              <a:gd name="connsiteX15" fmla="*/ 1284786 w 3577649"/>
              <a:gd name="connsiteY15" fmla="*/ 0 h 2513214"/>
              <a:gd name="connsiteX16" fmla="*/ 651106 w 3577649"/>
              <a:gd name="connsiteY16" fmla="*/ 415732 h 2513214"/>
              <a:gd name="connsiteX17" fmla="*/ 0 w 3577649"/>
              <a:gd name="connsiteY17" fmla="*/ 2295304 h 2513214"/>
              <a:gd name="connsiteX18" fmla="*/ 299649 w 3577649"/>
              <a:gd name="connsiteY18" fmla="*/ 2432751 h 2513214"/>
              <a:gd name="connsiteX19" fmla="*/ 843307 w 3577649"/>
              <a:gd name="connsiteY19" fmla="*/ 1163930 h 2513214"/>
              <a:gd name="connsiteX20" fmla="*/ 823873 w 3577649"/>
              <a:gd name="connsiteY20" fmla="*/ 1654763 h 2513214"/>
              <a:gd name="connsiteX21" fmla="*/ 611792 w 3577649"/>
              <a:gd name="connsiteY21" fmla="*/ 2327010 h 2513214"/>
              <a:gd name="connsiteX22" fmla="*/ 547477 w 3577649"/>
              <a:gd name="connsiteY22" fmla="*/ 2513214 h 2513214"/>
              <a:gd name="connsiteX23" fmla="*/ 1269624 w 3577649"/>
              <a:gd name="connsiteY23" fmla="*/ 2513214 h 2513214"/>
              <a:gd name="connsiteX24" fmla="*/ 1271287 w 3577649"/>
              <a:gd name="connsiteY24" fmla="*/ 2485525 h 2513214"/>
              <a:gd name="connsiteX25" fmla="*/ 1284786 w 3577649"/>
              <a:gd name="connsiteY25" fmla="*/ 0 h 251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577649" h="2513214">
                <a:moveTo>
                  <a:pt x="1832199" y="44503"/>
                </a:moveTo>
                <a:cubicBezTo>
                  <a:pt x="1813183" y="59711"/>
                  <a:pt x="1802618" y="286998"/>
                  <a:pt x="1751620" y="590221"/>
                </a:cubicBezTo>
                <a:cubicBezTo>
                  <a:pt x="1715673" y="803996"/>
                  <a:pt x="1647824" y="1047143"/>
                  <a:pt x="1604938" y="1304768"/>
                </a:cubicBezTo>
                <a:cubicBezTo>
                  <a:pt x="1556549" y="1595459"/>
                  <a:pt x="1518764" y="2045312"/>
                  <a:pt x="1491568" y="2459421"/>
                </a:cubicBezTo>
                <a:lnTo>
                  <a:pt x="1488179" y="2513214"/>
                </a:lnTo>
                <a:lnTo>
                  <a:pt x="2170964" y="2513214"/>
                </a:lnTo>
                <a:lnTo>
                  <a:pt x="2152714" y="2296209"/>
                </a:lnTo>
                <a:cubicBezTo>
                  <a:pt x="2129605" y="2018327"/>
                  <a:pt x="2108541" y="1753633"/>
                  <a:pt x="2099502" y="1603739"/>
                </a:cubicBezTo>
                <a:cubicBezTo>
                  <a:pt x="2074747" y="1193668"/>
                  <a:pt x="2176769" y="827630"/>
                  <a:pt x="2176769" y="827630"/>
                </a:cubicBezTo>
                <a:cubicBezTo>
                  <a:pt x="2176769" y="827630"/>
                  <a:pt x="2723113" y="1217850"/>
                  <a:pt x="2898385" y="1174573"/>
                </a:cubicBezTo>
                <a:cubicBezTo>
                  <a:pt x="3085421" y="1128375"/>
                  <a:pt x="3608680" y="520885"/>
                  <a:pt x="3576203" y="465113"/>
                </a:cubicBezTo>
                <a:cubicBezTo>
                  <a:pt x="3543726" y="409341"/>
                  <a:pt x="3474598" y="279537"/>
                  <a:pt x="3474598" y="279537"/>
                </a:cubicBezTo>
                <a:cubicBezTo>
                  <a:pt x="3474598" y="279537"/>
                  <a:pt x="2836013" y="637228"/>
                  <a:pt x="2722044" y="644898"/>
                </a:cubicBezTo>
                <a:cubicBezTo>
                  <a:pt x="2608074" y="652567"/>
                  <a:pt x="2183108" y="257625"/>
                  <a:pt x="2157831" y="224105"/>
                </a:cubicBezTo>
                <a:cubicBezTo>
                  <a:pt x="2132527" y="190584"/>
                  <a:pt x="1832199" y="44503"/>
                  <a:pt x="1832199" y="44503"/>
                </a:cubicBezTo>
                <a:close/>
                <a:moveTo>
                  <a:pt x="1284786" y="0"/>
                </a:moveTo>
                <a:cubicBezTo>
                  <a:pt x="968363" y="149107"/>
                  <a:pt x="707243" y="315458"/>
                  <a:pt x="651106" y="415732"/>
                </a:cubicBezTo>
                <a:cubicBezTo>
                  <a:pt x="594995" y="515980"/>
                  <a:pt x="0" y="2295304"/>
                  <a:pt x="0" y="2295304"/>
                </a:cubicBezTo>
                <a:lnTo>
                  <a:pt x="299649" y="2432751"/>
                </a:lnTo>
                <a:cubicBezTo>
                  <a:pt x="299649" y="2432751"/>
                  <a:pt x="793013" y="1164530"/>
                  <a:pt x="843307" y="1163930"/>
                </a:cubicBezTo>
                <a:cubicBezTo>
                  <a:pt x="863393" y="1163695"/>
                  <a:pt x="884236" y="1401390"/>
                  <a:pt x="823873" y="1654763"/>
                </a:cubicBezTo>
                <a:cubicBezTo>
                  <a:pt x="789811" y="1797721"/>
                  <a:pt x="704756" y="2055601"/>
                  <a:pt x="611792" y="2327010"/>
                </a:cubicBezTo>
                <a:lnTo>
                  <a:pt x="547477" y="2513214"/>
                </a:lnTo>
                <a:lnTo>
                  <a:pt x="1269624" y="2513214"/>
                </a:lnTo>
                <a:lnTo>
                  <a:pt x="1271287" y="2485525"/>
                </a:lnTo>
                <a:cubicBezTo>
                  <a:pt x="1328185" y="1521322"/>
                  <a:pt x="1385217" y="198498"/>
                  <a:pt x="1284786" y="0"/>
                </a:cubicBezTo>
                <a:close/>
              </a:path>
            </a:pathLst>
          </a:custGeom>
          <a:solidFill>
            <a:srgbClr val="FFFFFF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任意多边形: 形状 44"/>
          <p:cNvSpPr/>
          <p:nvPr>
            <p:custDataLst>
              <p:tags r:id="rId37"/>
            </p:custDataLst>
          </p:nvPr>
        </p:nvSpPr>
        <p:spPr>
          <a:xfrm flipH="1">
            <a:off x="6987391" y="3057388"/>
            <a:ext cx="155481" cy="178662"/>
          </a:xfrm>
          <a:custGeom>
            <a:avLst/>
            <a:gdLst>
              <a:gd name="connsiteX0" fmla="*/ 67928 w 155481"/>
              <a:gd name="connsiteY0" fmla="*/ 52303 h 178662"/>
              <a:gd name="connsiteX1" fmla="*/ 106796 w 155481"/>
              <a:gd name="connsiteY1" fmla="*/ 33677 h 178662"/>
              <a:gd name="connsiteX2" fmla="*/ 151768 w 155481"/>
              <a:gd name="connsiteY2" fmla="*/ 5504 h 178662"/>
              <a:gd name="connsiteX3" fmla="*/ 112483 w 155481"/>
              <a:gd name="connsiteY3" fmla="*/ 100196 h 178662"/>
              <a:gd name="connsiteX4" fmla="*/ 55485 w 155481"/>
              <a:gd name="connsiteY4" fmla="*/ 178663 h 178662"/>
              <a:gd name="connsiteX5" fmla="*/ 0 w 155481"/>
              <a:gd name="connsiteY5" fmla="*/ 112613 h 178662"/>
              <a:gd name="connsiteX6" fmla="*/ 67928 w 155481"/>
              <a:gd name="connsiteY6" fmla="*/ 52276 h 17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481" h="178662">
                <a:moveTo>
                  <a:pt x="67928" y="52303"/>
                </a:moveTo>
                <a:cubicBezTo>
                  <a:pt x="80658" y="42338"/>
                  <a:pt x="97327" y="41581"/>
                  <a:pt x="106796" y="33677"/>
                </a:cubicBezTo>
                <a:cubicBezTo>
                  <a:pt x="135230" y="10043"/>
                  <a:pt x="144360" y="-10095"/>
                  <a:pt x="151768" y="5504"/>
                </a:cubicBezTo>
                <a:cubicBezTo>
                  <a:pt x="161655" y="26321"/>
                  <a:pt x="152864" y="74736"/>
                  <a:pt x="112483" y="100196"/>
                </a:cubicBezTo>
                <a:cubicBezTo>
                  <a:pt x="72102" y="125656"/>
                  <a:pt x="55485" y="178663"/>
                  <a:pt x="55485" y="178663"/>
                </a:cubicBezTo>
                <a:lnTo>
                  <a:pt x="0" y="112613"/>
                </a:lnTo>
                <a:cubicBezTo>
                  <a:pt x="0" y="112613"/>
                  <a:pt x="50059" y="66285"/>
                  <a:pt x="67928" y="52276"/>
                </a:cubicBezTo>
                <a:close/>
              </a:path>
            </a:pathLst>
          </a:custGeom>
          <a:solidFill>
            <a:srgbClr val="F0B38E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任意多边形: 形状 45"/>
          <p:cNvSpPr/>
          <p:nvPr>
            <p:custDataLst>
              <p:tags r:id="rId38"/>
            </p:custDataLst>
          </p:nvPr>
        </p:nvSpPr>
        <p:spPr>
          <a:xfrm flipH="1">
            <a:off x="6925914" y="3115717"/>
            <a:ext cx="139172" cy="279676"/>
          </a:xfrm>
          <a:custGeom>
            <a:avLst/>
            <a:gdLst>
              <a:gd name="connsiteX0" fmla="*/ 139146 w 139172"/>
              <a:gd name="connsiteY0" fmla="*/ 268190 h 279676"/>
              <a:gd name="connsiteX1" fmla="*/ 86035 w 139172"/>
              <a:gd name="connsiteY1" fmla="*/ 279537 h 279676"/>
              <a:gd name="connsiteX2" fmla="*/ 9603 w 139172"/>
              <a:gd name="connsiteY2" fmla="*/ 187871 h 279676"/>
              <a:gd name="connsiteX3" fmla="*/ 57549 w 139172"/>
              <a:gd name="connsiteY3" fmla="*/ 120334 h 279676"/>
              <a:gd name="connsiteX4" fmla="*/ 3 w 139172"/>
              <a:gd name="connsiteY4" fmla="*/ 108100 h 279676"/>
              <a:gd name="connsiteX5" fmla="*/ 93835 w 139172"/>
              <a:gd name="connsiteY5" fmla="*/ 0 h 279676"/>
              <a:gd name="connsiteX6" fmla="*/ 139172 w 139172"/>
              <a:gd name="connsiteY6" fmla="*/ 268190 h 2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172" h="279676">
                <a:moveTo>
                  <a:pt x="139146" y="268190"/>
                </a:moveTo>
                <a:cubicBezTo>
                  <a:pt x="139146" y="268190"/>
                  <a:pt x="102860" y="281155"/>
                  <a:pt x="86035" y="279537"/>
                </a:cubicBezTo>
                <a:cubicBezTo>
                  <a:pt x="69183" y="277920"/>
                  <a:pt x="10881" y="224131"/>
                  <a:pt x="9603" y="187871"/>
                </a:cubicBezTo>
                <a:cubicBezTo>
                  <a:pt x="8299" y="151586"/>
                  <a:pt x="57549" y="120334"/>
                  <a:pt x="57549" y="120334"/>
                </a:cubicBezTo>
                <a:cubicBezTo>
                  <a:pt x="57549" y="120334"/>
                  <a:pt x="551" y="137343"/>
                  <a:pt x="3" y="108100"/>
                </a:cubicBezTo>
                <a:cubicBezTo>
                  <a:pt x="-544" y="78884"/>
                  <a:pt x="69209" y="31094"/>
                  <a:pt x="93835" y="0"/>
                </a:cubicBezTo>
                <a:lnTo>
                  <a:pt x="139172" y="268190"/>
                </a:lnTo>
                <a:close/>
              </a:path>
            </a:pathLst>
          </a:custGeom>
          <a:solidFill>
            <a:srgbClr val="F0B38E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任意多边形: 形状 46"/>
          <p:cNvSpPr/>
          <p:nvPr>
            <p:custDataLst>
              <p:tags r:id="rId39"/>
            </p:custDataLst>
          </p:nvPr>
        </p:nvSpPr>
        <p:spPr>
          <a:xfrm flipH="1">
            <a:off x="6920566" y="3110399"/>
            <a:ext cx="149895" cy="290619"/>
          </a:xfrm>
          <a:custGeom>
            <a:avLst/>
            <a:gdLst>
              <a:gd name="connsiteX0" fmla="*/ 98165 w 149895"/>
              <a:gd name="connsiteY0" fmla="*/ 290594 h 290619"/>
              <a:gd name="connsiteX1" fmla="*/ 90757 w 149895"/>
              <a:gd name="connsiteY1" fmla="*/ 290176 h 290619"/>
              <a:gd name="connsiteX2" fmla="*/ 9629 w 149895"/>
              <a:gd name="connsiteY2" fmla="*/ 193397 h 290619"/>
              <a:gd name="connsiteX3" fmla="*/ 41663 w 149895"/>
              <a:gd name="connsiteY3" fmla="*/ 135356 h 290619"/>
              <a:gd name="connsiteX4" fmla="*/ 8247 w 149895"/>
              <a:gd name="connsiteY4" fmla="*/ 130139 h 290619"/>
              <a:gd name="connsiteX5" fmla="*/ 4 w 149895"/>
              <a:gd name="connsiteY5" fmla="*/ 113548 h 290619"/>
              <a:gd name="connsiteX6" fmla="*/ 58123 w 149895"/>
              <a:gd name="connsiteY6" fmla="*/ 38629 h 290619"/>
              <a:gd name="connsiteX7" fmla="*/ 94983 w 149895"/>
              <a:gd name="connsiteY7" fmla="*/ 2031 h 290619"/>
              <a:gd name="connsiteX8" fmla="*/ 102495 w 149895"/>
              <a:gd name="connsiteY8" fmla="*/ 1170 h 290619"/>
              <a:gd name="connsiteX9" fmla="*/ 103356 w 149895"/>
              <a:gd name="connsiteY9" fmla="*/ 8683 h 290619"/>
              <a:gd name="connsiteX10" fmla="*/ 65323 w 149895"/>
              <a:gd name="connsiteY10" fmla="*/ 46533 h 290619"/>
              <a:gd name="connsiteX11" fmla="*/ 10673 w 149895"/>
              <a:gd name="connsiteY11" fmla="*/ 113366 h 290619"/>
              <a:gd name="connsiteX12" fmla="*/ 14534 w 149895"/>
              <a:gd name="connsiteY12" fmla="*/ 121531 h 290619"/>
              <a:gd name="connsiteX13" fmla="*/ 61384 w 149895"/>
              <a:gd name="connsiteY13" fmla="*/ 120565 h 290619"/>
              <a:gd name="connsiteX14" fmla="*/ 67775 w 149895"/>
              <a:gd name="connsiteY14" fmla="*/ 123461 h 290619"/>
              <a:gd name="connsiteX15" fmla="*/ 65793 w 149895"/>
              <a:gd name="connsiteY15" fmla="*/ 130191 h 290619"/>
              <a:gd name="connsiteX16" fmla="*/ 20325 w 149895"/>
              <a:gd name="connsiteY16" fmla="*/ 193032 h 290619"/>
              <a:gd name="connsiteX17" fmla="*/ 92061 w 149895"/>
              <a:gd name="connsiteY17" fmla="*/ 279585 h 290619"/>
              <a:gd name="connsiteX18" fmla="*/ 142198 w 149895"/>
              <a:gd name="connsiteY18" fmla="*/ 268734 h 290619"/>
              <a:gd name="connsiteX19" fmla="*/ 149346 w 149895"/>
              <a:gd name="connsiteY19" fmla="*/ 271186 h 290619"/>
              <a:gd name="connsiteX20" fmla="*/ 146894 w 149895"/>
              <a:gd name="connsiteY20" fmla="*/ 278333 h 290619"/>
              <a:gd name="connsiteX21" fmla="*/ 98191 w 149895"/>
              <a:gd name="connsiteY21" fmla="*/ 290620 h 2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49895" h="290619">
                <a:moveTo>
                  <a:pt x="98165" y="290594"/>
                </a:moveTo>
                <a:cubicBezTo>
                  <a:pt x="95661" y="290594"/>
                  <a:pt x="93209" y="290463"/>
                  <a:pt x="90757" y="290176"/>
                </a:cubicBezTo>
                <a:cubicBezTo>
                  <a:pt x="64984" y="287046"/>
                  <a:pt x="11038" y="232683"/>
                  <a:pt x="9629" y="193397"/>
                </a:cubicBezTo>
                <a:cubicBezTo>
                  <a:pt x="8795" y="169685"/>
                  <a:pt x="26898" y="148556"/>
                  <a:pt x="41663" y="135356"/>
                </a:cubicBezTo>
                <a:cubicBezTo>
                  <a:pt x="30029" y="136634"/>
                  <a:pt x="16621" y="136269"/>
                  <a:pt x="8247" y="130139"/>
                </a:cubicBezTo>
                <a:cubicBezTo>
                  <a:pt x="3004" y="126304"/>
                  <a:pt x="134" y="120565"/>
                  <a:pt x="4" y="113548"/>
                </a:cubicBezTo>
                <a:cubicBezTo>
                  <a:pt x="-388" y="92132"/>
                  <a:pt x="29351" y="64924"/>
                  <a:pt x="58123" y="38629"/>
                </a:cubicBezTo>
                <a:cubicBezTo>
                  <a:pt x="72784" y="25221"/>
                  <a:pt x="86635" y="12569"/>
                  <a:pt x="94983" y="2031"/>
                </a:cubicBezTo>
                <a:cubicBezTo>
                  <a:pt x="96809" y="-291"/>
                  <a:pt x="100174" y="-682"/>
                  <a:pt x="102495" y="1170"/>
                </a:cubicBezTo>
                <a:cubicBezTo>
                  <a:pt x="104817" y="2996"/>
                  <a:pt x="105208" y="6361"/>
                  <a:pt x="103356" y="8683"/>
                </a:cubicBezTo>
                <a:cubicBezTo>
                  <a:pt x="94487" y="19900"/>
                  <a:pt x="80322" y="32838"/>
                  <a:pt x="65323" y="46533"/>
                </a:cubicBezTo>
                <a:cubicBezTo>
                  <a:pt x="40828" y="68915"/>
                  <a:pt x="10360" y="96775"/>
                  <a:pt x="10673" y="113366"/>
                </a:cubicBezTo>
                <a:cubicBezTo>
                  <a:pt x="10751" y="117070"/>
                  <a:pt x="11977" y="119652"/>
                  <a:pt x="14534" y="121531"/>
                </a:cubicBezTo>
                <a:cubicBezTo>
                  <a:pt x="24864" y="129095"/>
                  <a:pt x="51863" y="123409"/>
                  <a:pt x="61384" y="120565"/>
                </a:cubicBezTo>
                <a:cubicBezTo>
                  <a:pt x="63941" y="119809"/>
                  <a:pt x="66653" y="121035"/>
                  <a:pt x="67775" y="123461"/>
                </a:cubicBezTo>
                <a:cubicBezTo>
                  <a:pt x="68897" y="125887"/>
                  <a:pt x="68036" y="128756"/>
                  <a:pt x="65793" y="130191"/>
                </a:cubicBezTo>
                <a:cubicBezTo>
                  <a:pt x="65323" y="130478"/>
                  <a:pt x="19151" y="160268"/>
                  <a:pt x="20325" y="193032"/>
                </a:cubicBezTo>
                <a:cubicBezTo>
                  <a:pt x="21525" y="226605"/>
                  <a:pt x="70436" y="276977"/>
                  <a:pt x="92061" y="279585"/>
                </a:cubicBezTo>
                <a:cubicBezTo>
                  <a:pt x="114234" y="282272"/>
                  <a:pt x="141912" y="268890"/>
                  <a:pt x="142198" y="268734"/>
                </a:cubicBezTo>
                <a:cubicBezTo>
                  <a:pt x="144833" y="267429"/>
                  <a:pt x="148042" y="268525"/>
                  <a:pt x="149346" y="271186"/>
                </a:cubicBezTo>
                <a:cubicBezTo>
                  <a:pt x="150650" y="273846"/>
                  <a:pt x="149555" y="277029"/>
                  <a:pt x="146894" y="278333"/>
                </a:cubicBezTo>
                <a:cubicBezTo>
                  <a:pt x="145772" y="278881"/>
                  <a:pt x="121486" y="290620"/>
                  <a:pt x="98191" y="290620"/>
                </a:cubicBezTo>
                <a:close/>
              </a:path>
            </a:pathLst>
          </a:custGeom>
          <a:solidFill>
            <a:srgbClr val="F07A35"/>
          </a:solidFill>
          <a:ln w="26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8" name="任意多边形: 形状 47"/>
          <p:cNvSpPr/>
          <p:nvPr>
            <p:custDataLst>
              <p:tags r:id="rId40"/>
            </p:custDataLst>
          </p:nvPr>
        </p:nvSpPr>
        <p:spPr>
          <a:xfrm flipH="1">
            <a:off x="8764728" y="3203508"/>
            <a:ext cx="300038" cy="1195388"/>
          </a:xfrm>
          <a:custGeom>
            <a:avLst/>
            <a:gdLst>
              <a:gd name="connsiteX0" fmla="*/ 290513 w 300038"/>
              <a:gd name="connsiteY0" fmla="*/ 0 h 1195388"/>
              <a:gd name="connsiteX1" fmla="*/ 300038 w 300038"/>
              <a:gd name="connsiteY1" fmla="*/ 352425 h 1195388"/>
              <a:gd name="connsiteX2" fmla="*/ 128588 w 300038"/>
              <a:gd name="connsiteY2" fmla="*/ 476250 h 1195388"/>
              <a:gd name="connsiteX3" fmla="*/ 276225 w 300038"/>
              <a:gd name="connsiteY3" fmla="*/ 471488 h 1195388"/>
              <a:gd name="connsiteX4" fmla="*/ 0 w 300038"/>
              <a:gd name="connsiteY4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038" h="1195388">
                <a:moveTo>
                  <a:pt x="290513" y="0"/>
                </a:moveTo>
                <a:lnTo>
                  <a:pt x="300038" y="352425"/>
                </a:lnTo>
                <a:lnTo>
                  <a:pt x="128588" y="476250"/>
                </a:lnTo>
                <a:lnTo>
                  <a:pt x="276225" y="471488"/>
                </a:lnTo>
                <a:lnTo>
                  <a:pt x="0" y="1195388"/>
                </a:lnTo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任意多边形: 形状 48"/>
          <p:cNvSpPr/>
          <p:nvPr>
            <p:custDataLst>
              <p:tags r:id="rId41"/>
            </p:custDataLst>
          </p:nvPr>
        </p:nvSpPr>
        <p:spPr>
          <a:xfrm>
            <a:off x="9397776" y="3203508"/>
            <a:ext cx="190500" cy="1219200"/>
          </a:xfrm>
          <a:custGeom>
            <a:avLst/>
            <a:gdLst>
              <a:gd name="connsiteX0" fmla="*/ 290513 w 300038"/>
              <a:gd name="connsiteY0" fmla="*/ 0 h 1195388"/>
              <a:gd name="connsiteX1" fmla="*/ 300038 w 300038"/>
              <a:gd name="connsiteY1" fmla="*/ 352425 h 1195388"/>
              <a:gd name="connsiteX2" fmla="*/ 128588 w 300038"/>
              <a:gd name="connsiteY2" fmla="*/ 476250 h 1195388"/>
              <a:gd name="connsiteX3" fmla="*/ 276225 w 300038"/>
              <a:gd name="connsiteY3" fmla="*/ 471488 h 1195388"/>
              <a:gd name="connsiteX4" fmla="*/ 0 w 300038"/>
              <a:gd name="connsiteY4" fmla="*/ 1195388 h 1195388"/>
              <a:gd name="connsiteX0-1" fmla="*/ 180975 w 190500"/>
              <a:gd name="connsiteY0-2" fmla="*/ 0 h 1219200"/>
              <a:gd name="connsiteX1-3" fmla="*/ 190500 w 190500"/>
              <a:gd name="connsiteY1-4" fmla="*/ 352425 h 1219200"/>
              <a:gd name="connsiteX2-5" fmla="*/ 19050 w 190500"/>
              <a:gd name="connsiteY2-6" fmla="*/ 476250 h 1219200"/>
              <a:gd name="connsiteX3-7" fmla="*/ 166687 w 190500"/>
              <a:gd name="connsiteY3-8" fmla="*/ 471488 h 1219200"/>
              <a:gd name="connsiteX4-9" fmla="*/ 0 w 190500"/>
              <a:gd name="connsiteY4-10" fmla="*/ 1219200 h 1219200"/>
              <a:gd name="connsiteX0-11" fmla="*/ 180975 w 190500"/>
              <a:gd name="connsiteY0-12" fmla="*/ 0 h 1219200"/>
              <a:gd name="connsiteX1-13" fmla="*/ 190500 w 190500"/>
              <a:gd name="connsiteY1-14" fmla="*/ 352425 h 1219200"/>
              <a:gd name="connsiteX2-15" fmla="*/ 19050 w 190500"/>
              <a:gd name="connsiteY2-16" fmla="*/ 476250 h 1219200"/>
              <a:gd name="connsiteX3-17" fmla="*/ 166687 w 190500"/>
              <a:gd name="connsiteY3-18" fmla="*/ 471488 h 1219200"/>
              <a:gd name="connsiteX4-19" fmla="*/ 0 w 190500"/>
              <a:gd name="connsiteY4-20" fmla="*/ 1219200 h 1219200"/>
              <a:gd name="connsiteX0-21" fmla="*/ 180975 w 190500"/>
              <a:gd name="connsiteY0-22" fmla="*/ 0 h 1219200"/>
              <a:gd name="connsiteX1-23" fmla="*/ 190500 w 190500"/>
              <a:gd name="connsiteY1-24" fmla="*/ 352425 h 1219200"/>
              <a:gd name="connsiteX2-25" fmla="*/ 19050 w 190500"/>
              <a:gd name="connsiteY2-26" fmla="*/ 476250 h 1219200"/>
              <a:gd name="connsiteX3-27" fmla="*/ 166687 w 190500"/>
              <a:gd name="connsiteY3-28" fmla="*/ 471488 h 1219200"/>
              <a:gd name="connsiteX4-29" fmla="*/ 0 w 190500"/>
              <a:gd name="connsiteY4-30" fmla="*/ 1219200 h 1219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90500" h="1219200">
                <a:moveTo>
                  <a:pt x="180975" y="0"/>
                </a:moveTo>
                <a:lnTo>
                  <a:pt x="190500" y="352425"/>
                </a:lnTo>
                <a:lnTo>
                  <a:pt x="19050" y="476250"/>
                </a:lnTo>
                <a:lnTo>
                  <a:pt x="166687" y="471488"/>
                </a:lnTo>
                <a:lnTo>
                  <a:pt x="0" y="1219200"/>
                </a:lnTo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任意多边形: 形状 49"/>
          <p:cNvSpPr/>
          <p:nvPr>
            <p:custDataLst>
              <p:tags r:id="rId42"/>
            </p:custDataLst>
          </p:nvPr>
        </p:nvSpPr>
        <p:spPr>
          <a:xfrm flipH="1">
            <a:off x="8645666" y="4989446"/>
            <a:ext cx="404812" cy="481012"/>
          </a:xfrm>
          <a:custGeom>
            <a:avLst/>
            <a:gdLst>
              <a:gd name="connsiteX0" fmla="*/ 0 w 404812"/>
              <a:gd name="connsiteY0" fmla="*/ 28575 h 481012"/>
              <a:gd name="connsiteX1" fmla="*/ 395287 w 404812"/>
              <a:gd name="connsiteY1" fmla="*/ 0 h 481012"/>
              <a:gd name="connsiteX2" fmla="*/ 404812 w 404812"/>
              <a:gd name="connsiteY2" fmla="*/ 409575 h 481012"/>
              <a:gd name="connsiteX3" fmla="*/ 71437 w 404812"/>
              <a:gd name="connsiteY3" fmla="*/ 481012 h 481012"/>
              <a:gd name="connsiteX4" fmla="*/ 0 w 404812"/>
              <a:gd name="connsiteY4" fmla="*/ 28575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2" h="481012">
                <a:moveTo>
                  <a:pt x="0" y="28575"/>
                </a:moveTo>
                <a:lnTo>
                  <a:pt x="395287" y="0"/>
                </a:lnTo>
                <a:lnTo>
                  <a:pt x="404812" y="409575"/>
                </a:lnTo>
                <a:lnTo>
                  <a:pt x="71437" y="481012"/>
                </a:lnTo>
                <a:lnTo>
                  <a:pt x="0" y="28575"/>
                </a:lnTo>
                <a:close/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任意多边形: 形状 50"/>
          <p:cNvSpPr/>
          <p:nvPr>
            <p:custDataLst>
              <p:tags r:id="rId43"/>
            </p:custDataLst>
          </p:nvPr>
        </p:nvSpPr>
        <p:spPr>
          <a:xfrm flipH="1">
            <a:off x="9517203" y="4975158"/>
            <a:ext cx="409575" cy="485775"/>
          </a:xfrm>
          <a:custGeom>
            <a:avLst/>
            <a:gdLst>
              <a:gd name="connsiteX0" fmla="*/ 19050 w 409575"/>
              <a:gd name="connsiteY0" fmla="*/ 0 h 485775"/>
              <a:gd name="connsiteX1" fmla="*/ 409575 w 409575"/>
              <a:gd name="connsiteY1" fmla="*/ 33338 h 485775"/>
              <a:gd name="connsiteX2" fmla="*/ 338137 w 409575"/>
              <a:gd name="connsiteY2" fmla="*/ 485775 h 485775"/>
              <a:gd name="connsiteX3" fmla="*/ 0 w 409575"/>
              <a:gd name="connsiteY3" fmla="*/ 428625 h 485775"/>
              <a:gd name="connsiteX4" fmla="*/ 19050 w 409575"/>
              <a:gd name="connsiteY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575" h="485775">
                <a:moveTo>
                  <a:pt x="19050" y="0"/>
                </a:moveTo>
                <a:lnTo>
                  <a:pt x="409575" y="33338"/>
                </a:lnTo>
                <a:lnTo>
                  <a:pt x="338137" y="485775"/>
                </a:lnTo>
                <a:lnTo>
                  <a:pt x="0" y="428625"/>
                </a:lnTo>
                <a:lnTo>
                  <a:pt x="19050" y="0"/>
                </a:lnTo>
                <a:close/>
              </a:path>
            </a:pathLst>
          </a:custGeom>
          <a:noFill/>
          <a:ln w="15875">
            <a:solidFill>
              <a:schemeClr val="accent3">
                <a:lumMod val="90000"/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4"/>
            </p:custDataLst>
          </p:nvPr>
        </p:nvSpPr>
        <p:spPr>
          <a:xfrm>
            <a:off x="1079500" y="1899285"/>
            <a:ext cx="5327015" cy="200850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rgbClr val="12162C"/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48"/>
            </p:custDataLst>
          </p:nvPr>
        </p:nvSpPr>
        <p:spPr>
          <a:xfrm>
            <a:off x="1393932" y="83702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858585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49"/>
            </p:custDataLst>
          </p:nvPr>
        </p:nvSpPr>
        <p:spPr>
          <a:xfrm>
            <a:off x="1079441" y="3990454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14" name="任意多边形: 形状 13"/>
          <p:cNvSpPr/>
          <p:nvPr>
            <p:custDataLst>
              <p:tags r:id="rId50"/>
            </p:custDataLst>
          </p:nvPr>
        </p:nvSpPr>
        <p:spPr>
          <a:xfrm rot="2202226">
            <a:off x="8891604" y="2473039"/>
            <a:ext cx="277406" cy="311532"/>
          </a:xfrm>
          <a:custGeom>
            <a:avLst/>
            <a:gdLst>
              <a:gd name="connsiteX0" fmla="*/ 210732 w 229728"/>
              <a:gd name="connsiteY0" fmla="*/ 201729 h 257989"/>
              <a:gd name="connsiteX1" fmla="*/ 206492 w 229728"/>
              <a:gd name="connsiteY1" fmla="*/ 205226 h 257989"/>
              <a:gd name="connsiteX2" fmla="*/ 188797 w 229728"/>
              <a:gd name="connsiteY2" fmla="*/ 240667 h 257989"/>
              <a:gd name="connsiteX3" fmla="*/ 141525 w 229728"/>
              <a:gd name="connsiteY3" fmla="*/ 248973 h 257989"/>
              <a:gd name="connsiteX4" fmla="*/ 136927 w 229728"/>
              <a:gd name="connsiteY4" fmla="*/ 252003 h 257989"/>
              <a:gd name="connsiteX5" fmla="*/ 139957 w 229728"/>
              <a:gd name="connsiteY5" fmla="*/ 256602 h 257989"/>
              <a:gd name="connsiteX6" fmla="*/ 143945 w 229728"/>
              <a:gd name="connsiteY6" fmla="*/ 257129 h 257989"/>
              <a:gd name="connsiteX7" fmla="*/ 143789 w 229728"/>
              <a:gd name="connsiteY7" fmla="*/ 257248 h 257989"/>
              <a:gd name="connsiteX8" fmla="*/ 193277 w 229728"/>
              <a:gd name="connsiteY8" fmla="*/ 246996 h 257989"/>
              <a:gd name="connsiteX9" fmla="*/ 214230 w 229728"/>
              <a:gd name="connsiteY9" fmla="*/ 205969 h 257989"/>
              <a:gd name="connsiteX10" fmla="*/ 210732 w 229728"/>
              <a:gd name="connsiteY10" fmla="*/ 201729 h 257989"/>
              <a:gd name="connsiteX11" fmla="*/ 118297 w 229728"/>
              <a:gd name="connsiteY11" fmla="*/ 126130 h 257989"/>
              <a:gd name="connsiteX12" fmla="*/ 114177 w 229728"/>
              <a:gd name="connsiteY12" fmla="*/ 129783 h 257989"/>
              <a:gd name="connsiteX13" fmla="*/ 99136 w 229728"/>
              <a:gd name="connsiteY13" fmla="*/ 201256 h 257989"/>
              <a:gd name="connsiteX14" fmla="*/ 99908 w 229728"/>
              <a:gd name="connsiteY14" fmla="*/ 218708 h 257989"/>
              <a:gd name="connsiteX15" fmla="*/ 115710 w 229728"/>
              <a:gd name="connsiteY15" fmla="*/ 225134 h 257989"/>
              <a:gd name="connsiteX16" fmla="*/ 115746 w 229728"/>
              <a:gd name="connsiteY16" fmla="*/ 224859 h 257989"/>
              <a:gd name="connsiteX17" fmla="*/ 146194 w 229728"/>
              <a:gd name="connsiteY17" fmla="*/ 221046 h 257989"/>
              <a:gd name="connsiteX18" fmla="*/ 147865 w 229728"/>
              <a:gd name="connsiteY18" fmla="*/ 215810 h 257989"/>
              <a:gd name="connsiteX19" fmla="*/ 142629 w 229728"/>
              <a:gd name="connsiteY19" fmla="*/ 214139 h 257989"/>
              <a:gd name="connsiteX20" fmla="*/ 105539 w 229728"/>
              <a:gd name="connsiteY20" fmla="*/ 213156 h 257989"/>
              <a:gd name="connsiteX21" fmla="*/ 105924 w 229728"/>
              <a:gd name="connsiteY21" fmla="*/ 204951 h 257989"/>
              <a:gd name="connsiteX22" fmla="*/ 121950 w 229728"/>
              <a:gd name="connsiteY22" fmla="*/ 130251 h 257989"/>
              <a:gd name="connsiteX23" fmla="*/ 118297 w 229728"/>
              <a:gd name="connsiteY23" fmla="*/ 126130 h 257989"/>
              <a:gd name="connsiteX24" fmla="*/ 48838 w 229728"/>
              <a:gd name="connsiteY24" fmla="*/ 99476 h 257989"/>
              <a:gd name="connsiteX25" fmla="*/ 37741 w 229728"/>
              <a:gd name="connsiteY25" fmla="*/ 126387 h 257989"/>
              <a:gd name="connsiteX26" fmla="*/ 57577 w 229728"/>
              <a:gd name="connsiteY26" fmla="*/ 147750 h 257989"/>
              <a:gd name="connsiteX27" fmla="*/ 68675 w 229728"/>
              <a:gd name="connsiteY27" fmla="*/ 120839 h 257989"/>
              <a:gd name="connsiteX28" fmla="*/ 48838 w 229728"/>
              <a:gd name="connsiteY28" fmla="*/ 99476 h 257989"/>
              <a:gd name="connsiteX29" fmla="*/ 179787 w 229728"/>
              <a:gd name="connsiteY29" fmla="*/ 66184 h 257989"/>
              <a:gd name="connsiteX30" fmla="*/ 166193 w 229728"/>
              <a:gd name="connsiteY30" fmla="*/ 93095 h 257989"/>
              <a:gd name="connsiteX31" fmla="*/ 184919 w 229728"/>
              <a:gd name="connsiteY31" fmla="*/ 116677 h 257989"/>
              <a:gd name="connsiteX32" fmla="*/ 198514 w 229728"/>
              <a:gd name="connsiteY32" fmla="*/ 89765 h 257989"/>
              <a:gd name="connsiteX33" fmla="*/ 179787 w 229728"/>
              <a:gd name="connsiteY33" fmla="*/ 66184 h 257989"/>
              <a:gd name="connsiteX34" fmla="*/ 24424 w 229728"/>
              <a:gd name="connsiteY34" fmla="*/ 38163 h 257989"/>
              <a:gd name="connsiteX35" fmla="*/ 426 w 229728"/>
              <a:gd name="connsiteY35" fmla="*/ 72287 h 257989"/>
              <a:gd name="connsiteX36" fmla="*/ 27615 w 229728"/>
              <a:gd name="connsiteY36" fmla="*/ 76171 h 257989"/>
              <a:gd name="connsiteX37" fmla="*/ 48422 w 229728"/>
              <a:gd name="connsiteY37" fmla="*/ 58693 h 257989"/>
              <a:gd name="connsiteX38" fmla="*/ 24424 w 229728"/>
              <a:gd name="connsiteY38" fmla="*/ 38163 h 257989"/>
              <a:gd name="connsiteX39" fmla="*/ 164528 w 229728"/>
              <a:gd name="connsiteY39" fmla="*/ 15 h 257989"/>
              <a:gd name="connsiteX40" fmla="*/ 130127 w 229728"/>
              <a:gd name="connsiteY40" fmla="*/ 27065 h 257989"/>
              <a:gd name="connsiteX41" fmla="*/ 179787 w 229728"/>
              <a:gd name="connsiteY41" fmla="*/ 37191 h 257989"/>
              <a:gd name="connsiteX42" fmla="*/ 229726 w 229728"/>
              <a:gd name="connsiteY42" fmla="*/ 25123 h 257989"/>
              <a:gd name="connsiteX43" fmla="*/ 164528 w 229728"/>
              <a:gd name="connsiteY43" fmla="*/ 15 h 25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29728" h="257989">
                <a:moveTo>
                  <a:pt x="210732" y="201729"/>
                </a:moveTo>
                <a:cubicBezTo>
                  <a:pt x="208651" y="201594"/>
                  <a:pt x="206765" y="203163"/>
                  <a:pt x="206492" y="205226"/>
                </a:cubicBezTo>
                <a:cubicBezTo>
                  <a:pt x="204934" y="221251"/>
                  <a:pt x="199017" y="233202"/>
                  <a:pt x="188797" y="240667"/>
                </a:cubicBezTo>
                <a:cubicBezTo>
                  <a:pt x="169737" y="254660"/>
                  <a:pt x="141800" y="249010"/>
                  <a:pt x="141525" y="248973"/>
                </a:cubicBezTo>
                <a:cubicBezTo>
                  <a:pt x="139480" y="248563"/>
                  <a:pt x="137337" y="249959"/>
                  <a:pt x="136927" y="252003"/>
                </a:cubicBezTo>
                <a:cubicBezTo>
                  <a:pt x="136517" y="254048"/>
                  <a:pt x="137912" y="256192"/>
                  <a:pt x="139957" y="256602"/>
                </a:cubicBezTo>
                <a:cubicBezTo>
                  <a:pt x="140232" y="256638"/>
                  <a:pt x="141607" y="256820"/>
                  <a:pt x="143945" y="257129"/>
                </a:cubicBezTo>
                <a:lnTo>
                  <a:pt x="143789" y="257248"/>
                </a:lnTo>
                <a:cubicBezTo>
                  <a:pt x="153003" y="258465"/>
                  <a:pt x="175775" y="259795"/>
                  <a:pt x="193277" y="246996"/>
                </a:cubicBezTo>
                <a:cubicBezTo>
                  <a:pt x="205367" y="238099"/>
                  <a:pt x="212363" y="224332"/>
                  <a:pt x="214230" y="205969"/>
                </a:cubicBezTo>
                <a:cubicBezTo>
                  <a:pt x="214365" y="203888"/>
                  <a:pt x="213208" y="202056"/>
                  <a:pt x="210732" y="201729"/>
                </a:cubicBezTo>
                <a:close/>
                <a:moveTo>
                  <a:pt x="118297" y="126130"/>
                </a:moveTo>
                <a:cubicBezTo>
                  <a:pt x="116216" y="125995"/>
                  <a:pt x="114449" y="127720"/>
                  <a:pt x="114177" y="129783"/>
                </a:cubicBezTo>
                <a:cubicBezTo>
                  <a:pt x="114104" y="130334"/>
                  <a:pt x="110497" y="180929"/>
                  <a:pt x="99136" y="201256"/>
                </a:cubicBezTo>
                <a:cubicBezTo>
                  <a:pt x="94014" y="210374"/>
                  <a:pt x="97449" y="216145"/>
                  <a:pt x="99908" y="218708"/>
                </a:cubicBezTo>
                <a:cubicBezTo>
                  <a:pt x="103359" y="222243"/>
                  <a:pt x="109109" y="224262"/>
                  <a:pt x="115710" y="225134"/>
                </a:cubicBezTo>
                <a:lnTo>
                  <a:pt x="115746" y="224859"/>
                </a:lnTo>
                <a:cubicBezTo>
                  <a:pt x="126473" y="226276"/>
                  <a:pt x="139304" y="224474"/>
                  <a:pt x="146194" y="221046"/>
                </a:cubicBezTo>
                <a:cubicBezTo>
                  <a:pt x="148007" y="220026"/>
                  <a:pt x="148866" y="217762"/>
                  <a:pt x="147865" y="215810"/>
                </a:cubicBezTo>
                <a:cubicBezTo>
                  <a:pt x="146845" y="213996"/>
                  <a:pt x="144580" y="213137"/>
                  <a:pt x="142629" y="214139"/>
                </a:cubicBezTo>
                <a:cubicBezTo>
                  <a:pt x="133184" y="218907"/>
                  <a:pt x="111313" y="219236"/>
                  <a:pt x="105539" y="213156"/>
                </a:cubicBezTo>
                <a:cubicBezTo>
                  <a:pt x="104787" y="212496"/>
                  <a:pt x="102823" y="210418"/>
                  <a:pt x="105924" y="204951"/>
                </a:cubicBezTo>
                <a:cubicBezTo>
                  <a:pt x="118172" y="183202"/>
                  <a:pt x="121660" y="132451"/>
                  <a:pt x="121950" y="130251"/>
                </a:cubicBezTo>
                <a:cubicBezTo>
                  <a:pt x="122085" y="128170"/>
                  <a:pt x="120396" y="126127"/>
                  <a:pt x="118297" y="126130"/>
                </a:cubicBezTo>
                <a:close/>
                <a:moveTo>
                  <a:pt x="48838" y="99476"/>
                </a:moveTo>
                <a:cubicBezTo>
                  <a:pt x="40238" y="101002"/>
                  <a:pt x="35383" y="113070"/>
                  <a:pt x="37741" y="126387"/>
                </a:cubicBezTo>
                <a:cubicBezTo>
                  <a:pt x="40238" y="139704"/>
                  <a:pt x="49115" y="149275"/>
                  <a:pt x="57577" y="147750"/>
                </a:cubicBezTo>
                <a:cubicBezTo>
                  <a:pt x="66178" y="146223"/>
                  <a:pt x="71033" y="134155"/>
                  <a:pt x="68675" y="120839"/>
                </a:cubicBezTo>
                <a:cubicBezTo>
                  <a:pt x="66178" y="107522"/>
                  <a:pt x="57300" y="97950"/>
                  <a:pt x="48838" y="99476"/>
                </a:cubicBezTo>
                <a:close/>
                <a:moveTo>
                  <a:pt x="179787" y="66184"/>
                </a:moveTo>
                <a:cubicBezTo>
                  <a:pt x="170909" y="67154"/>
                  <a:pt x="164806" y="79085"/>
                  <a:pt x="166193" y="93095"/>
                </a:cubicBezTo>
                <a:cubicBezTo>
                  <a:pt x="167581" y="106966"/>
                  <a:pt x="176041" y="117648"/>
                  <a:pt x="184919" y="116677"/>
                </a:cubicBezTo>
                <a:cubicBezTo>
                  <a:pt x="193798" y="115706"/>
                  <a:pt x="199901" y="103776"/>
                  <a:pt x="198514" y="89765"/>
                </a:cubicBezTo>
                <a:cubicBezTo>
                  <a:pt x="197126" y="75894"/>
                  <a:pt x="188665" y="65213"/>
                  <a:pt x="179787" y="66184"/>
                </a:cubicBezTo>
                <a:close/>
                <a:moveTo>
                  <a:pt x="24424" y="38163"/>
                </a:moveTo>
                <a:cubicBezTo>
                  <a:pt x="11246" y="41909"/>
                  <a:pt x="-2626" y="61606"/>
                  <a:pt x="426" y="72287"/>
                </a:cubicBezTo>
                <a:cubicBezTo>
                  <a:pt x="3478" y="82969"/>
                  <a:pt x="14298" y="79917"/>
                  <a:pt x="27615" y="76171"/>
                </a:cubicBezTo>
                <a:cubicBezTo>
                  <a:pt x="40792" y="72426"/>
                  <a:pt x="51474" y="69375"/>
                  <a:pt x="48422" y="58693"/>
                </a:cubicBezTo>
                <a:cubicBezTo>
                  <a:pt x="45370" y="48012"/>
                  <a:pt x="37602" y="34279"/>
                  <a:pt x="24424" y="38163"/>
                </a:cubicBezTo>
                <a:close/>
                <a:moveTo>
                  <a:pt x="164528" y="15"/>
                </a:moveTo>
                <a:cubicBezTo>
                  <a:pt x="137063" y="570"/>
                  <a:pt x="129849" y="15968"/>
                  <a:pt x="130127" y="27065"/>
                </a:cubicBezTo>
                <a:cubicBezTo>
                  <a:pt x="130266" y="38163"/>
                  <a:pt x="152321" y="37746"/>
                  <a:pt x="179787" y="37191"/>
                </a:cubicBezTo>
                <a:cubicBezTo>
                  <a:pt x="207392" y="36637"/>
                  <a:pt x="230003" y="36221"/>
                  <a:pt x="229726" y="25123"/>
                </a:cubicBezTo>
                <a:cubicBezTo>
                  <a:pt x="229448" y="14026"/>
                  <a:pt x="191994" y="-539"/>
                  <a:pt x="164528" y="15"/>
                </a:cubicBezTo>
                <a:close/>
              </a:path>
            </a:pathLst>
          </a:custGeom>
          <a:solidFill>
            <a:srgbClr val="12162C"/>
          </a:solidFill>
          <a:ln w="1826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8EEFE-55A7-4AD0-B550-8D7804B8CD8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5932-A767-44CC-A053-0A0ADF1B178F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6934A-EE6A-4C08-B0CB-77F75591E662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B5E7-827B-4921-8923-2FBC1D82E189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7ABC-0119-4A2B-AB04-BFDA76D9EA8F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FA9D-3CEA-4174-BBDB-6F4F0330397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48384-7A1A-48BF-A5F0-6E0E85EDA680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9" Type="http://schemas.openxmlformats.org/officeDocument/2006/relationships/theme" Target="../theme/theme2.xml"/><Relationship Id="rId28" Type="http://schemas.openxmlformats.org/officeDocument/2006/relationships/tags" Target="../tags/tag212.xml"/><Relationship Id="rId27" Type="http://schemas.openxmlformats.org/officeDocument/2006/relationships/tags" Target="../tags/tag211.xml"/><Relationship Id="rId26" Type="http://schemas.openxmlformats.org/officeDocument/2006/relationships/tags" Target="../tags/tag210.xml"/><Relationship Id="rId25" Type="http://schemas.openxmlformats.org/officeDocument/2006/relationships/tags" Target="../tags/tag209.xml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tags" Target="../tags/tag19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5887C-01DB-4A28-B0C9-A9017FAB05A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73338-125E-4BA6-8D2B-206B9C10073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图形 16"/>
          <p:cNvSpPr/>
          <p:nvPr>
            <p:custDataLst>
              <p:tags r:id="rId14"/>
            </p:custDataLst>
          </p:nvPr>
        </p:nvSpPr>
        <p:spPr>
          <a:xfrm>
            <a:off x="1" y="1"/>
            <a:ext cx="1270000" cy="673491"/>
          </a:xfrm>
          <a:custGeom>
            <a:avLst/>
            <a:gdLst>
              <a:gd name="connsiteX0" fmla="*/ 8307895 w 8801006"/>
              <a:gd name="connsiteY0" fmla="*/ 0 h 4667245"/>
              <a:gd name="connsiteX1" fmla="*/ 0 w 8801006"/>
              <a:gd name="connsiteY1" fmla="*/ 0 h 4667245"/>
              <a:gd name="connsiteX2" fmla="*/ 0 w 8801006"/>
              <a:gd name="connsiteY2" fmla="*/ 3980974 h 4667245"/>
              <a:gd name="connsiteX3" fmla="*/ 126968 w 8801006"/>
              <a:gd name="connsiteY3" fmla="*/ 4065080 h 4667245"/>
              <a:gd name="connsiteX4" fmla="*/ 1016222 w 8801006"/>
              <a:gd name="connsiteY4" fmla="*/ 4439031 h 4667245"/>
              <a:gd name="connsiteX5" fmla="*/ 4096893 w 8801006"/>
              <a:gd name="connsiteY5" fmla="*/ 4565428 h 4667245"/>
              <a:gd name="connsiteX6" fmla="*/ 6656261 w 8801006"/>
              <a:gd name="connsiteY6" fmla="*/ 3890963 h 4667245"/>
              <a:gd name="connsiteX7" fmla="*/ 7541705 w 8801006"/>
              <a:gd name="connsiteY7" fmla="*/ 3559016 h 4667245"/>
              <a:gd name="connsiteX8" fmla="*/ 8368760 w 8801006"/>
              <a:gd name="connsiteY8" fmla="*/ 2784348 h 4667245"/>
              <a:gd name="connsiteX9" fmla="*/ 8307801 w 8801006"/>
              <a:gd name="connsiteY9" fmla="*/ 0 h 466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01006" h="4667245">
                <a:moveTo>
                  <a:pt x="8307895" y="0"/>
                </a:moveTo>
                <a:lnTo>
                  <a:pt x="0" y="0"/>
                </a:lnTo>
                <a:lnTo>
                  <a:pt x="0" y="3980974"/>
                </a:lnTo>
                <a:cubicBezTo>
                  <a:pt x="41243" y="4010216"/>
                  <a:pt x="83630" y="4038219"/>
                  <a:pt x="126968" y="4065080"/>
                </a:cubicBezTo>
                <a:cubicBezTo>
                  <a:pt x="400336" y="4234244"/>
                  <a:pt x="711232" y="4355402"/>
                  <a:pt x="1016222" y="4439031"/>
                </a:cubicBezTo>
                <a:cubicBezTo>
                  <a:pt x="2016633" y="4713256"/>
                  <a:pt x="3073051" y="4720685"/>
                  <a:pt x="4096893" y="4565428"/>
                </a:cubicBezTo>
                <a:cubicBezTo>
                  <a:pt x="4970431" y="4432935"/>
                  <a:pt x="5821014" y="4182904"/>
                  <a:pt x="6656261" y="3890963"/>
                </a:cubicBezTo>
                <a:cubicBezTo>
                  <a:pt x="6973539" y="3780091"/>
                  <a:pt x="7256145" y="3752183"/>
                  <a:pt x="7541705" y="3559016"/>
                </a:cubicBezTo>
                <a:cubicBezTo>
                  <a:pt x="7854125" y="3347752"/>
                  <a:pt x="8142828" y="3093911"/>
                  <a:pt x="8368760" y="2784348"/>
                </a:cubicBezTo>
                <a:cubicBezTo>
                  <a:pt x="9033700" y="1873282"/>
                  <a:pt x="8866251" y="827342"/>
                  <a:pt x="8307801" y="0"/>
                </a:cubicBezTo>
                <a:close/>
              </a:path>
            </a:pathLst>
          </a:custGeom>
          <a:solidFill>
            <a:schemeClr val="bg2">
              <a:lumMod val="75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矩形: 圆角 9"/>
          <p:cNvSpPr/>
          <p:nvPr>
            <p:custDataLst>
              <p:tags r:id="rId15"/>
            </p:custDataLst>
          </p:nvPr>
        </p:nvSpPr>
        <p:spPr>
          <a:xfrm>
            <a:off x="139700" y="139350"/>
            <a:ext cx="11912600" cy="6579301"/>
          </a:xfrm>
          <a:prstGeom prst="roundRect">
            <a:avLst>
              <a:gd name="adj" fmla="val 33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16"/>
            </p:custDataLst>
          </p:nvPr>
        </p:nvSpPr>
        <p:spPr>
          <a:xfrm>
            <a:off x="11110965" y="5355508"/>
            <a:ext cx="1065997" cy="1364400"/>
          </a:xfrm>
          <a:custGeom>
            <a:avLst/>
            <a:gdLst>
              <a:gd name="connsiteX0" fmla="*/ 1260089 w 2928308"/>
              <a:gd name="connsiteY0" fmla="*/ 3615082 h 3748027"/>
              <a:gd name="connsiteX1" fmla="*/ 1298418 w 2928308"/>
              <a:gd name="connsiteY1" fmla="*/ 3748027 h 3748027"/>
              <a:gd name="connsiteX2" fmla="*/ 2200476 w 2928308"/>
              <a:gd name="connsiteY2" fmla="*/ 3562285 h 3748027"/>
              <a:gd name="connsiteX3" fmla="*/ 2904037 w 2928308"/>
              <a:gd name="connsiteY3" fmla="*/ 2244258 h 3748027"/>
              <a:gd name="connsiteX4" fmla="*/ 2215769 w 2928308"/>
              <a:gd name="connsiteY4" fmla="*/ 1817375 h 3748027"/>
              <a:gd name="connsiteX5" fmla="*/ 2150852 w 2928308"/>
              <a:gd name="connsiteY5" fmla="*/ 584953 h 3748027"/>
              <a:gd name="connsiteX6" fmla="*/ 1144151 w 2928308"/>
              <a:gd name="connsiteY6" fmla="*/ 495667 h 3748027"/>
              <a:gd name="connsiteX7" fmla="*/ 465846 w 2928308"/>
              <a:gd name="connsiteY7" fmla="*/ 6722 h 3748027"/>
              <a:gd name="connsiteX8" fmla="*/ 42834 w 2928308"/>
              <a:gd name="connsiteY8" fmla="*/ 1007140 h 3748027"/>
              <a:gd name="connsiteX9" fmla="*/ 501700 w 2928308"/>
              <a:gd name="connsiteY9" fmla="*/ 1742938 h 3748027"/>
              <a:gd name="connsiteX10" fmla="*/ 371928 w 2928308"/>
              <a:gd name="connsiteY10" fmla="*/ 2979485 h 3748027"/>
              <a:gd name="connsiteX11" fmla="*/ 1260089 w 2928308"/>
              <a:gd name="connsiteY11" fmla="*/ 3615082 h 374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28308" h="3748027">
                <a:moveTo>
                  <a:pt x="1260089" y="3615082"/>
                </a:moveTo>
                <a:cubicBezTo>
                  <a:pt x="1275065" y="3655315"/>
                  <a:pt x="1287630" y="3700878"/>
                  <a:pt x="1298418" y="3748027"/>
                </a:cubicBezTo>
                <a:lnTo>
                  <a:pt x="2200476" y="3562285"/>
                </a:lnTo>
                <a:cubicBezTo>
                  <a:pt x="2482104" y="3378130"/>
                  <a:pt x="3052593" y="2677931"/>
                  <a:pt x="2904037" y="2244258"/>
                </a:cubicBezTo>
                <a:cubicBezTo>
                  <a:pt x="2769379" y="1851325"/>
                  <a:pt x="2402717" y="2039859"/>
                  <a:pt x="2215769" y="1817375"/>
                </a:cubicBezTo>
                <a:cubicBezTo>
                  <a:pt x="2028758" y="1594954"/>
                  <a:pt x="2442188" y="828061"/>
                  <a:pt x="2150852" y="584953"/>
                </a:cubicBezTo>
                <a:cubicBezTo>
                  <a:pt x="1922846" y="394642"/>
                  <a:pt x="1463536" y="616047"/>
                  <a:pt x="1144151" y="495667"/>
                </a:cubicBezTo>
                <a:cubicBezTo>
                  <a:pt x="925918" y="413552"/>
                  <a:pt x="798303" y="-61750"/>
                  <a:pt x="465846" y="6722"/>
                </a:cubicBezTo>
                <a:cubicBezTo>
                  <a:pt x="133325" y="75193"/>
                  <a:pt x="-100074" y="630706"/>
                  <a:pt x="42834" y="1007140"/>
                </a:cubicBezTo>
                <a:cubicBezTo>
                  <a:pt x="121522" y="1214395"/>
                  <a:pt x="399786" y="1431803"/>
                  <a:pt x="501700" y="1742938"/>
                </a:cubicBezTo>
                <a:cubicBezTo>
                  <a:pt x="603550" y="2054074"/>
                  <a:pt x="221342" y="2559772"/>
                  <a:pt x="371928" y="2979485"/>
                </a:cubicBezTo>
                <a:cubicBezTo>
                  <a:pt x="522514" y="3399197"/>
                  <a:pt x="1202659" y="3460815"/>
                  <a:pt x="1260089" y="361508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1"/>
            <a:tileRect/>
          </a:gra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任意多边形: 形状 11"/>
          <p:cNvSpPr/>
          <p:nvPr>
            <p:custDataLst>
              <p:tags r:id="rId17"/>
            </p:custDataLst>
          </p:nvPr>
        </p:nvSpPr>
        <p:spPr>
          <a:xfrm>
            <a:off x="11241016" y="5519000"/>
            <a:ext cx="721671" cy="1200908"/>
          </a:xfrm>
          <a:custGeom>
            <a:avLst/>
            <a:gdLst>
              <a:gd name="connsiteX0" fmla="*/ 153241 w 1982439"/>
              <a:gd name="connsiteY0" fmla="*/ 2504988 h 3298913"/>
              <a:gd name="connsiteX1" fmla="*/ 611155 w 1982439"/>
              <a:gd name="connsiteY1" fmla="*/ 3298913 h 3298913"/>
              <a:gd name="connsiteX2" fmla="*/ 1345874 w 1982439"/>
              <a:gd name="connsiteY2" fmla="*/ 3298913 h 3298913"/>
              <a:gd name="connsiteX3" fmla="*/ 1571405 w 1982439"/>
              <a:gd name="connsiteY3" fmla="*/ 2995837 h 3298913"/>
              <a:gd name="connsiteX4" fmla="*/ 1387947 w 1982439"/>
              <a:gd name="connsiteY4" fmla="*/ 2903188 h 3298913"/>
              <a:gd name="connsiteX5" fmla="*/ 1970620 w 1982439"/>
              <a:gd name="connsiteY5" fmla="*/ 2117258 h 3298913"/>
              <a:gd name="connsiteX6" fmla="*/ 1374113 w 1982439"/>
              <a:gd name="connsiteY6" fmla="*/ 2172277 h 3298913"/>
              <a:gd name="connsiteX7" fmla="*/ 1651552 w 1982439"/>
              <a:gd name="connsiteY7" fmla="*/ 1128262 h 3298913"/>
              <a:gd name="connsiteX8" fmla="*/ 1199222 w 1982439"/>
              <a:gd name="connsiteY8" fmla="*/ 1078321 h 3298913"/>
              <a:gd name="connsiteX9" fmla="*/ 1098514 w 1982439"/>
              <a:gd name="connsiteY9" fmla="*/ 4735 h 3298913"/>
              <a:gd name="connsiteX10" fmla="*/ 423763 w 1982439"/>
              <a:gd name="connsiteY10" fmla="*/ 839781 h 3298913"/>
              <a:gd name="connsiteX11" fmla="*/ 792328 w 1982439"/>
              <a:gd name="connsiteY11" fmla="*/ 1740444 h 3298913"/>
              <a:gd name="connsiteX12" fmla="*/ 14521 w 1982439"/>
              <a:gd name="connsiteY12" fmla="*/ 1481534 h 3298913"/>
              <a:gd name="connsiteX13" fmla="*/ 556518 w 1982439"/>
              <a:gd name="connsiteY13" fmla="*/ 2360367 h 3298913"/>
              <a:gd name="connsiteX14" fmla="*/ 153241 w 1982439"/>
              <a:gd name="connsiteY14" fmla="*/ 2504988 h 329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82439" h="3298913">
                <a:moveTo>
                  <a:pt x="153241" y="2504988"/>
                </a:moveTo>
                <a:cubicBezTo>
                  <a:pt x="128746" y="2611154"/>
                  <a:pt x="392732" y="3000343"/>
                  <a:pt x="611155" y="3298913"/>
                </a:cubicBezTo>
                <a:lnTo>
                  <a:pt x="1345874" y="3298913"/>
                </a:lnTo>
                <a:cubicBezTo>
                  <a:pt x="1477740" y="3178660"/>
                  <a:pt x="1583716" y="3059486"/>
                  <a:pt x="1571405" y="2995837"/>
                </a:cubicBezTo>
                <a:cubicBezTo>
                  <a:pt x="1540564" y="2836049"/>
                  <a:pt x="1401781" y="2982892"/>
                  <a:pt x="1387947" y="2903188"/>
                </a:cubicBezTo>
                <a:cubicBezTo>
                  <a:pt x="1374050" y="2823485"/>
                  <a:pt x="2081609" y="2302429"/>
                  <a:pt x="1970620" y="2117258"/>
                </a:cubicBezTo>
                <a:cubicBezTo>
                  <a:pt x="1859632" y="1932087"/>
                  <a:pt x="1401844" y="2337141"/>
                  <a:pt x="1374113" y="2172277"/>
                </a:cubicBezTo>
                <a:cubicBezTo>
                  <a:pt x="1346382" y="2007412"/>
                  <a:pt x="1776438" y="1266093"/>
                  <a:pt x="1651552" y="1128262"/>
                </a:cubicBezTo>
                <a:cubicBezTo>
                  <a:pt x="1526667" y="990431"/>
                  <a:pt x="1315668" y="1178775"/>
                  <a:pt x="1199222" y="1078321"/>
                </a:cubicBezTo>
                <a:cubicBezTo>
                  <a:pt x="1082777" y="977866"/>
                  <a:pt x="1385409" y="69716"/>
                  <a:pt x="1098514" y="4735"/>
                </a:cubicBezTo>
                <a:cubicBezTo>
                  <a:pt x="821202" y="-58026"/>
                  <a:pt x="465392" y="518238"/>
                  <a:pt x="423763" y="839781"/>
                </a:cubicBezTo>
                <a:cubicBezTo>
                  <a:pt x="382134" y="1161260"/>
                  <a:pt x="862957" y="1619302"/>
                  <a:pt x="792328" y="1740444"/>
                </a:cubicBezTo>
                <a:cubicBezTo>
                  <a:pt x="740673" y="1829095"/>
                  <a:pt x="139343" y="1307151"/>
                  <a:pt x="14521" y="1481534"/>
                </a:cubicBezTo>
                <a:cubicBezTo>
                  <a:pt x="-110365" y="1655917"/>
                  <a:pt x="612932" y="2248807"/>
                  <a:pt x="556518" y="2360367"/>
                </a:cubicBezTo>
                <a:cubicBezTo>
                  <a:pt x="500103" y="2471926"/>
                  <a:pt x="194489" y="2326290"/>
                  <a:pt x="153241" y="2504988"/>
                </a:cubicBezTo>
                <a:close/>
              </a:path>
            </a:pathLst>
          </a:custGeom>
          <a:solidFill>
            <a:schemeClr val="accent3">
              <a:lumMod val="9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3" name="任意多边形: 形状 12"/>
          <p:cNvSpPr/>
          <p:nvPr>
            <p:custDataLst>
              <p:tags r:id="rId18"/>
            </p:custDataLst>
          </p:nvPr>
        </p:nvSpPr>
        <p:spPr>
          <a:xfrm>
            <a:off x="11536106" y="5667688"/>
            <a:ext cx="112455" cy="1052220"/>
          </a:xfrm>
          <a:custGeom>
            <a:avLst/>
            <a:gdLst>
              <a:gd name="connsiteX0" fmla="*/ 37361 w 308915"/>
              <a:gd name="connsiteY0" fmla="*/ 2140454 h 2890466"/>
              <a:gd name="connsiteX1" fmla="*/ 126139 w 308915"/>
              <a:gd name="connsiteY1" fmla="*/ 2890467 h 2890466"/>
              <a:gd name="connsiteX2" fmla="*/ 202162 w 308915"/>
              <a:gd name="connsiteY2" fmla="*/ 2890467 h 2890466"/>
              <a:gd name="connsiteX3" fmla="*/ 96251 w 308915"/>
              <a:gd name="connsiteY3" fmla="*/ 2199787 h 2890466"/>
              <a:gd name="connsiteX4" fmla="*/ 308899 w 308915"/>
              <a:gd name="connsiteY4" fmla="*/ 1097772 h 2890466"/>
              <a:gd name="connsiteX5" fmla="*/ 34506 w 308915"/>
              <a:gd name="connsiteY5" fmla="*/ 144757 h 2890466"/>
              <a:gd name="connsiteX6" fmla="*/ 58366 w 308915"/>
              <a:gd name="connsiteY6" fmla="*/ 51092 h 2890466"/>
              <a:gd name="connsiteX7" fmla="*/ 71819 w 308915"/>
              <a:gd name="connsiteY7" fmla="*/ 12002 h 2890466"/>
              <a:gd name="connsiteX8" fmla="*/ 52337 w 308915"/>
              <a:gd name="connsiteY8" fmla="*/ 6354 h 2890466"/>
              <a:gd name="connsiteX9" fmla="*/ 302 w 308915"/>
              <a:gd name="connsiteY9" fmla="*/ 243117 h 2890466"/>
              <a:gd name="connsiteX10" fmla="*/ 255467 w 308915"/>
              <a:gd name="connsiteY10" fmla="*/ 958989 h 2890466"/>
              <a:gd name="connsiteX11" fmla="*/ 37361 w 308915"/>
              <a:gd name="connsiteY11" fmla="*/ 2140517 h 2890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8915" h="2890466">
                <a:moveTo>
                  <a:pt x="37361" y="2140454"/>
                </a:moveTo>
                <a:cubicBezTo>
                  <a:pt x="17309" y="2393208"/>
                  <a:pt x="78101" y="2644820"/>
                  <a:pt x="126139" y="2890467"/>
                </a:cubicBezTo>
                <a:lnTo>
                  <a:pt x="202162" y="2890467"/>
                </a:lnTo>
                <a:cubicBezTo>
                  <a:pt x="156218" y="2683720"/>
                  <a:pt x="100946" y="2463266"/>
                  <a:pt x="96251" y="2199787"/>
                </a:cubicBezTo>
                <a:cubicBezTo>
                  <a:pt x="91174" y="1915304"/>
                  <a:pt x="305916" y="1560065"/>
                  <a:pt x="308899" y="1097772"/>
                </a:cubicBezTo>
                <a:cubicBezTo>
                  <a:pt x="311628" y="679011"/>
                  <a:pt x="-28572" y="552476"/>
                  <a:pt x="34506" y="144757"/>
                </a:cubicBezTo>
                <a:cubicBezTo>
                  <a:pt x="35775" y="134921"/>
                  <a:pt x="51639" y="68988"/>
                  <a:pt x="58366" y="51092"/>
                </a:cubicBezTo>
                <a:cubicBezTo>
                  <a:pt x="67123" y="25582"/>
                  <a:pt x="71819" y="12002"/>
                  <a:pt x="71819" y="12002"/>
                </a:cubicBezTo>
                <a:cubicBezTo>
                  <a:pt x="75753" y="389"/>
                  <a:pt x="56526" y="-5195"/>
                  <a:pt x="52337" y="6354"/>
                </a:cubicBezTo>
                <a:cubicBezTo>
                  <a:pt x="20545" y="93609"/>
                  <a:pt x="3919" y="151293"/>
                  <a:pt x="302" y="243117"/>
                </a:cubicBezTo>
                <a:cubicBezTo>
                  <a:pt x="-9090" y="517764"/>
                  <a:pt x="203558" y="681804"/>
                  <a:pt x="255467" y="958989"/>
                </a:cubicBezTo>
                <a:cubicBezTo>
                  <a:pt x="327873" y="1350717"/>
                  <a:pt x="66362" y="1831984"/>
                  <a:pt x="37361" y="214051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4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19"/>
            </p:custDataLst>
          </p:nvPr>
        </p:nvSpPr>
        <p:spPr>
          <a:xfrm>
            <a:off x="10415247" y="815287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20"/>
            </p:custDataLst>
          </p:nvPr>
        </p:nvSpPr>
        <p:spPr>
          <a:xfrm>
            <a:off x="10613351" y="815287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椭圆 15"/>
          <p:cNvSpPr/>
          <p:nvPr>
            <p:custDataLst>
              <p:tags r:id="rId21"/>
            </p:custDataLst>
          </p:nvPr>
        </p:nvSpPr>
        <p:spPr>
          <a:xfrm>
            <a:off x="10811455" y="815287"/>
            <a:ext cx="92323" cy="9232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椭圆 16"/>
          <p:cNvSpPr/>
          <p:nvPr>
            <p:custDataLst>
              <p:tags r:id="rId22"/>
            </p:custDataLst>
          </p:nvPr>
        </p:nvSpPr>
        <p:spPr>
          <a:xfrm>
            <a:off x="11009560" y="815287"/>
            <a:ext cx="92323" cy="923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8" name="KSO_TEMPLATE" hidden="1"/>
          <p:cNvSpPr/>
          <p:nvPr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216.xml"/><Relationship Id="rId4" Type="http://schemas.openxmlformats.org/officeDocument/2006/relationships/image" Target="../media/image5.png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66800" y="2171700"/>
            <a:ext cx="8193405" cy="15113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b="1" kern="1200">
                <a:solidFill>
                  <a:srgbClr val="12162C"/>
                </a:solidFill>
                <a:latin typeface="+mj-lt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600">
                <a:latin typeface="Times New Roman" panose="02020603050405020304" pitchFamily="18" charset="0"/>
                <a:cs typeface="Times New Roman" panose="02020603050405020304" pitchFamily="18" charset="0"/>
              </a:rPr>
              <a:t>Bart Mart - A Barter-Based Marketplace</a:t>
            </a:r>
            <a:endParaRPr lang="en-US" sz="4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副标题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66800" y="3860325"/>
            <a:ext cx="4778491" cy="9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33333"/>
                </a:solidFill>
                <a:latin typeface="+mj-lt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Seetha Lakshmi  [4AL21CS132]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Sriram Prasad 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[4AL21CS157]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Suhana A Nadaf [4AL21CS161]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Tagore Sreevan [4AL21CS168]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985520" y="5478780"/>
            <a:ext cx="4201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Dr Aslam B Nandyal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4172" r="4854"/>
          <a:stretch>
            <a:fillRect/>
          </a:stretch>
        </p:blipFill>
        <p:spPr>
          <a:xfrm>
            <a:off x="483870" y="461010"/>
            <a:ext cx="11091545" cy="1533525"/>
          </a:xfrm>
          <a:prstGeom prst="rect">
            <a:avLst/>
          </a:prstGeom>
        </p:spPr>
      </p:pic>
      <p:sp>
        <p:nvSpPr>
          <p:cNvPr id="16" name="TextBox 3"/>
          <p:cNvSpPr txBox="1"/>
          <p:nvPr>
            <p:custDataLst>
              <p:tags r:id="rId5"/>
            </p:custDataLst>
          </p:nvPr>
        </p:nvSpPr>
        <p:spPr>
          <a:xfrm>
            <a:off x="9372542" y="1993914"/>
            <a:ext cx="314267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No:21CS40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516255" y="1243330"/>
            <a:ext cx="11345545" cy="147637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 on barter systems and e-commerce models.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Articles on blockchain for secure transactions.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on sustainable economies and points-based trading.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"/>
            <a:ext cx="12192000" cy="1134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References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/>
              <a:t>Thank You!!!</a:t>
            </a:r>
            <a:endParaRPr lang="en-US" sz="54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>
            <p:custDataLst>
              <p:tags r:id="rId2"/>
            </p:custDataLst>
          </p:nvPr>
        </p:nvSpPr>
        <p:spPr>
          <a:xfrm>
            <a:off x="506730" y="1163955"/>
            <a:ext cx="11188065" cy="252603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Bart Mart is an online platform where users can trade items using points, promoting sustainable and community-driven exchanges.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Users earn points by selling items and use these points to purchase other products.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Title 10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294482"/>
            <a:ext cx="12192000" cy="781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Introduction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19455" y="1424305"/>
            <a:ext cx="10919460" cy="218821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have items they no longer use, but there's no effective system for trading them without involving money.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e-commerce platforms rely on monetary exchanges, leaving a gap for barter-based exchanges.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-277792"/>
            <a:ext cx="12192000" cy="1770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Problem Statement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349250" y="1258570"/>
            <a:ext cx="11363325" cy="383159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Barter System:</a:t>
            </a: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of historical and modern systems.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&amp; Marketplace:</a:t>
            </a: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e-commerce platforms (Amazon, OLX, etc.) vs. barter.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Point-Based Trading Systems:</a:t>
            </a: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 like LETS (Local Exchange Trading Systems)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"/>
            <a:ext cx="12192000" cy="1170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Literature Survey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552450" y="1407160"/>
            <a:ext cx="11354435" cy="3230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3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community-driven marketplace.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points-based economy instead of monetary transactions.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negotiate and bargain.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3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rise in minimalism and sustainable living.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interest in creating a new way of trading items.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36525"/>
            <a:ext cx="12192000" cy="116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 and Motivation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681990" y="1591310"/>
            <a:ext cx="11031220" cy="317627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 like OLX and Quikr allow second-hand sales but rely on money.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Bartering is rare and usually requires users to meet offline, creating barriers to wider adoption.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Existing system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294005" y="1303020"/>
            <a:ext cx="11546840" cy="3948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 Mart provides a platform where users earn points by selling items and use these points to buy other items.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Bargaining system.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 for negotiations.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showing points and trade history.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for frontend, Node.js for backend, MongoDB for database.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Blockchain: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for secure transactions and point management.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"/>
            <a:ext cx="12192000" cy="960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Proposed Solution and Methodologies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311785" y="1322705"/>
            <a:ext cx="11669395" cy="181483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Use: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Anyone can use Bart Mart to trade items in a cashless way.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Applications: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Promoting sustainable trading.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Communities: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Enabling local communities to share and trade resources.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"/>
            <a:ext cx="12192000" cy="1122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Applications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fld id="{BFC73338-125E-4BA6-8D2B-206B9C100734}" type="slidenum">
              <a:rPr lang="en-I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IN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>
            <p:custDataLst>
              <p:tags r:id="rId2"/>
            </p:custDataLst>
          </p:nvPr>
        </p:nvSpPr>
        <p:spPr>
          <a:xfrm>
            <a:off x="248285" y="1490980"/>
            <a:ext cx="11557000" cy="193802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marketplace where users trade using points instead of cash.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adoption in communities focused on sustainability.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secure, easy-to-use platform for users to exchange items.</a:t>
            </a:r>
            <a:endParaRPr 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1"/>
            <a:ext cx="12192000" cy="1099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marR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IN" sz="4200" b="1" i="0" u="none" strike="noStrike" kern="1200" cap="none" spc="0" normalizeH="0" baseline="0" noProof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Expected Outcomes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1"/>
  <p:tag name="KSO_WM_UNIT_LAYERLEVEL" val="1"/>
  <p:tag name="KSO_WM_TAG_VERSION" val="3.0"/>
  <p:tag name="KSO_WM_BEAUTIFY_FLAG" val="#wm#"/>
  <p:tag name="KSO_WM_UNIT_TYPE" val="i"/>
  <p:tag name="KSO_WM_UNIT_INDEX" val="4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2"/>
  <p:tag name="KSO_WM_UNIT_LAYERLEVEL" val="1"/>
  <p:tag name="KSO_WM_TAG_VERSION" val="3.0"/>
  <p:tag name="KSO_WM_BEAUTIFY_FLAG" val="#wm#"/>
  <p:tag name="KSO_WM_UNIT_TYPE" val="i"/>
  <p:tag name="KSO_WM_UNIT_INDEX" val="4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3"/>
  <p:tag name="KSO_WM_UNIT_LAYERLEVEL" val="1"/>
  <p:tag name="KSO_WM_TAG_VERSION" val="3.0"/>
  <p:tag name="KSO_WM_BEAUTIFY_FLAG" val="#wm#"/>
  <p:tag name="KSO_WM_UNIT_TYPE" val="i"/>
  <p:tag name="KSO_WM_UNIT_INDEX" val="43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4"/>
  <p:tag name="KSO_WM_UNIT_LAYERLEVEL" val="1"/>
  <p:tag name="KSO_WM_TAG_VERSION" val="3.0"/>
  <p:tag name="KSO_WM_BEAUTIFY_FLAG" val="#wm#"/>
  <p:tag name="KSO_WM_UNIT_TYPE" val="i"/>
  <p:tag name="KSO_WM_UNIT_INDEX" val="44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5"/>
  <p:tag name="KSO_WM_UNIT_LAYERLEVEL" val="1"/>
  <p:tag name="KSO_WM_TAG_VERSION" val="3.0"/>
  <p:tag name="KSO_WM_BEAUTIFY_FLAG" val="#wm#"/>
  <p:tag name="KSO_WM_UNIT_TYPE" val="i"/>
  <p:tag name="KSO_WM_UNIT_INDEX" val="4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6"/>
  <p:tag name="KSO_WM_UNIT_LAYERLEVEL" val="1"/>
  <p:tag name="KSO_WM_TAG_VERSION" val="3.0"/>
  <p:tag name="KSO_WM_BEAUTIFY_FLAG" val="#wm#"/>
  <p:tag name="KSO_WM_UNIT_TYPE" val="i"/>
  <p:tag name="KSO_WM_UNIT_INDEX" val="46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7"/>
  <p:tag name="KSO_WM_UNIT_LAYERLEVEL" val="1"/>
  <p:tag name="KSO_WM_TAG_VERSION" val="3.0"/>
  <p:tag name="KSO_WM_BEAUTIFY_FLAG" val="#wm#"/>
  <p:tag name="KSO_WM_UNIT_TYPE" val="i"/>
  <p:tag name="KSO_WM_UNIT_INDEX" val="47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8"/>
  <p:tag name="KSO_WM_UNIT_LAYERLEVEL" val="1"/>
  <p:tag name="KSO_WM_TAG_VERSION" val="3.0"/>
  <p:tag name="KSO_WM_BEAUTIFY_FLAG" val="#wm#"/>
  <p:tag name="KSO_WM_UNIT_TYPE" val="i"/>
  <p:tag name="KSO_WM_UNIT_INDEX" val="48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9"/>
  <p:tag name="KSO_WM_UNIT_LAYERLEVEL" val="1"/>
  <p:tag name="KSO_WM_TAG_VERSION" val="3.0"/>
  <p:tag name="KSO_WM_BEAUTIFY_FLAG" val="#wm#"/>
  <p:tag name="KSO_WM_UNIT_TYPE" val="i"/>
  <p:tag name="KSO_WM_UNIT_INDEX" val="49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1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0"/>
  <p:tag name="KSO_WM_UNIT_LAYERLEVEL" val="1"/>
  <p:tag name="KSO_WM_TAG_VERSION" val="3.0"/>
  <p:tag name="KSO_WM_BEAUTIFY_FLAG" val="#wm#"/>
  <p:tag name="KSO_WM_UNIT_TYPE" val="i"/>
  <p:tag name="KSO_WM_UNIT_INDEX" val="5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6"/>
  <p:tag name="KSO_WM_UNIT_LAYERLEVEL" val="1"/>
  <p:tag name="KSO_WM_TAG_VERSION" val="3.0"/>
  <p:tag name="KSO_WM_BEAUTIFY_FLAG" val="#wm#"/>
  <p:tag name="KSO_WM_UNIT_PRESET_TEXT" val="公司名占位符"/>
  <p:tag name="KSO_WM_UNIT_NOCLEAR" val="0"/>
  <p:tag name="KSO_WM_UNIT_VALUE" val="10"/>
  <p:tag name="KSO_WM_UNIT_TYPE" val="f"/>
  <p:tag name="KSO_WM_UNIT_INDEX" val="6"/>
  <p:tag name="KSO_WM_UNIT_SUBTYPE" val="g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1"/>
  <p:tag name="KSO_WM_UNIT_LAYERLEVEL" val="1"/>
  <p:tag name="KSO_WM_TAG_VERSION" val="3.0"/>
  <p:tag name="KSO_WM_BEAUTIFY_FLAG" val="#wm#"/>
  <p:tag name="KSO_WM_UNIT_TYPE" val="i"/>
  <p:tag name="KSO_WM_UNIT_INDEX" val="4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30"/>
  <p:tag name="KSO_WM_TEMPLATE_CATEGORY" val="custom"/>
  <p:tag name="KSO_WM_TEMPLATE_INDEX" val="2023814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50"/>
  <p:tag name="KSO_WM_TEMPLATE_CATEGORY" val="custom"/>
  <p:tag name="KSO_WM_TEMPLATE_INDEX" val="2023814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41"/>
  <p:tag name="KSO_WM_TEMPLATE_THUMBS_INDEX" val="1、9"/>
  <p:tag name="KSO_WM_SPECIAL_SOURCE" val="bdnull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41_1*a*1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PRESET_TEXT" val="The title goes here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141_1*b*1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PRESET_TEXT" val="Add description"/>
</p:tagLst>
</file>

<file path=ppt/tags/tag215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216.xml><?xml version="1.0" encoding="utf-8"?>
<p:tagLst xmlns:p="http://schemas.openxmlformats.org/presentationml/2006/main">
  <p:tag name="KSO_WM_UNIT_INDEX" val="5"/>
  <p:tag name="KSO_WM_UNIT_TEXT_SUBTYPE" val="a"/>
  <p:tag name="KSO_WM_UNIT_SUBTYPE" val="a"/>
  <p:tag name="KSO_WM_UNIT_TYPE" val="f"/>
  <p:tag name="KSO_WM_BEAUTIFY_FLAG" val="#wm#"/>
</p:tagLst>
</file>

<file path=ppt/tags/tag217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18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1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SLIDE_TYPE" val="text"/>
  <p:tag name="KSO_WM_BEAUTIFY_FLAG" val="#wm#"/>
</p:tagLst>
</file>

<file path=ppt/tags/tag221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22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2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24.xml><?xml version="1.0" encoding="utf-8"?>
<p:tagLst xmlns:p="http://schemas.openxmlformats.org/presentationml/2006/main">
  <p:tag name="KSO_WM_SLIDE_TYPE" val="text"/>
  <p:tag name="KSO_WM_BEAUTIFY_FLAG" val="#wm#"/>
</p:tagLst>
</file>

<file path=ppt/tags/tag225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26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2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28.xml><?xml version="1.0" encoding="utf-8"?>
<p:tagLst xmlns:p="http://schemas.openxmlformats.org/presentationml/2006/main">
  <p:tag name="KSO_WM_SLIDE_TYPE" val="text"/>
  <p:tag name="KSO_WM_BEAUTIFY_FLAG" val="#wm#"/>
</p:tagLst>
</file>

<file path=ppt/tags/tag229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230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3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32.xml><?xml version="1.0" encoding="utf-8"?>
<p:tagLst xmlns:p="http://schemas.openxmlformats.org/presentationml/2006/main">
  <p:tag name="KSO_WM_SLIDE_TYPE" val="text"/>
  <p:tag name="KSO_WM_BEAUTIFY_FLAG" val="#wm#"/>
</p:tagLst>
</file>

<file path=ppt/tags/tag233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34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3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36.xml><?xml version="1.0" encoding="utf-8"?>
<p:tagLst xmlns:p="http://schemas.openxmlformats.org/presentationml/2006/main">
  <p:tag name="KSO_WM_SLIDE_TYPE" val="text"/>
  <p:tag name="KSO_WM_BEAUTIFY_FLAG" val="#wm#"/>
</p:tagLst>
</file>

<file path=ppt/tags/tag237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38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3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240.xml><?xml version="1.0" encoding="utf-8"?>
<p:tagLst xmlns:p="http://schemas.openxmlformats.org/presentationml/2006/main">
  <p:tag name="KSO_WM_SLIDE_TYPE" val="text"/>
  <p:tag name="KSO_WM_BEAUTIFY_FLAG" val="#wm#"/>
</p:tagLst>
</file>

<file path=ppt/tags/tag241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42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4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4.xml><?xml version="1.0" encoding="utf-8"?>
<p:tagLst xmlns:p="http://schemas.openxmlformats.org/presentationml/2006/main">
  <p:tag name="KSO_WM_SLIDE_TYPE" val="text"/>
  <p:tag name="KSO_WM_BEAUTIFY_FLAG" val="#wm#"/>
</p:tagLst>
</file>

<file path=ppt/tags/tag245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46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4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48.xml><?xml version="1.0" encoding="utf-8"?>
<p:tagLst xmlns:p="http://schemas.openxmlformats.org/presentationml/2006/main">
  <p:tag name="KSO_WM_SLIDE_TYPE" val="text"/>
  <p:tag name="KSO_WM_BEAUTIFY_FLAG" val="#wm#"/>
</p:tagLst>
</file>

<file path=ppt/tags/tag249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250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25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252.xml><?xml version="1.0" encoding="utf-8"?>
<p:tagLst xmlns:p="http://schemas.openxmlformats.org/presentationml/2006/main">
  <p:tag name="KSO_WM_SLIDE_TYPE" val="text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141_9*a*1"/>
  <p:tag name="KSO_WM_TEMPLATE_CATEGORY" val="custom"/>
  <p:tag name="KSO_WM_TEMPLATE_INDEX" val="2023814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254.xml><?xml version="1.0" encoding="utf-8"?>
<p:tagLst xmlns:p="http://schemas.openxmlformats.org/presentationml/2006/main">
  <p:tag name="KSO_WM_SLIDE_ID" val="custom2023814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141"/>
  <p:tag name="KSO_WM_SLIDE_TYPE" val="endPage"/>
  <p:tag name="KSO_WM_SLIDE_SUBTYPE" val="pureTxt"/>
  <p:tag name="KSO_WM_SLIDE_LAYOUT" val="a_f"/>
  <p:tag name="KSO_WM_SLIDE_LAYOUT_CNT" val="1_2"/>
  <p:tag name="KSO_WM_SPECIAL_SOURCE" val="bdnull"/>
  <p:tag name="KSO_WM_SLIDE_THEME_ID" val="3323448"/>
  <p:tag name="KSO_WM_SLIDE_THEME_NAME" val="Z_20238141_Blue Cartoon Healthcare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3.0"/>
  <p:tag name="KSO_WM_BEAUTIFY_FLAG" val="#wm#"/>
  <p:tag name="KSO_WM_UNIT_TYPE" val="i"/>
  <p:tag name="KSO_WM_UNIT_INDEX" val="36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3.0"/>
  <p:tag name="KSO_WM_BEAUTIFY_FLAG" val="#wm#"/>
  <p:tag name="KSO_WM_UNIT_TYPE" val="i"/>
  <p:tag name="KSO_WM_UNIT_INDEX" val="37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3.0"/>
  <p:tag name="KSO_WM_BEAUTIFY_FLAG" val="#wm#"/>
  <p:tag name="KSO_WM_UNIT_TYPE" val="i"/>
  <p:tag name="KSO_WM_UNIT_INDEX" val="38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3.0"/>
  <p:tag name="KSO_WM_BEAUTIFY_FLAG" val="#wm#"/>
  <p:tag name="KSO_WM_UNIT_TYPE" val="i"/>
  <p:tag name="KSO_WM_UNIT_INDEX" val="3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5"/>
  <p:tag name="KSO_WM_UNIT_LAYERLEVEL" val="1"/>
  <p:tag name="KSO_WM_TAG_VERSION" val="3.0"/>
  <p:tag name="KSO_WM_BEAUTIFY_FLAG" val="#wm#"/>
  <p:tag name="KSO_WM_UNIT_PRESET_TEXT" val="公司名占位符"/>
  <p:tag name="KSO_WM_UNIT_NOCLEAR" val="0"/>
  <p:tag name="KSO_WM_UNIT_VALUE" val="11"/>
  <p:tag name="KSO_WM_UNIT_TYPE" val="f"/>
  <p:tag name="KSO_WM_UNIT_INDEX" val="5"/>
  <p:tag name="KSO_WM_UNIT_SUBTYPE" val="g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3.0"/>
  <p:tag name="KSO_WM_BEAUTIFY_FLAG" val="#wm#"/>
  <p:tag name="KSO_WM_UNIT_TYPE" val="i"/>
  <p:tag name="KSO_WM_UNIT_INDEX" val="4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3.0"/>
  <p:tag name="KSO_WM_BEAUTIFY_FLAG" val="#wm#"/>
  <p:tag name="KSO_WM_UNIT_TYPE" val="i"/>
  <p:tag name="KSO_WM_UNIT_INDEX" val="2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3.0"/>
  <p:tag name="KSO_WM_BEAUTIFY_FLAG" val="#wm#"/>
  <p:tag name="KSO_WM_UNIT_TYPE" val="i"/>
  <p:tag name="KSO_WM_UNIT_INDEX" val="2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3.0"/>
  <p:tag name="KSO_WM_BEAUTIFY_FLAG" val="#wm#"/>
  <p:tag name="KSO_WM_UNIT_TYPE" val="i"/>
  <p:tag name="KSO_WM_UNIT_INDEX" val="23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3.0"/>
  <p:tag name="KSO_WM_BEAUTIFY_FLAG" val="#wm#"/>
  <p:tag name="KSO_WM_UNIT_TYPE" val="i"/>
  <p:tag name="KSO_WM_UNIT_INDEX" val="24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3.0"/>
  <p:tag name="KSO_WM_BEAUTIFY_FLAG" val="#wm#"/>
  <p:tag name="KSO_WM_UNIT_TYPE" val="i"/>
  <p:tag name="KSO_WM_UNIT_INDEX" val="2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3.0"/>
  <p:tag name="KSO_WM_BEAUTIFY_FLAG" val="#wm#"/>
  <p:tag name="KSO_WM_UNIT_TYPE" val="i"/>
  <p:tag name="KSO_WM_UNIT_INDEX" val="26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3.0"/>
  <p:tag name="KSO_WM_BEAUTIFY_FLAG" val="#wm#"/>
  <p:tag name="KSO_WM_UNIT_TYPE" val="i"/>
  <p:tag name="KSO_WM_UNIT_INDEX" val="27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3.0"/>
  <p:tag name="KSO_WM_BEAUTIFY_FLAG" val="#wm#"/>
  <p:tag name="KSO_WM_UNIT_TYPE" val="i"/>
  <p:tag name="KSO_WM_UNIT_INDEX" val="28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9"/>
  <p:tag name="KSO_WM_UNIT_LAYERLEVEL" val="1"/>
  <p:tag name="KSO_WM_TAG_VERSION" val="3.0"/>
  <p:tag name="KSO_WM_BEAUTIFY_FLAG" val="#wm#"/>
  <p:tag name="KSO_WM_UNIT_TYPE" val="i"/>
  <p:tag name="KSO_WM_UNIT_INDEX" val="2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0"/>
  <p:tag name="KSO_WM_UNIT_LAYERLEVEL" val="1"/>
  <p:tag name="KSO_WM_TAG_VERSION" val="3.0"/>
  <p:tag name="KSO_WM_BEAUTIFY_FLAG" val="#wm#"/>
  <p:tag name="KSO_WM_UNIT_TYPE" val="i"/>
  <p:tag name="KSO_WM_UNIT_INDEX" val="30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1"/>
  <p:tag name="KSO_WM_UNIT_LAYERLEVEL" val="1"/>
  <p:tag name="KSO_WM_TAG_VERSION" val="3.0"/>
  <p:tag name="KSO_WM_BEAUTIFY_FLAG" val="#wm#"/>
  <p:tag name="KSO_WM_UNIT_TYPE" val="i"/>
  <p:tag name="KSO_WM_UNIT_INDEX" val="3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2"/>
  <p:tag name="KSO_WM_UNIT_LAYERLEVEL" val="1"/>
  <p:tag name="KSO_WM_TAG_VERSION" val="3.0"/>
  <p:tag name="KSO_WM_BEAUTIFY_FLAG" val="#wm#"/>
  <p:tag name="KSO_WM_UNIT_TYPE" val="i"/>
  <p:tag name="KSO_WM_UNIT_INDEX" val="3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3"/>
  <p:tag name="KSO_WM_UNIT_LAYERLEVEL" val="1"/>
  <p:tag name="KSO_WM_TAG_VERSION" val="3.0"/>
  <p:tag name="KSO_WM_BEAUTIFY_FLAG" val="#wm#"/>
  <p:tag name="KSO_WM_UNIT_TYPE" val="i"/>
  <p:tag name="KSO_WM_UNIT_INDEX" val="33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4"/>
  <p:tag name="KSO_WM_UNIT_LAYERLEVEL" val="1"/>
  <p:tag name="KSO_WM_TAG_VERSION" val="3.0"/>
  <p:tag name="KSO_WM_BEAUTIFY_FLAG" val="#wm#"/>
  <p:tag name="KSO_WM_UNIT_TYPE" val="i"/>
  <p:tag name="KSO_WM_UNIT_INDEX" val="34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5"/>
  <p:tag name="KSO_WM_UNIT_LAYERLEVEL" val="1"/>
  <p:tag name="KSO_WM_TAG_VERSION" val="3.0"/>
  <p:tag name="KSO_WM_BEAUTIFY_FLAG" val="#wm#"/>
  <p:tag name="KSO_WM_UNIT_TYPE" val="i"/>
  <p:tag name="KSO_WM_UNIT_INDEX" val="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0000403-3">
      <a:dk1>
        <a:srgbClr val="333333"/>
      </a:dk1>
      <a:lt1>
        <a:srgbClr val="FFFFFF"/>
      </a:lt1>
      <a:dk2>
        <a:srgbClr val="12162C"/>
      </a:dk2>
      <a:lt2>
        <a:srgbClr val="D5E6FF"/>
      </a:lt2>
      <a:accent1>
        <a:srgbClr val="1574FF"/>
      </a:accent1>
      <a:accent2>
        <a:srgbClr val="688BE0"/>
      </a:accent2>
      <a:accent3>
        <a:srgbClr val="B8C5E6"/>
      </a:accent3>
      <a:accent4>
        <a:srgbClr val="FF7A63"/>
      </a:accent4>
      <a:accent5>
        <a:srgbClr val="F7B690"/>
      </a:accent5>
      <a:accent6>
        <a:srgbClr val="F7D890"/>
      </a:accent6>
      <a:hlink>
        <a:srgbClr val="304FFE"/>
      </a:hlink>
      <a:folHlink>
        <a:srgbClr val="492067"/>
      </a:folHlink>
    </a:clrScheme>
    <a:fontScheme name="可爱">
      <a:majorFont>
        <a:latin typeface="Mali SemiBold"/>
        <a:ea typeface="Mali SemiBold"/>
        <a:cs typeface=""/>
      </a:majorFont>
      <a:minorFont>
        <a:latin typeface="Mali"/>
        <a:ea typeface="Mal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Presentation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Courier New</vt:lpstr>
      <vt:lpstr>Tahoma</vt:lpstr>
      <vt:lpstr>Bradley Hand ITC</vt:lpstr>
      <vt:lpstr>Mongolian Baiti</vt:lpstr>
      <vt:lpstr>Calibri</vt:lpstr>
      <vt:lpstr>Microsoft YaHei</vt:lpstr>
      <vt:lpstr>Arial Unicode MS</vt:lpstr>
      <vt:lpstr>Calibri Light</vt:lpstr>
      <vt:lpstr>Wingdings</vt:lpstr>
      <vt:lpstr>Mali SemiBold</vt:lpstr>
      <vt:lpstr>Mali</vt:lpstr>
      <vt:lpstr>Office Theme</vt:lpstr>
      <vt:lpstr>1_Office Theme</vt:lpstr>
      <vt:lpstr>Bart Mart - A Barter-Based Marketplace</vt:lpstr>
      <vt:lpstr>Introduction</vt:lpstr>
      <vt:lpstr>Problem Statement</vt:lpstr>
      <vt:lpstr>Literature Survey</vt:lpstr>
      <vt:lpstr>Objectives and Motivation</vt:lpstr>
      <vt:lpstr>Existing system</vt:lpstr>
      <vt:lpstr>Proposed Solution and Methodologies</vt:lpstr>
      <vt:lpstr>Applications</vt:lpstr>
      <vt:lpstr>Expected Outcomes</vt:lpstr>
      <vt:lpstr>References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 S S</dc:creator>
  <cp:lastModifiedBy>Cricket Lover FOREVER</cp:lastModifiedBy>
  <cp:revision>12</cp:revision>
  <dcterms:created xsi:type="dcterms:W3CDTF">2024-07-02T18:04:00Z</dcterms:created>
  <dcterms:modified xsi:type="dcterms:W3CDTF">2024-10-18T09:56:42Z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4C30A63BBBF74B798C846BE8957058BD_12</vt:lpwstr>
  </property>
  <property fmtid="{D5CDD505-2E9C-101B-9397-08002B2CF9AE}" pid="3" name="KSOProductBuildVer">
    <vt:lpwstr>1033-12.2.0.18607</vt:lpwstr>
  </property>
</Properties>
</file>