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6mu+ROU8Z7CFLRZ3lLAX9cuH/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4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4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4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4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4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4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3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3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3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>
                <a:solidFill>
                  <a:schemeClr val="lt1"/>
                </a:solidFill>
              </a:rPr>
              <a:t>Automated Machine Learning Solution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4008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2"/>
                </a:solidFill>
              </a:rPr>
              <a:t>Detailed Project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Deployment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User selects the deployment platform (AWS or GCP).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Deployment is handled automatically.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Outputs are accessible via dropdown selection and send_file() function.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Saves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by automating ML processes.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Ensures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consistent and reliable results.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Reduces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need for in-depth ML expertise.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Scalable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deployable in cloud environments.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project demonstrates the automation of ML workflows.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Easy-to-use interface for users.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Powerful tools for training, prediction, and deployment.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project automates the end-to-end </a:t>
            </a:r>
            <a:r>
              <a:rPr lang="en-US"/>
              <a:t>process of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building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evaluating, and </a:t>
            </a:r>
            <a:r>
              <a:rPr lang="en-US"/>
              <a:t>deploying machine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learning models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classification </a:t>
            </a:r>
            <a:r>
              <a:rPr lang="en-US"/>
              <a:t>and regression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Key Features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Automated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ingestion and preprocessing.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Comprehensive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analysis (visualizations, descriptive statistics).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training and evaluation for classification and regression tasks.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Automated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prediction generation.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 deployment on AWS or GCP.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Architecture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Ingestion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Preprocessing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Model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Training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Prediction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Deployment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Workflow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User uploads a dataset via /predict_classification.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Performs preprocessing and analysis.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Trains 1</a:t>
            </a:r>
            <a:r>
              <a:rPr lang="en-US"/>
              <a:t>2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classification models and selects the best-performing one.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Outputs: Trained model, data analysis report, and predictions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Workflow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User uploads a dataset via /predict_regression.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Performs preprocessing and analysis.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Trains 12 regression models and selects the best-performing one.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Outputs: Trained model, data analysis report, and predictions file.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Model Training Overview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 Models: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Logistic Regression, SVC, Random Forest, </a:t>
            </a:r>
            <a:r>
              <a:rPr lang="en-US"/>
              <a:t>etc.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 (12 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 Models: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Linear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Regression, SVR, Random Forest, etc</a:t>
            </a:r>
            <a:r>
              <a:rPr lang="en-US"/>
              <a:t>.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rPr lang="en-US"/>
              <a:t>(12 models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Features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Numerical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categorical data visualizations.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Correlation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heatmap.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Descriptive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statistics.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Generated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a Word document report.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en-US"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Process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Uses the trained model for predictions.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Combines predictions with test data for comprehensive output.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Saves results in a CSV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