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Automated Machine Learning 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Detailed Project Report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selects the deployment platform (AWS or GCP).</a:t>
            </a:r>
          </a:p>
          <a:p>
            <a:r>
              <a:t>2. Deployment is handled automatically.</a:t>
            </a:r>
          </a:p>
          <a:p>
            <a:r>
              <a:t>3. Outputs are accessible via dropdown selection and send_file() function.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Saves time by automating ML processes.</a:t>
            </a:r>
          </a:p>
          <a:p>
            <a:r>
              <a:t>- Ensures consistent and reliable results.</a:t>
            </a:r>
          </a:p>
          <a:p>
            <a:r>
              <a:t>- Reduces the need for in-depth ML expertise.</a:t>
            </a:r>
          </a:p>
          <a:p>
            <a:r>
              <a:t>- Scalable and deployable in cloud environments.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demonstrates the automation of ML workflows.</a:t>
            </a:r>
          </a:p>
          <a:p>
            <a:r>
              <a:t>Easy-to-use interface for users.</a:t>
            </a:r>
          </a:p>
          <a:p>
            <a:r>
              <a:t>Powerful tools for training, prediction, and deployment.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Feel free to ask any questions or share your feedback!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automates the end-to-end process of building, evaluating, and deploying machine learning models for classification and regression problems.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Automated data ingestion and preprocessing.</a:t>
            </a:r>
          </a:p>
          <a:p>
            <a:r>
              <a:t>- Comprehensive data analysis (visualizations, descriptive statistics).</a:t>
            </a:r>
          </a:p>
          <a:p>
            <a:r>
              <a:t>- Model training and evaluation for classification and regression tasks.</a:t>
            </a:r>
          </a:p>
          <a:p>
            <a:r>
              <a:t>- Automated prediction generation.</a:t>
            </a:r>
          </a:p>
          <a:p>
            <a:r>
              <a:t>- Easy deployment on AWS or GCP.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Ingestion</a:t>
            </a:r>
          </a:p>
          <a:p>
            <a:r>
              <a:t>- Preprocessing</a:t>
            </a:r>
          </a:p>
          <a:p>
            <a:r>
              <a:t>- Model Training</a:t>
            </a:r>
          </a:p>
          <a:p>
            <a:r>
              <a:t>- Prediction</a:t>
            </a:r>
          </a:p>
          <a:p>
            <a:r>
              <a:t>- Deployment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uploads a dataset via /predict_classification.</a:t>
            </a:r>
          </a:p>
          <a:p>
            <a:r>
              <a:t>2. Performs preprocessing and analysis.</a:t>
            </a:r>
          </a:p>
          <a:p>
            <a:r>
              <a:t>3. Trains 13 classification models and selects the best-performing one.</a:t>
            </a:r>
          </a:p>
          <a:p>
            <a:r>
              <a:t>4. Outputs: Trained model, data analysis report, and predictions file.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Regression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uploads a dataset via /predict_regression.</a:t>
            </a:r>
          </a:p>
          <a:p>
            <a:r>
              <a:t>2. Performs preprocessing and analysis.</a:t>
            </a:r>
          </a:p>
          <a:p>
            <a:r>
              <a:t>3. Trains 12 regression models and selects the best-performing one.</a:t>
            </a:r>
          </a:p>
          <a:p>
            <a:r>
              <a:t>4. Outputs: Trained model, data analysis report, and predictions file.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Classification Models:</a:t>
            </a:r>
          </a:p>
          <a:p>
            <a:r>
              <a:t>- Logistic Regression, SVC, Random Forest, etc. (13 models).</a:t>
            </a:r>
          </a:p>
          <a:p/>
          <a:p>
            <a:r>
              <a:t>Regression Models:</a:t>
            </a:r>
          </a:p>
          <a:p>
            <a:r>
              <a:t>- Linear Regression, SVR, Random Forest, etc. (12 models).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Analysis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Numerical and categorical data visualizations.</a:t>
            </a:r>
          </a:p>
          <a:p>
            <a:r>
              <a:t>- Correlation heatmap.</a:t>
            </a:r>
          </a:p>
          <a:p>
            <a:r>
              <a:t>- Descriptive statistics.</a:t>
            </a:r>
          </a:p>
          <a:p>
            <a:r>
              <a:t>- Generated as a Word document report.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Uses the trained model for predictions.</a:t>
            </a:r>
          </a:p>
          <a:p>
            <a:r>
              <a:t>2. Combines predictions with test data for comprehensive output.</a:t>
            </a:r>
          </a:p>
          <a:p>
            <a:r>
              <a:t>3. Saves results in a CSV file.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