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2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64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2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76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4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64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25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0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0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4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2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94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63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9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2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9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2A9543-32ED-4F8A-BEA0-BF8190AEA4F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CD0435-C57F-4228-9F3D-27567CE29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76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84FB76-F781-4061-AF00-D8E344A2D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213" y="2178425"/>
            <a:ext cx="8463986" cy="1196789"/>
          </a:xfrm>
        </p:spPr>
        <p:txBody>
          <a:bodyPr>
            <a:normAutofit/>
          </a:bodyPr>
          <a:lstStyle/>
          <a:p>
            <a:r>
              <a:rPr lang="ru-RU" sz="6000" dirty="0"/>
              <a:t>Проект</a:t>
            </a:r>
            <a:r>
              <a:rPr lang="en-US" sz="6000" dirty="0"/>
              <a:t>:</a:t>
            </a:r>
            <a:r>
              <a:rPr lang="ru-RU" sz="6000" dirty="0"/>
              <a:t> </a:t>
            </a:r>
            <a:r>
              <a:rPr lang="en-US" sz="6000" dirty="0"/>
              <a:t>“</a:t>
            </a:r>
            <a:r>
              <a:rPr lang="ru-RU" sz="6000" dirty="0"/>
              <a:t>ТАКСИ-бот</a:t>
            </a:r>
            <a:r>
              <a:rPr lang="en-US" sz="6000" dirty="0"/>
              <a:t>” 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07F19D9-D69E-42BA-96B4-C03F55DEE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6776" y="4679575"/>
            <a:ext cx="6064625" cy="1196790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r>
              <a:rPr lang="ru-RU" dirty="0"/>
              <a:t>Жмакин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414354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2E4C-2C6E-4418-9482-AA9DC8DE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810" y="419100"/>
            <a:ext cx="10018713" cy="1752599"/>
          </a:xfrm>
        </p:spPr>
        <p:txBody>
          <a:bodyPr/>
          <a:lstStyle/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может чат-бот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9AE7-A71D-4B7C-9993-95242A558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582" y="2262230"/>
            <a:ext cx="9657445" cy="3124201"/>
          </a:xfrm>
        </p:spPr>
        <p:txBody>
          <a:bodyPr>
            <a:normAutofit/>
          </a:bodyPr>
          <a:lstStyle/>
          <a:p>
            <a:r>
              <a:rPr lang="ru-RU" dirty="0"/>
              <a:t>Создавать новый заказ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Выдавать информацию об уже имеющемся заказе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Проводить регистрацию водителя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Закрывать заказ по мере необходимости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812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06B9-C7A1-4FD6-9A16-F29BC311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классов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398BF5-2F5B-433A-9091-06C58FB8E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214042"/>
              </p:ext>
            </p:extLst>
          </p:nvPr>
        </p:nvGraphicFramePr>
        <p:xfrm>
          <a:off x="2936147" y="2516697"/>
          <a:ext cx="7986318" cy="344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872">
                  <a:extLst>
                    <a:ext uri="{9D8B030D-6E8A-4147-A177-3AD203B41FA5}">
                      <a16:colId xmlns:a16="http://schemas.microsoft.com/office/drawing/2014/main" val="3760822860"/>
                    </a:ext>
                  </a:extLst>
                </a:gridCol>
                <a:gridCol w="2631056">
                  <a:extLst>
                    <a:ext uri="{9D8B030D-6E8A-4147-A177-3AD203B41FA5}">
                      <a16:colId xmlns:a16="http://schemas.microsoft.com/office/drawing/2014/main" val="1700483749"/>
                    </a:ext>
                  </a:extLst>
                </a:gridCol>
                <a:gridCol w="4366390">
                  <a:extLst>
                    <a:ext uri="{9D8B030D-6E8A-4147-A177-3AD203B41FA5}">
                      <a16:colId xmlns:a16="http://schemas.microsoft.com/office/drawing/2014/main" val="2805969937"/>
                    </a:ext>
                  </a:extLst>
                </a:gridCol>
              </a:tblGrid>
              <a:tr h="538573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19929"/>
                  </a:ext>
                </a:extLst>
              </a:tr>
              <a:tr h="538573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Это класс пользователя, который запоминает необходимую информацию о нем и своевременно отдает ее.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73550"/>
                  </a:ext>
                </a:extLst>
              </a:tr>
              <a:tr h="538573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Это класс регистрации водителя, в нем реализованы запросы неоюходимые для проведения этой операции.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38"/>
                  </a:ext>
                </a:extLst>
              </a:tr>
              <a:tr h="538573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ClientRequest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Это класс функций клиента.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33018"/>
                  </a:ext>
                </a:extLst>
              </a:tr>
              <a:tr h="538573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DriverRequest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Это класс функций водителя.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07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2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6B76-C4AA-42F3-BC51-A018521D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85" y="-194601"/>
            <a:ext cx="10489153" cy="2518912"/>
          </a:xfrm>
        </p:spPr>
        <p:txBody>
          <a:bodyPr/>
          <a:lstStyle/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базы данных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09BD79-213F-4216-A1FD-91EA561E8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23" y="1528963"/>
            <a:ext cx="8942295" cy="5056899"/>
          </a:xfrm>
        </p:spPr>
      </p:pic>
    </p:spTree>
    <p:extLst>
      <p:ext uri="{BB962C8B-B14F-4D97-AF65-F5344CB8AC3E}">
        <p14:creationId xmlns:p14="http://schemas.microsoft.com/office/powerpoint/2010/main" val="3881654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462</TotalTime>
  <Words>92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Проект: “ТАКСИ-бот” </vt:lpstr>
      <vt:lpstr>Что может чат-бот:</vt:lpstr>
      <vt:lpstr>Описание классов:</vt:lpstr>
      <vt:lpstr>Схема базы данных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13</cp:revision>
  <dcterms:created xsi:type="dcterms:W3CDTF">2021-11-10T18:21:53Z</dcterms:created>
  <dcterms:modified xsi:type="dcterms:W3CDTF">2022-04-21T07:55:48Z</dcterms:modified>
</cp:coreProperties>
</file>