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Проект: Игра “</a:t>
            </a:r>
            <a:r>
              <a:rPr lang="ru-RU" dirty="0" err="1"/>
              <a:t>Платформер</a:t>
            </a:r>
            <a:r>
              <a:rPr lang="ru-RU" dirty="0"/>
              <a:t>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Борисенко Дмитрий</a:t>
            </a:r>
          </a:p>
          <a:p>
            <a:r>
              <a:rPr lang="ru-RU" dirty="0"/>
              <a:t>Жмакин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170661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игре реализованы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Передвижение, с учетом гравитации</a:t>
            </a:r>
          </a:p>
          <a:p>
            <a:pPr lvl="0"/>
            <a:r>
              <a:rPr lang="ru-RU" dirty="0"/>
              <a:t>Анимация персонажа</a:t>
            </a:r>
          </a:p>
          <a:p>
            <a:pPr lvl="0"/>
            <a:r>
              <a:rPr lang="ru-RU" dirty="0"/>
              <a:t>Отображение информации об игроке и его состоянии </a:t>
            </a:r>
          </a:p>
          <a:p>
            <a:pPr lvl="0"/>
            <a:r>
              <a:rPr lang="ru-RU" dirty="0"/>
              <a:t>Столкновения с другими спрайтами</a:t>
            </a:r>
          </a:p>
          <a:p>
            <a:pPr lvl="0"/>
            <a:r>
              <a:rPr lang="ru-RU" dirty="0"/>
              <a:t>Выбор уровня?</a:t>
            </a:r>
            <a:endParaRPr lang="en-US" dirty="0"/>
          </a:p>
          <a:p>
            <a:pPr lvl="0"/>
            <a:r>
              <a:rPr lang="ru-RU"/>
              <a:t>Выбор сложности игры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19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игры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589577"/>
              </p:ext>
            </p:extLst>
          </p:nvPr>
        </p:nvGraphicFramePr>
        <p:xfrm>
          <a:off x="899591" y="1484784"/>
          <a:ext cx="7272809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Номер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Название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Пояснение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71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1.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Tile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Плитки, из которых собирается уровень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Enemies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Враги, наносят урон и отталкивают игрока в сторону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3.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Hero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Игрок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62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4.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Camera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Камера, перемещает уровень относительно игрока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62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5.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Hud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Отображение информации об игроке и его состоянии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71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7.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Items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Вещи, которые может подобрать игрок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78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Разновидности </a:t>
            </a:r>
            <a:r>
              <a:rPr lang="en-US" dirty="0"/>
              <a:t>Tile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104489"/>
              </p:ext>
            </p:extLst>
          </p:nvPr>
        </p:nvGraphicFramePr>
        <p:xfrm>
          <a:off x="899592" y="1556794"/>
          <a:ext cx="7560840" cy="46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Номер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Название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Пояснение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35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1.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Air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Воздух (стандартная скорость)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6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Ground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Пол и стены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6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3.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CoinBox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Ящик с монетой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35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4.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Water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Вода (скорость снижена)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76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5.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Ladder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Лестница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76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6.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Spike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Шипы (наносят урон)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53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Разновидности </a:t>
            </a:r>
            <a:r>
              <a:rPr lang="en-US" dirty="0"/>
              <a:t>Enemies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062853"/>
              </p:ext>
            </p:extLst>
          </p:nvPr>
        </p:nvGraphicFramePr>
        <p:xfrm>
          <a:off x="827584" y="1484785"/>
          <a:ext cx="7704856" cy="3744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5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Номер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Название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Пояснение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3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1.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Fish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Рыба (обитает в воде)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62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2.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Snail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Улитка (обитает на земле)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339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Проект: Игра “Платформер”</vt:lpstr>
      <vt:lpstr>В игре реализованы</vt:lpstr>
      <vt:lpstr>Архитектура игры</vt:lpstr>
      <vt:lpstr>Разновидности Tile</vt:lpstr>
      <vt:lpstr>Разновидности Enemies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Игра “Платформер”</dc:title>
  <dc:creator>Dima</dc:creator>
  <cp:lastModifiedBy>PC</cp:lastModifiedBy>
  <cp:revision>2</cp:revision>
  <dcterms:created xsi:type="dcterms:W3CDTF">2022-01-21T15:05:21Z</dcterms:created>
  <dcterms:modified xsi:type="dcterms:W3CDTF">2022-01-25T10:03:03Z</dcterms:modified>
</cp:coreProperties>
</file>