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a" ContentType="audio/x-ms-wma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5B83-0521-478E-AF61-724120F22189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0EB4-4469-4664-90B6-DEFAFB11B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53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5B83-0521-478E-AF61-724120F22189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0EB4-4469-4664-90B6-DEFAFB11B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73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5B83-0521-478E-AF61-724120F22189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0EB4-4469-4664-90B6-DEFAFB11B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90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5B83-0521-478E-AF61-724120F22189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0EB4-4469-4664-90B6-DEFAFB11B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294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5B83-0521-478E-AF61-724120F22189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0EB4-4469-4664-90B6-DEFAFB11B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813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5B83-0521-478E-AF61-724120F22189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0EB4-4469-4664-90B6-DEFAFB11B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3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5B83-0521-478E-AF61-724120F22189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0EB4-4469-4664-90B6-DEFAFB11B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82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5B83-0521-478E-AF61-724120F22189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0EB4-4469-4664-90B6-DEFAFB11B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623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5B83-0521-478E-AF61-724120F22189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0EB4-4469-4664-90B6-DEFAFB11B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98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5B83-0521-478E-AF61-724120F22189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5E00EB4-4469-4664-90B6-DEFAFB11B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14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5B83-0521-478E-AF61-724120F22189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0EB4-4469-4664-90B6-DEFAFB11B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5B83-0521-478E-AF61-724120F22189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0EB4-4469-4664-90B6-DEFAFB11B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57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5B83-0521-478E-AF61-724120F22189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0EB4-4469-4664-90B6-DEFAFB11B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42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5B83-0521-478E-AF61-724120F22189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0EB4-4469-4664-90B6-DEFAFB11B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58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5B83-0521-478E-AF61-724120F22189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0EB4-4469-4664-90B6-DEFAFB11B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018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5B83-0521-478E-AF61-724120F22189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0EB4-4469-4664-90B6-DEFAFB11B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09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5B83-0521-478E-AF61-724120F22189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0EB4-4469-4664-90B6-DEFAFB11B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53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C5B83-0521-478E-AF61-724120F22189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E00EB4-4469-4664-90B6-DEFAFB11B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37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hyperlink" Target="http://www.flickr.com/photos/carbonnyc/3150765076/" TargetMode="Externa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3.jpg"/><Relationship Id="rId5" Type="http://schemas.openxmlformats.org/officeDocument/2006/relationships/hyperlink" Target="https://commons.wikimedia.org/wiki/File:Go-home.svg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0.wma"/><Relationship Id="rId1" Type="http://schemas.microsoft.com/office/2007/relationships/media" Target="../media/media10.wma"/><Relationship Id="rId6" Type="http://schemas.openxmlformats.org/officeDocument/2006/relationships/image" Target="../media/image4.png"/><Relationship Id="rId5" Type="http://schemas.openxmlformats.org/officeDocument/2006/relationships/hyperlink" Target="http://dream-oracle.blogspot.com/2013_01_01_archive.html" TargetMode="External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ma"/><Relationship Id="rId1" Type="http://schemas.microsoft.com/office/2007/relationships/media" Target="../media/media2.wma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sa/3.0/" TargetMode="External"/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en.wikipedia.org/wiki/File:Arrow_Blue_Right_001.svg" TargetMode="External"/><Relationship Id="rId2" Type="http://schemas.openxmlformats.org/officeDocument/2006/relationships/audio" Target="../media/media3.wma"/><Relationship Id="rId1" Type="http://schemas.microsoft.com/office/2007/relationships/media" Target="../media/media3.wma"/><Relationship Id="rId6" Type="http://schemas.openxmlformats.org/officeDocument/2006/relationships/image" Target="../media/image6.png"/><Relationship Id="rId5" Type="http://schemas.openxmlformats.org/officeDocument/2006/relationships/hyperlink" Target="http://commons.wikimedia.org/wiki/File:LinkedList.jpg" TargetMode="External"/><Relationship Id="rId4" Type="http://schemas.openxmlformats.org/officeDocument/2006/relationships/image" Target="../media/image5.jpe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wma"/><Relationship Id="rId1" Type="http://schemas.microsoft.com/office/2007/relationships/media" Target="../media/media4.wma"/><Relationship Id="rId6" Type="http://schemas.openxmlformats.org/officeDocument/2006/relationships/image" Target="../media/image4.png"/><Relationship Id="rId5" Type="http://schemas.openxmlformats.org/officeDocument/2006/relationships/hyperlink" Target="https://en.wikipedia.org/wiki/First_Step_Back_Home" TargetMode="Externa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wma"/><Relationship Id="rId1" Type="http://schemas.microsoft.com/office/2007/relationships/media" Target="../media/media5.wma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wma"/><Relationship Id="rId1" Type="http://schemas.microsoft.com/office/2007/relationships/media" Target="../media/media6.wma"/><Relationship Id="rId6" Type="http://schemas.openxmlformats.org/officeDocument/2006/relationships/image" Target="../media/image4.png"/><Relationship Id="rId5" Type="http://schemas.openxmlformats.org/officeDocument/2006/relationships/hyperlink" Target="http://hancockmcdonald.com/materials/lost" TargetMode="Externa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wma"/><Relationship Id="rId1" Type="http://schemas.microsoft.com/office/2007/relationships/media" Target="../media/media7.wma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wma"/><Relationship Id="rId1" Type="http://schemas.microsoft.com/office/2007/relationships/media" Target="../media/media8.wma"/><Relationship Id="rId6" Type="http://schemas.openxmlformats.org/officeDocument/2006/relationships/image" Target="../media/image4.png"/><Relationship Id="rId5" Type="http://schemas.openxmlformats.org/officeDocument/2006/relationships/hyperlink" Target="https://en.wikipedia.org/wiki/Lucknow" TargetMode="Externa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wma"/><Relationship Id="rId1" Type="http://schemas.microsoft.com/office/2007/relationships/media" Target="../media/media9.wma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DC594-2872-426D-ACE6-B0189F5315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E106B91-A164-440B-8019-7A1510E3BE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CC1D1C8-4B66-4C0D-BC8E-354F1A30E73D}"/>
              </a:ext>
            </a:extLst>
          </p:cNvPr>
          <p:cNvSpPr/>
          <p:nvPr/>
        </p:nvSpPr>
        <p:spPr>
          <a:xfrm>
            <a:off x="3709772" y="2967335"/>
            <a:ext cx="477246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LinkHome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D9512A5-54CE-446D-8D17-3A7CACA231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7918512" y="436351"/>
            <a:ext cx="3068404" cy="30684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2C34C18-4772-4AA6-A381-E0E2ACE045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7"/>
              </a:ext>
            </a:extLst>
          </a:blip>
          <a:stretch>
            <a:fillRect/>
          </a:stretch>
        </p:blipFill>
        <p:spPr>
          <a:xfrm>
            <a:off x="7165798" y="4224771"/>
            <a:ext cx="2451064" cy="1960851"/>
          </a:xfrm>
          <a:prstGeom prst="rect">
            <a:avLst/>
          </a:prstGeom>
        </p:spPr>
      </p:pic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30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735"/>
    </mc:Choice>
    <mc:Fallback>
      <p:transition spd="slow" advTm="97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D9A92A2-C5C3-4CF9-9028-CD160784A854}"/>
              </a:ext>
            </a:extLst>
          </p:cNvPr>
          <p:cNvSpPr/>
          <p:nvPr/>
        </p:nvSpPr>
        <p:spPr>
          <a:xfrm>
            <a:off x="2071991" y="858616"/>
            <a:ext cx="291618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Done By:</a:t>
            </a:r>
            <a:endParaRPr lang="en-US" sz="5400" b="1" u="sng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5400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18bce101</a:t>
            </a:r>
          </a:p>
          <a:p>
            <a:pPr algn="ctr"/>
            <a:r>
              <a:rPr lang="en-US" sz="54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18bce104</a:t>
            </a:r>
          </a:p>
          <a:p>
            <a:pPr algn="ctr"/>
            <a:r>
              <a:rPr lang="en-US" sz="5400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18bce106</a:t>
            </a:r>
            <a:endParaRPr lang="en-US" sz="5400" b="1" u="sng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A6637D8-56BC-401B-B123-66319869D3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5861362" y="1455775"/>
            <a:ext cx="4258647" cy="2703903"/>
          </a:xfrm>
          <a:prstGeom prst="rect">
            <a:avLst/>
          </a:prstGeom>
        </p:spPr>
      </p:pic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43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98"/>
    </mc:Choice>
    <mc:Fallback>
      <p:transition spd="slow" advTm="8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F3EC2D-4658-47BB-9CC8-C4733325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Data Structure Used: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4CCAB7-8E2D-4EA2-BAB7-74DCDEAB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used Linked list to develop this application for Senior citizens.</a:t>
            </a:r>
          </a:p>
          <a:p>
            <a:r>
              <a:rPr lang="en-US" dirty="0"/>
              <a:t>Using various operations of linked list, our application can do the following tasks:</a:t>
            </a:r>
          </a:p>
          <a:p>
            <a:r>
              <a:rPr lang="en-US" dirty="0"/>
              <a:t>1.To check whether the person has reached home successfully.</a:t>
            </a:r>
          </a:p>
          <a:p>
            <a:r>
              <a:rPr lang="en-US" dirty="0"/>
              <a:t>2.To find the location of the person if he/she has got stuck somewhere.</a:t>
            </a:r>
          </a:p>
          <a:p>
            <a:r>
              <a:rPr lang="en-US" dirty="0"/>
              <a:t>3.To check the no. of places the person has visited. </a:t>
            </a:r>
            <a:endParaRPr lang="en-IN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01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62"/>
    </mc:Choice>
    <mc:Fallback>
      <p:transition spd="slow" advTm="29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624E24-FBD9-42CF-8127-ECADD24B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What is Linked list?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135CEF-39B2-4D65-B573-9D46AA8C2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linked list is a sequence of data structures, which are connected together via links. Linked List is a sequence of links which contains items. Each link contains a connection to another link. Linked list is the second most-used data structure after array.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E790DFC-5C4F-4DCB-81A4-F95E023240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8612724" y="419283"/>
            <a:ext cx="3237154" cy="22477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5DB4D83-AA90-40D6-9820-2920C9F7D40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7"/>
              </a:ext>
            </a:extLst>
          </a:blip>
          <a:stretch>
            <a:fillRect/>
          </a:stretch>
        </p:blipFill>
        <p:spPr>
          <a:xfrm>
            <a:off x="5764764" y="4598437"/>
            <a:ext cx="2147596" cy="21475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9ED420E-9550-4C27-B0C1-FC0D4371B30A}"/>
              </a:ext>
            </a:extLst>
          </p:cNvPr>
          <p:cNvSpPr txBox="1"/>
          <p:nvPr/>
        </p:nvSpPr>
        <p:spPr>
          <a:xfrm>
            <a:off x="5764764" y="6908401"/>
            <a:ext cx="214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7" tooltip="https://en.wikipedia.org/wiki/File:Arrow_Blue_Right_001.svg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8" tooltip="https://creativecommons.org/licenses/by-sa/3.0/"/>
              </a:rPr>
              <a:t>CC BY-SA</a:t>
            </a:r>
            <a:endParaRPr lang="en-IN" sz="90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86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63"/>
    </mc:Choice>
    <mc:Fallback>
      <p:transition spd="slow" advTm="17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64FDEB-5F97-4F87-8A9A-455142022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95131"/>
            <a:ext cx="10018713" cy="1752599"/>
          </a:xfrm>
        </p:spPr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1: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B110B2-52AA-48C3-80D0-CD4545DC6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u="sng" dirty="0"/>
              <a:t>To check if the person has reached back home successfully!</a:t>
            </a:r>
            <a:endParaRPr lang="en-IN" sz="1800" u="sng" dirty="0"/>
          </a:p>
          <a:p>
            <a:r>
              <a:rPr lang="en-IN" sz="1800" dirty="0"/>
              <a:t>In this case we have used the operation to check loop in the linked list.</a:t>
            </a:r>
          </a:p>
          <a:p>
            <a:r>
              <a:rPr lang="en-IN" sz="1800" dirty="0"/>
              <a:t>We have used two pointers, one slow pointer and one fast pointer.</a:t>
            </a:r>
          </a:p>
          <a:p>
            <a:r>
              <a:rPr lang="en-IN" sz="1800" dirty="0"/>
              <a:t>Each time when the person changes his/her location, slow pointer gets incremented by 1 and fast pointer gets incremented by 2.</a:t>
            </a:r>
          </a:p>
          <a:p>
            <a:r>
              <a:rPr lang="en-IN" sz="1800" dirty="0"/>
              <a:t>When slow pointer meets fast pointer it indicates that the loop is complete and the person has reached back home successfully.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8DF8681-96DD-469A-9FE9-48F20163D7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8153400" y="311798"/>
            <a:ext cx="2286000" cy="2286000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31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84"/>
    </mc:Choice>
    <mc:Fallback>
      <p:transition spd="slow" advTm="13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37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91"/>
    </mc:Choice>
    <mc:Fallback>
      <p:transition spd="slow" advTm="61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D003A7-EB52-4C93-99CC-E1C79866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2: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9DBF84-D2B4-4644-8445-507610973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u="sng" dirty="0"/>
              <a:t>To find the location of the person if he/she has got stuck somewhere.</a:t>
            </a:r>
          </a:p>
          <a:p>
            <a:r>
              <a:rPr lang="en-US" sz="1800" dirty="0"/>
              <a:t>Here we have used a normal pointer that starts from home when the stucked person presses 1 on his/her device giving signal of being lost.</a:t>
            </a:r>
          </a:p>
          <a:p>
            <a:r>
              <a:rPr lang="en-US" sz="1800" dirty="0"/>
              <a:t>The pointer starting from home traverse all the locations and stop where the person has got stuck.</a:t>
            </a:r>
          </a:p>
          <a:p>
            <a:r>
              <a:rPr lang="en-US" sz="1800" dirty="0"/>
              <a:t>And then a message pops up on the device of the person whose phone no. is registered with the application updating about the location of the lost person.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1C4132E-2125-4662-B491-7BF9D8B2F1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7993031" y="149412"/>
            <a:ext cx="2802488" cy="2615656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3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"/>
    </mc:Choice>
    <mc:Fallback>
      <p:transition spd="slow" advTm="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65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18"/>
    </mc:Choice>
    <mc:Fallback>
      <p:transition spd="slow" advTm="35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2B9950-783A-4714-B4D9-552B73C5B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3: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CA5139-331D-404B-B0AF-761143D80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u="sng" dirty="0"/>
              <a:t>To check the no. of places the person has visited.</a:t>
            </a:r>
          </a:p>
          <a:p>
            <a:r>
              <a:rPr lang="en-US" sz="1800" dirty="0"/>
              <a:t>In this case we have used a pointer that keeps updating a variable count as the person changes his/her location.</a:t>
            </a:r>
          </a:p>
          <a:p>
            <a:r>
              <a:rPr lang="en-US" sz="1800" dirty="0"/>
              <a:t>Once the person has reached back home successfully the count displays the no. of places (as no. of nodes) the person has visited.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E300111-FD9F-4CAF-AEC2-0BFCB445736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rcRect b="47075"/>
          <a:stretch/>
        </p:blipFill>
        <p:spPr>
          <a:xfrm>
            <a:off x="7545744" y="504399"/>
            <a:ext cx="3846934" cy="27146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DC75B0-8460-429B-A93F-C8B08A5A3D33}"/>
              </a:ext>
            </a:extLst>
          </p:cNvPr>
          <p:cNvSpPr txBox="1"/>
          <p:nvPr/>
        </p:nvSpPr>
        <p:spPr>
          <a:xfrm>
            <a:off x="3524250" y="6858000"/>
            <a:ext cx="5143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900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31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8"/>
    </mc:Choice>
    <mc:Fallback>
      <p:transition spd="slow" advTm="9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04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58"/>
    </mc:Choice>
    <mc:Fallback>
      <p:transition spd="slow" advTm="26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128</TotalTime>
  <Words>382</Words>
  <Application>Microsoft Office PowerPoint</Application>
  <PresentationFormat>Widescreen</PresentationFormat>
  <Paragraphs>29</Paragraphs>
  <Slides>10</Slides>
  <Notes>0</Notes>
  <HiddenSlides>0</HiddenSlides>
  <MMClips>10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Times New Roman</vt:lpstr>
      <vt:lpstr>Parallax</vt:lpstr>
      <vt:lpstr>PowerPoint Presentation</vt:lpstr>
      <vt:lpstr>Data Structure Used:</vt:lpstr>
      <vt:lpstr>What is Linked list?</vt:lpstr>
      <vt:lpstr>TASK 1:</vt:lpstr>
      <vt:lpstr>PowerPoint Presentation</vt:lpstr>
      <vt:lpstr>TASK 2:</vt:lpstr>
      <vt:lpstr>PowerPoint Presentation</vt:lpstr>
      <vt:lpstr>TASK 3: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 MAHUR</dc:creator>
  <cp:lastModifiedBy>Labdhi Sheth</cp:lastModifiedBy>
  <cp:revision>10</cp:revision>
  <dcterms:created xsi:type="dcterms:W3CDTF">2019-11-12T13:52:51Z</dcterms:created>
  <dcterms:modified xsi:type="dcterms:W3CDTF">2019-11-12T16:27:29Z</dcterms:modified>
</cp:coreProperties>
</file>