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Hind"/>
      <p:regular r:id="rId17"/>
      <p:bold r:id="rId18"/>
    </p:embeddedFont>
    <p:embeddedFont>
      <p:font typeface="Lato Black"/>
      <p:bold r:id="rId19"/>
      <p:boldItalic r:id="rId20"/>
    </p:embeddedFont>
    <p:embeddedFont>
      <p:font typeface="PT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lack-boldItalic.fntdata"/><Relationship Id="rId22" Type="http://schemas.openxmlformats.org/officeDocument/2006/relationships/font" Target="fonts/PTSans-bold.fntdata"/><Relationship Id="rId21" Type="http://schemas.openxmlformats.org/officeDocument/2006/relationships/font" Target="fonts/PTSans-regular.fntdata"/><Relationship Id="rId24" Type="http://schemas.openxmlformats.org/officeDocument/2006/relationships/font" Target="fonts/PTSans-boldItalic.fntdata"/><Relationship Id="rId23" Type="http://schemas.openxmlformats.org/officeDocument/2006/relationships/font" Target="fonts/PT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Hind-regular.fntdata"/><Relationship Id="rId16" Type="http://schemas.openxmlformats.org/officeDocument/2006/relationships/slide" Target="slides/slide12.xml"/><Relationship Id="rId19" Type="http://schemas.openxmlformats.org/officeDocument/2006/relationships/font" Target="fonts/LatoBlack-bold.fntdata"/><Relationship Id="rId18" Type="http://schemas.openxmlformats.org/officeDocument/2006/relationships/font" Target="fonts/Hin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4" name="Shape 2164"/>
        <p:cNvGrpSpPr/>
        <p:nvPr/>
      </p:nvGrpSpPr>
      <p:grpSpPr>
        <a:xfrm>
          <a:off x="0" y="0"/>
          <a:ext cx="0" cy="0"/>
          <a:chOff x="0" y="0"/>
          <a:chExt cx="0" cy="0"/>
        </a:xfrm>
      </p:grpSpPr>
      <p:sp>
        <p:nvSpPr>
          <p:cNvPr id="2165" name="Google Shape;2165;g13c2bc466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6" name="Google Shape;2166;g13c2bc466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0" name="Shape 2670"/>
        <p:cNvGrpSpPr/>
        <p:nvPr/>
      </p:nvGrpSpPr>
      <p:grpSpPr>
        <a:xfrm>
          <a:off x="0" y="0"/>
          <a:ext cx="0" cy="0"/>
          <a:chOff x="0" y="0"/>
          <a:chExt cx="0" cy="0"/>
        </a:xfrm>
      </p:grpSpPr>
      <p:sp>
        <p:nvSpPr>
          <p:cNvPr id="2671" name="Google Shape;2671;g1a6719e39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2" name="Google Shape;2672;g1a6719e39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2" name="Shape 2682"/>
        <p:cNvGrpSpPr/>
        <p:nvPr/>
      </p:nvGrpSpPr>
      <p:grpSpPr>
        <a:xfrm>
          <a:off x="0" y="0"/>
          <a:ext cx="0" cy="0"/>
          <a:chOff x="0" y="0"/>
          <a:chExt cx="0" cy="0"/>
        </a:xfrm>
      </p:grpSpPr>
      <p:sp>
        <p:nvSpPr>
          <p:cNvPr id="2683" name="Google Shape;2683;g1a466eaf4d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4" name="Google Shape;2684;g1a466eaf4d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0" name="Shape 2710"/>
        <p:cNvGrpSpPr/>
        <p:nvPr/>
      </p:nvGrpSpPr>
      <p:grpSpPr>
        <a:xfrm>
          <a:off x="0" y="0"/>
          <a:ext cx="0" cy="0"/>
          <a:chOff x="0" y="0"/>
          <a:chExt cx="0" cy="0"/>
        </a:xfrm>
      </p:grpSpPr>
      <p:sp>
        <p:nvSpPr>
          <p:cNvPr id="2711" name="Google Shape;2711;g1a6719e391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2" name="Google Shape;2712;g1a6719e391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7" name="Shape 2187"/>
        <p:cNvGrpSpPr/>
        <p:nvPr/>
      </p:nvGrpSpPr>
      <p:grpSpPr>
        <a:xfrm>
          <a:off x="0" y="0"/>
          <a:ext cx="0" cy="0"/>
          <a:chOff x="0" y="0"/>
          <a:chExt cx="0" cy="0"/>
        </a:xfrm>
      </p:grpSpPr>
      <p:sp>
        <p:nvSpPr>
          <p:cNvPr id="2188" name="Google Shape;2188;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9" name="Google Shape;2189;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4" name="Shape 2214"/>
        <p:cNvGrpSpPr/>
        <p:nvPr/>
      </p:nvGrpSpPr>
      <p:grpSpPr>
        <a:xfrm>
          <a:off x="0" y="0"/>
          <a:ext cx="0" cy="0"/>
          <a:chOff x="0" y="0"/>
          <a:chExt cx="0" cy="0"/>
        </a:xfrm>
      </p:grpSpPr>
      <p:sp>
        <p:nvSpPr>
          <p:cNvPr id="2215" name="Google Shape;2215;g1423ac168e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6" name="Google Shape;2216;g1423ac168e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4" name="Shape 2504"/>
        <p:cNvGrpSpPr/>
        <p:nvPr/>
      </p:nvGrpSpPr>
      <p:grpSpPr>
        <a:xfrm>
          <a:off x="0" y="0"/>
          <a:ext cx="0" cy="0"/>
          <a:chOff x="0" y="0"/>
          <a:chExt cx="0" cy="0"/>
        </a:xfrm>
      </p:grpSpPr>
      <p:sp>
        <p:nvSpPr>
          <p:cNvPr id="2505" name="Google Shape;2505;g1a466eaf4d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6" name="Google Shape;2506;g1a466eaf4d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3" name="Shape 2533"/>
        <p:cNvGrpSpPr/>
        <p:nvPr/>
      </p:nvGrpSpPr>
      <p:grpSpPr>
        <a:xfrm>
          <a:off x="0" y="0"/>
          <a:ext cx="0" cy="0"/>
          <a:chOff x="0" y="0"/>
          <a:chExt cx="0" cy="0"/>
        </a:xfrm>
      </p:grpSpPr>
      <p:sp>
        <p:nvSpPr>
          <p:cNvPr id="2534" name="Google Shape;2534;g1a466eaf4d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5" name="Google Shape;2535;g1a466eaf4d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5" name="Shape 2565"/>
        <p:cNvGrpSpPr/>
        <p:nvPr/>
      </p:nvGrpSpPr>
      <p:grpSpPr>
        <a:xfrm>
          <a:off x="0" y="0"/>
          <a:ext cx="0" cy="0"/>
          <a:chOff x="0" y="0"/>
          <a:chExt cx="0" cy="0"/>
        </a:xfrm>
      </p:grpSpPr>
      <p:sp>
        <p:nvSpPr>
          <p:cNvPr id="2566" name="Google Shape;2566;g1a466eaf4d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7" name="Google Shape;2567;g1a466eaf4d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1a466eaf4d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1a466eaf4d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1a466eaf4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1a466eaf4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8" name="Shape 2638"/>
        <p:cNvGrpSpPr/>
        <p:nvPr/>
      </p:nvGrpSpPr>
      <p:grpSpPr>
        <a:xfrm>
          <a:off x="0" y="0"/>
          <a:ext cx="0" cy="0"/>
          <a:chOff x="0" y="0"/>
          <a:chExt cx="0" cy="0"/>
        </a:xfrm>
      </p:grpSpPr>
      <p:sp>
        <p:nvSpPr>
          <p:cNvPr id="2639" name="Google Shape;2639;g1a466eaf4d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0" name="Google Shape;2640;g1a466eaf4d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5353064" y="2"/>
            <a:ext cx="3791022" cy="1189527"/>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10800000">
            <a:off x="113" y="4054385"/>
            <a:ext cx="3478587" cy="1091492"/>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2625175" y="1463600"/>
            <a:ext cx="5715000" cy="1942200"/>
          </a:xfrm>
          <a:prstGeom prst="rect">
            <a:avLst/>
          </a:prstGeom>
          <a:noFill/>
        </p:spPr>
        <p:txBody>
          <a:bodyPr anchorCtr="0" anchor="ctr" bIns="91425" lIns="91425" spcFirstLastPara="1" rIns="91425" wrap="square" tIns="91425">
            <a:noAutofit/>
          </a:bodyPr>
          <a:lstStyle>
            <a:lvl1pPr lvl="0" algn="l">
              <a:lnSpc>
                <a:spcPct val="85000"/>
              </a:lnSpc>
              <a:spcBef>
                <a:spcPts val="0"/>
              </a:spcBef>
              <a:spcAft>
                <a:spcPts val="0"/>
              </a:spcAft>
              <a:buSzPts val="4500"/>
              <a:buFont typeface="Loved by the King"/>
              <a:buNone/>
              <a:defRPr sz="57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2" name="Google Shape;12;p2"/>
          <p:cNvSpPr txBox="1"/>
          <p:nvPr>
            <p:ph idx="1" type="subTitle"/>
          </p:nvPr>
        </p:nvSpPr>
        <p:spPr>
          <a:xfrm>
            <a:off x="2625175" y="3314200"/>
            <a:ext cx="5715000" cy="365700"/>
          </a:xfrm>
          <a:prstGeom prst="rect">
            <a:avLst/>
          </a:prstGeom>
          <a:noFill/>
        </p:spPr>
        <p:txBody>
          <a:bodyPr anchorCtr="0" anchor="ctr" bIns="91425" lIns="91425" spcFirstLastPara="1" rIns="91425" wrap="square" tIns="91425">
            <a:noAutofit/>
          </a:bodyPr>
          <a:lstStyle>
            <a:lvl1pPr lvl="0">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3" name="Google Shape;13;p2"/>
          <p:cNvGrpSpPr/>
          <p:nvPr/>
        </p:nvGrpSpPr>
        <p:grpSpPr>
          <a:xfrm rot="-5400000">
            <a:off x="6991967" y="2991385"/>
            <a:ext cx="1725614" cy="2578700"/>
            <a:chOff x="1056052" y="3"/>
            <a:chExt cx="1457690" cy="2194639"/>
          </a:xfrm>
        </p:grpSpPr>
        <p:sp>
          <p:nvSpPr>
            <p:cNvPr id="14" name="Google Shape;14;p2"/>
            <p:cNvSpPr/>
            <p:nvPr/>
          </p:nvSpPr>
          <p:spPr>
            <a:xfrm flipH="1">
              <a:off x="2492568" y="92832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2417863" y="853601"/>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2343140" y="778878"/>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a:off x="2268069" y="703806"/>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a:off x="2426663" y="99423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a:off x="2351958" y="919507"/>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flipH="1">
              <a:off x="2277235" y="844783"/>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a:off x="2202163" y="769712"/>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flipH="1">
              <a:off x="2360758" y="106013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flipH="1">
              <a:off x="2286053" y="985412"/>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flipH="1">
              <a:off x="2294852" y="1126041"/>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flipH="1">
              <a:off x="2220147" y="1051317"/>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flipH="1">
              <a:off x="1301341" y="2050475"/>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flipH="1">
              <a:off x="1372178" y="1979290"/>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flipH="1">
              <a:off x="1324953" y="2026863"/>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flipH="1">
              <a:off x="1395790" y="1959198"/>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flipH="1">
              <a:off x="1348565" y="2002902"/>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flipH="1">
              <a:off x="1466627" y="2028623"/>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flipH="1">
              <a:off x="1490606" y="2052235"/>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flipH="1">
              <a:off x="1419402" y="1981398"/>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flipH="1">
              <a:off x="1443014" y="2005011"/>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flipH="1">
              <a:off x="1987178" y="802142"/>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a:off x="1056052" y="1274754"/>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a:off x="1279837" y="1498557"/>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flipH="1">
              <a:off x="1056052" y="592436"/>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flipH="1">
              <a:off x="1396853" y="251635"/>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flipH="1">
              <a:off x="1396853" y="933604"/>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flipH="1">
              <a:off x="1580123" y="933604"/>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flipH="1">
              <a:off x="1738003" y="1274754"/>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flipH="1">
              <a:off x="1056052" y="251635"/>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flipH="1">
              <a:off x="1056052" y="3"/>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flipH="1">
              <a:off x="1056052" y="933604"/>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8430770" y="227823"/>
            <a:ext cx="520982" cy="623354"/>
            <a:chOff x="8430770" y="227823"/>
            <a:chExt cx="520982" cy="623354"/>
          </a:xfrm>
        </p:grpSpPr>
        <p:sp>
          <p:nvSpPr>
            <p:cNvPr id="47" name="Google Shape;47;p2"/>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2"/>
          <p:cNvGrpSpPr/>
          <p:nvPr/>
        </p:nvGrpSpPr>
        <p:grpSpPr>
          <a:xfrm>
            <a:off x="-3921" y="-9616"/>
            <a:ext cx="2578691" cy="1211207"/>
            <a:chOff x="-3921" y="-416630"/>
            <a:chExt cx="2578691" cy="1211207"/>
          </a:xfrm>
        </p:grpSpPr>
        <p:sp>
          <p:nvSpPr>
            <p:cNvPr id="61" name="Google Shape;61;p2"/>
            <p:cNvSpPr/>
            <p:nvPr/>
          </p:nvSpPr>
          <p:spPr>
            <a:xfrm flipH="1" rot="5400000">
              <a:off x="131260" y="-154586"/>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flipH="1" rot="5400000">
              <a:off x="131467" y="-154164"/>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flipH="1" rot="5400000">
              <a:off x="131261" y="-154377"/>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flipH="1" rot="5400000">
              <a:off x="131262" y="-149614"/>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flipH="1" rot="5400000">
              <a:off x="131467" y="-154373"/>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flipH="1" rot="5400000">
              <a:off x="131249" y="158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flipH="1" rot="5400000">
              <a:off x="131465" y="717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flipH="1" rot="5400000">
              <a:off x="131046" y="-9577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flipH="1" rot="5400000">
              <a:off x="131250" y="-3987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flipH="1" rot="5400000">
              <a:off x="272402" y="-413834"/>
              <a:ext cx="807333" cy="801740"/>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flipH="1" rot="5400000">
              <a:off x="537316" y="-150868"/>
              <a:ext cx="277488" cy="275820"/>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flipH="1" rot="5400000">
              <a:off x="1074136" y="-413823"/>
              <a:ext cx="807333" cy="801719"/>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flipH="1" rot="5400000">
              <a:off x="1474565" y="-9961"/>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flipH="1" rot="5400000">
              <a:off x="673046" y="-10166"/>
              <a:ext cx="807767" cy="801719"/>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flipH="1" rot="5400000">
              <a:off x="898980" y="-19134"/>
              <a:ext cx="355899" cy="801719"/>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flipH="1" rot="5400000">
              <a:off x="474116" y="191754"/>
              <a:ext cx="403905" cy="801740"/>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flipH="1" rot="5400000">
              <a:off x="1676713" y="-615540"/>
              <a:ext cx="403471" cy="801310"/>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flipH="1" rot="5400000">
              <a:off x="2352665" y="-490189"/>
              <a:ext cx="148532" cy="29568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flipH="1" rot="5400000">
              <a:off x="875194" y="-615745"/>
              <a:ext cx="403471" cy="801719"/>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2"/>
          <p:cNvGrpSpPr/>
          <p:nvPr/>
        </p:nvGrpSpPr>
        <p:grpSpPr>
          <a:xfrm>
            <a:off x="380604" y="1281811"/>
            <a:ext cx="276638" cy="229911"/>
            <a:chOff x="3266679" y="4234561"/>
            <a:chExt cx="276638" cy="229911"/>
          </a:xfrm>
        </p:grpSpPr>
        <p:sp>
          <p:nvSpPr>
            <p:cNvPr id="81" name="Google Shape;81;p2"/>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2" name="Shape 752"/>
        <p:cNvGrpSpPr/>
        <p:nvPr/>
      </p:nvGrpSpPr>
      <p:grpSpPr>
        <a:xfrm>
          <a:off x="0" y="0"/>
          <a:ext cx="0" cy="0"/>
          <a:chOff x="0" y="0"/>
          <a:chExt cx="0" cy="0"/>
        </a:xfrm>
      </p:grpSpPr>
      <p:sp>
        <p:nvSpPr>
          <p:cNvPr id="753" name="Google Shape;753;p11"/>
          <p:cNvSpPr txBox="1"/>
          <p:nvPr>
            <p:ph hasCustomPrompt="1" type="title"/>
          </p:nvPr>
        </p:nvSpPr>
        <p:spPr>
          <a:xfrm>
            <a:off x="1942624" y="1486150"/>
            <a:ext cx="5259000" cy="18054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10500">
                <a:highlight>
                  <a:schemeClr val="lt1"/>
                </a:highlight>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54" name="Google Shape;754;p11"/>
          <p:cNvSpPr txBox="1"/>
          <p:nvPr>
            <p:ph idx="1" type="subTitle"/>
          </p:nvPr>
        </p:nvSpPr>
        <p:spPr>
          <a:xfrm>
            <a:off x="1941300" y="3291649"/>
            <a:ext cx="5261400" cy="3657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55" name="Google Shape;755;p11"/>
          <p:cNvSpPr/>
          <p:nvPr/>
        </p:nvSpPr>
        <p:spPr>
          <a:xfrm flipH="1">
            <a:off x="-11" y="2"/>
            <a:ext cx="3791022" cy="1189527"/>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1"/>
          <p:cNvSpPr/>
          <p:nvPr/>
        </p:nvSpPr>
        <p:spPr>
          <a:xfrm flipH="1" rot="10800000">
            <a:off x="5665488" y="4054385"/>
            <a:ext cx="3478587" cy="1091492"/>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7" name="Google Shape;757;p11"/>
          <p:cNvGrpSpPr/>
          <p:nvPr/>
        </p:nvGrpSpPr>
        <p:grpSpPr>
          <a:xfrm flipH="1" rot="-5400000">
            <a:off x="-683746" y="3248559"/>
            <a:ext cx="2578691" cy="1211207"/>
            <a:chOff x="-3921" y="-416630"/>
            <a:chExt cx="2578691" cy="1211207"/>
          </a:xfrm>
        </p:grpSpPr>
        <p:sp>
          <p:nvSpPr>
            <p:cNvPr id="758" name="Google Shape;758;p11"/>
            <p:cNvSpPr/>
            <p:nvPr/>
          </p:nvSpPr>
          <p:spPr>
            <a:xfrm flipH="1" rot="5400000">
              <a:off x="131260" y="-154586"/>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1"/>
            <p:cNvSpPr/>
            <p:nvPr/>
          </p:nvSpPr>
          <p:spPr>
            <a:xfrm flipH="1" rot="5400000">
              <a:off x="131467" y="-154164"/>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
            <p:cNvSpPr/>
            <p:nvPr/>
          </p:nvSpPr>
          <p:spPr>
            <a:xfrm flipH="1" rot="5400000">
              <a:off x="131261" y="-154377"/>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1"/>
            <p:cNvSpPr/>
            <p:nvPr/>
          </p:nvSpPr>
          <p:spPr>
            <a:xfrm flipH="1" rot="5400000">
              <a:off x="131262" y="-149614"/>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1"/>
            <p:cNvSpPr/>
            <p:nvPr/>
          </p:nvSpPr>
          <p:spPr>
            <a:xfrm flipH="1" rot="5400000">
              <a:off x="131467" y="-154373"/>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1"/>
            <p:cNvSpPr/>
            <p:nvPr/>
          </p:nvSpPr>
          <p:spPr>
            <a:xfrm flipH="1" rot="5400000">
              <a:off x="131249" y="158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1"/>
            <p:cNvSpPr/>
            <p:nvPr/>
          </p:nvSpPr>
          <p:spPr>
            <a:xfrm flipH="1" rot="5400000">
              <a:off x="131465" y="717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1"/>
            <p:cNvSpPr/>
            <p:nvPr/>
          </p:nvSpPr>
          <p:spPr>
            <a:xfrm flipH="1" rot="5400000">
              <a:off x="131046" y="-9577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1"/>
            <p:cNvSpPr/>
            <p:nvPr/>
          </p:nvSpPr>
          <p:spPr>
            <a:xfrm flipH="1" rot="5400000">
              <a:off x="131250" y="-3987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1"/>
            <p:cNvSpPr/>
            <p:nvPr/>
          </p:nvSpPr>
          <p:spPr>
            <a:xfrm flipH="1" rot="5400000">
              <a:off x="272402" y="-413834"/>
              <a:ext cx="807333" cy="801740"/>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1"/>
            <p:cNvSpPr/>
            <p:nvPr/>
          </p:nvSpPr>
          <p:spPr>
            <a:xfrm flipH="1" rot="5400000">
              <a:off x="537316" y="-150868"/>
              <a:ext cx="277488" cy="275820"/>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1"/>
            <p:cNvSpPr/>
            <p:nvPr/>
          </p:nvSpPr>
          <p:spPr>
            <a:xfrm flipH="1" rot="5400000">
              <a:off x="1074136" y="-413823"/>
              <a:ext cx="807333" cy="801719"/>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1"/>
            <p:cNvSpPr/>
            <p:nvPr/>
          </p:nvSpPr>
          <p:spPr>
            <a:xfrm flipH="1" rot="5400000">
              <a:off x="1474565" y="-9961"/>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1"/>
            <p:cNvSpPr/>
            <p:nvPr/>
          </p:nvSpPr>
          <p:spPr>
            <a:xfrm flipH="1" rot="5400000">
              <a:off x="673046" y="-10166"/>
              <a:ext cx="807767" cy="801719"/>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1"/>
            <p:cNvSpPr/>
            <p:nvPr/>
          </p:nvSpPr>
          <p:spPr>
            <a:xfrm flipH="1" rot="5400000">
              <a:off x="898980" y="-19134"/>
              <a:ext cx="355899" cy="801719"/>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1"/>
            <p:cNvSpPr/>
            <p:nvPr/>
          </p:nvSpPr>
          <p:spPr>
            <a:xfrm flipH="1" rot="5400000">
              <a:off x="474116" y="191754"/>
              <a:ext cx="403905" cy="801740"/>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flipH="1" rot="5400000">
              <a:off x="1676713" y="-615540"/>
              <a:ext cx="403471" cy="801310"/>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flipH="1" rot="5400000">
              <a:off x="2352665" y="-490189"/>
              <a:ext cx="148532" cy="29568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1"/>
            <p:cNvSpPr/>
            <p:nvPr/>
          </p:nvSpPr>
          <p:spPr>
            <a:xfrm flipH="1" rot="5400000">
              <a:off x="875194" y="-615745"/>
              <a:ext cx="403471" cy="801719"/>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11"/>
          <p:cNvGrpSpPr/>
          <p:nvPr/>
        </p:nvGrpSpPr>
        <p:grpSpPr>
          <a:xfrm>
            <a:off x="6565429" y="-9616"/>
            <a:ext cx="2578691" cy="1211207"/>
            <a:chOff x="-3921" y="-416630"/>
            <a:chExt cx="2578691" cy="1211207"/>
          </a:xfrm>
        </p:grpSpPr>
        <p:sp>
          <p:nvSpPr>
            <p:cNvPr id="778" name="Google Shape;778;p11"/>
            <p:cNvSpPr/>
            <p:nvPr/>
          </p:nvSpPr>
          <p:spPr>
            <a:xfrm flipH="1" rot="5400000">
              <a:off x="131260" y="-154586"/>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1"/>
            <p:cNvSpPr/>
            <p:nvPr/>
          </p:nvSpPr>
          <p:spPr>
            <a:xfrm flipH="1" rot="5400000">
              <a:off x="131467" y="-154164"/>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flipH="1" rot="5400000">
              <a:off x="131261" y="-154377"/>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flipH="1" rot="5400000">
              <a:off x="131262" y="-149614"/>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flipH="1" rot="5400000">
              <a:off x="131467" y="-154373"/>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flipH="1" rot="5400000">
              <a:off x="131249" y="158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flipH="1" rot="5400000">
              <a:off x="131465" y="717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flipH="1" rot="5400000">
              <a:off x="131046" y="-9577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flipH="1" rot="5400000">
              <a:off x="131250" y="-3987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flipH="1" rot="5400000">
              <a:off x="272402" y="-413834"/>
              <a:ext cx="807333" cy="801740"/>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flipH="1" rot="5400000">
              <a:off x="537316" y="-150868"/>
              <a:ext cx="277488" cy="275820"/>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flipH="1" rot="5400000">
              <a:off x="1074136" y="-413823"/>
              <a:ext cx="807333" cy="801719"/>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flipH="1" rot="5400000">
              <a:off x="1474565" y="-9961"/>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flipH="1" rot="5400000">
              <a:off x="673046" y="-10166"/>
              <a:ext cx="807767" cy="801719"/>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flipH="1" rot="5400000">
              <a:off x="898980" y="-19134"/>
              <a:ext cx="355899" cy="801719"/>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flipH="1" rot="5400000">
              <a:off x="474116" y="191754"/>
              <a:ext cx="403905" cy="801740"/>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flipH="1" rot="5400000">
              <a:off x="1676713" y="-615540"/>
              <a:ext cx="403471" cy="801310"/>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flipH="1" rot="5400000">
              <a:off x="2352665" y="-490189"/>
              <a:ext cx="148532" cy="29568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flipH="1" rot="5400000">
              <a:off x="875194" y="-615745"/>
              <a:ext cx="403471" cy="801719"/>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7" name="Google Shape;797;p11"/>
          <p:cNvGrpSpPr/>
          <p:nvPr/>
        </p:nvGrpSpPr>
        <p:grpSpPr>
          <a:xfrm>
            <a:off x="114532" y="1879036"/>
            <a:ext cx="520982" cy="623354"/>
            <a:chOff x="8430770" y="227823"/>
            <a:chExt cx="520982" cy="623354"/>
          </a:xfrm>
        </p:grpSpPr>
        <p:sp>
          <p:nvSpPr>
            <p:cNvPr id="798" name="Google Shape;798;p11"/>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11"/>
          <p:cNvGrpSpPr/>
          <p:nvPr/>
        </p:nvGrpSpPr>
        <p:grpSpPr>
          <a:xfrm>
            <a:off x="8430782" y="1255661"/>
            <a:ext cx="520982" cy="623354"/>
            <a:chOff x="8430770" y="227823"/>
            <a:chExt cx="520982" cy="623354"/>
          </a:xfrm>
        </p:grpSpPr>
        <p:sp>
          <p:nvSpPr>
            <p:cNvPr id="812" name="Google Shape;812;p11"/>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825" name="Shape 82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26" name="Shape 826"/>
        <p:cNvGrpSpPr/>
        <p:nvPr/>
      </p:nvGrpSpPr>
      <p:grpSpPr>
        <a:xfrm>
          <a:off x="0" y="0"/>
          <a:ext cx="0" cy="0"/>
          <a:chOff x="0" y="0"/>
          <a:chExt cx="0" cy="0"/>
        </a:xfrm>
      </p:grpSpPr>
      <p:sp>
        <p:nvSpPr>
          <p:cNvPr id="827" name="Google Shape;827;p13"/>
          <p:cNvSpPr txBox="1"/>
          <p:nvPr>
            <p:ph type="title"/>
          </p:nvPr>
        </p:nvSpPr>
        <p:spPr>
          <a:xfrm>
            <a:off x="1963623" y="1644775"/>
            <a:ext cx="24072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b="0" sz="21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28" name="Google Shape;828;p13"/>
          <p:cNvSpPr txBox="1"/>
          <p:nvPr>
            <p:ph idx="1" type="subTitle"/>
          </p:nvPr>
        </p:nvSpPr>
        <p:spPr>
          <a:xfrm>
            <a:off x="1963623" y="1858512"/>
            <a:ext cx="24072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9" name="Google Shape;829;p13"/>
          <p:cNvSpPr txBox="1"/>
          <p:nvPr>
            <p:ph idx="2" type="title"/>
          </p:nvPr>
        </p:nvSpPr>
        <p:spPr>
          <a:xfrm flipH="1">
            <a:off x="5835171" y="1644775"/>
            <a:ext cx="24072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b="0" sz="21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30" name="Google Shape;830;p13"/>
          <p:cNvSpPr txBox="1"/>
          <p:nvPr>
            <p:ph idx="3" type="subTitle"/>
          </p:nvPr>
        </p:nvSpPr>
        <p:spPr>
          <a:xfrm flipH="1">
            <a:off x="5835171" y="1858515"/>
            <a:ext cx="24069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1" name="Google Shape;831;p13"/>
          <p:cNvSpPr txBox="1"/>
          <p:nvPr>
            <p:ph hasCustomPrompt="1" idx="4" type="title"/>
          </p:nvPr>
        </p:nvSpPr>
        <p:spPr>
          <a:xfrm>
            <a:off x="1065279" y="1843150"/>
            <a:ext cx="734700" cy="365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3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2" name="Google Shape;832;p13"/>
          <p:cNvSpPr txBox="1"/>
          <p:nvPr>
            <p:ph hasCustomPrompt="1" idx="5" type="title"/>
          </p:nvPr>
        </p:nvSpPr>
        <p:spPr>
          <a:xfrm flipH="1">
            <a:off x="4940254" y="1843150"/>
            <a:ext cx="734700" cy="365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3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3" name="Google Shape;833;p13"/>
          <p:cNvSpPr txBox="1"/>
          <p:nvPr>
            <p:ph idx="6"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000"/>
              <a:buNone/>
              <a:defRPr>
                <a:highlight>
                  <a:schemeClr val="lt1"/>
                </a:highlight>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834" name="Google Shape;834;p13"/>
          <p:cNvSpPr txBox="1"/>
          <p:nvPr>
            <p:ph idx="7" type="title"/>
          </p:nvPr>
        </p:nvSpPr>
        <p:spPr>
          <a:xfrm>
            <a:off x="1963623" y="3177870"/>
            <a:ext cx="24072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b="0" sz="21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35" name="Google Shape;835;p13"/>
          <p:cNvSpPr txBox="1"/>
          <p:nvPr>
            <p:ph idx="8" type="subTitle"/>
          </p:nvPr>
        </p:nvSpPr>
        <p:spPr>
          <a:xfrm>
            <a:off x="1963623" y="3392845"/>
            <a:ext cx="24075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6" name="Google Shape;836;p13"/>
          <p:cNvSpPr txBox="1"/>
          <p:nvPr>
            <p:ph idx="9" type="title"/>
          </p:nvPr>
        </p:nvSpPr>
        <p:spPr>
          <a:xfrm flipH="1">
            <a:off x="5835171" y="3177853"/>
            <a:ext cx="24072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b="0" sz="21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37" name="Google Shape;837;p13"/>
          <p:cNvSpPr txBox="1"/>
          <p:nvPr>
            <p:ph idx="13" type="subTitle"/>
          </p:nvPr>
        </p:nvSpPr>
        <p:spPr>
          <a:xfrm flipH="1">
            <a:off x="5835171" y="3392828"/>
            <a:ext cx="24069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8" name="Google Shape;838;p13"/>
          <p:cNvSpPr txBox="1"/>
          <p:nvPr>
            <p:ph hasCustomPrompt="1" idx="14" type="title"/>
          </p:nvPr>
        </p:nvSpPr>
        <p:spPr>
          <a:xfrm>
            <a:off x="1065279" y="3390000"/>
            <a:ext cx="734700" cy="365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3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9" name="Google Shape;839;p13"/>
          <p:cNvSpPr txBox="1"/>
          <p:nvPr>
            <p:ph hasCustomPrompt="1" idx="15" type="title"/>
          </p:nvPr>
        </p:nvSpPr>
        <p:spPr>
          <a:xfrm flipH="1">
            <a:off x="4940254" y="3390000"/>
            <a:ext cx="734700" cy="365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3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840" name="Google Shape;840;p13"/>
          <p:cNvGrpSpPr/>
          <p:nvPr/>
        </p:nvGrpSpPr>
        <p:grpSpPr>
          <a:xfrm rot="5400000">
            <a:off x="7317827" y="-368472"/>
            <a:ext cx="1457690" cy="2194639"/>
            <a:chOff x="1056052" y="3"/>
            <a:chExt cx="1457690" cy="2194639"/>
          </a:xfrm>
        </p:grpSpPr>
        <p:sp>
          <p:nvSpPr>
            <p:cNvPr id="841" name="Google Shape;841;p13"/>
            <p:cNvSpPr/>
            <p:nvPr/>
          </p:nvSpPr>
          <p:spPr>
            <a:xfrm flipH="1">
              <a:off x="2492568" y="92832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3"/>
            <p:cNvSpPr/>
            <p:nvPr/>
          </p:nvSpPr>
          <p:spPr>
            <a:xfrm flipH="1">
              <a:off x="2417863" y="853601"/>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3"/>
            <p:cNvSpPr/>
            <p:nvPr/>
          </p:nvSpPr>
          <p:spPr>
            <a:xfrm flipH="1">
              <a:off x="2343140" y="778878"/>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3"/>
            <p:cNvSpPr/>
            <p:nvPr/>
          </p:nvSpPr>
          <p:spPr>
            <a:xfrm flipH="1">
              <a:off x="2268069" y="703806"/>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3"/>
            <p:cNvSpPr/>
            <p:nvPr/>
          </p:nvSpPr>
          <p:spPr>
            <a:xfrm flipH="1">
              <a:off x="2426663" y="99423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3"/>
            <p:cNvSpPr/>
            <p:nvPr/>
          </p:nvSpPr>
          <p:spPr>
            <a:xfrm flipH="1">
              <a:off x="2351958" y="919507"/>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3"/>
            <p:cNvSpPr/>
            <p:nvPr/>
          </p:nvSpPr>
          <p:spPr>
            <a:xfrm flipH="1">
              <a:off x="2277235" y="844783"/>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3"/>
            <p:cNvSpPr/>
            <p:nvPr/>
          </p:nvSpPr>
          <p:spPr>
            <a:xfrm flipH="1">
              <a:off x="2202163" y="769712"/>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3"/>
            <p:cNvSpPr/>
            <p:nvPr/>
          </p:nvSpPr>
          <p:spPr>
            <a:xfrm flipH="1">
              <a:off x="2360758" y="106013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3"/>
            <p:cNvSpPr/>
            <p:nvPr/>
          </p:nvSpPr>
          <p:spPr>
            <a:xfrm flipH="1">
              <a:off x="2286053" y="985412"/>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3"/>
            <p:cNvSpPr/>
            <p:nvPr/>
          </p:nvSpPr>
          <p:spPr>
            <a:xfrm flipH="1">
              <a:off x="2294852" y="1126041"/>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3"/>
            <p:cNvSpPr/>
            <p:nvPr/>
          </p:nvSpPr>
          <p:spPr>
            <a:xfrm flipH="1">
              <a:off x="2220147" y="1051317"/>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3"/>
            <p:cNvSpPr/>
            <p:nvPr/>
          </p:nvSpPr>
          <p:spPr>
            <a:xfrm flipH="1">
              <a:off x="1301341" y="2050475"/>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3"/>
            <p:cNvSpPr/>
            <p:nvPr/>
          </p:nvSpPr>
          <p:spPr>
            <a:xfrm flipH="1">
              <a:off x="1372178" y="1979290"/>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3"/>
            <p:cNvSpPr/>
            <p:nvPr/>
          </p:nvSpPr>
          <p:spPr>
            <a:xfrm flipH="1">
              <a:off x="1324953" y="2026863"/>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3"/>
            <p:cNvSpPr/>
            <p:nvPr/>
          </p:nvSpPr>
          <p:spPr>
            <a:xfrm flipH="1">
              <a:off x="1395790" y="1959198"/>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3"/>
            <p:cNvSpPr/>
            <p:nvPr/>
          </p:nvSpPr>
          <p:spPr>
            <a:xfrm flipH="1">
              <a:off x="1348565" y="2002902"/>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3"/>
            <p:cNvSpPr/>
            <p:nvPr/>
          </p:nvSpPr>
          <p:spPr>
            <a:xfrm flipH="1">
              <a:off x="1466627" y="2028623"/>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3"/>
            <p:cNvSpPr/>
            <p:nvPr/>
          </p:nvSpPr>
          <p:spPr>
            <a:xfrm flipH="1">
              <a:off x="1490606" y="2052235"/>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3"/>
            <p:cNvSpPr/>
            <p:nvPr/>
          </p:nvSpPr>
          <p:spPr>
            <a:xfrm flipH="1">
              <a:off x="1419402" y="1981398"/>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3"/>
            <p:cNvSpPr/>
            <p:nvPr/>
          </p:nvSpPr>
          <p:spPr>
            <a:xfrm flipH="1">
              <a:off x="1443014" y="2005011"/>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3"/>
            <p:cNvSpPr/>
            <p:nvPr/>
          </p:nvSpPr>
          <p:spPr>
            <a:xfrm flipH="1">
              <a:off x="1987178" y="802142"/>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3"/>
            <p:cNvSpPr/>
            <p:nvPr/>
          </p:nvSpPr>
          <p:spPr>
            <a:xfrm flipH="1">
              <a:off x="1056052" y="1274754"/>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3"/>
            <p:cNvSpPr/>
            <p:nvPr/>
          </p:nvSpPr>
          <p:spPr>
            <a:xfrm flipH="1">
              <a:off x="1279837" y="1498557"/>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3"/>
            <p:cNvSpPr/>
            <p:nvPr/>
          </p:nvSpPr>
          <p:spPr>
            <a:xfrm flipH="1">
              <a:off x="1056052" y="592436"/>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3"/>
            <p:cNvSpPr/>
            <p:nvPr/>
          </p:nvSpPr>
          <p:spPr>
            <a:xfrm flipH="1">
              <a:off x="1396853" y="251635"/>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3"/>
            <p:cNvSpPr/>
            <p:nvPr/>
          </p:nvSpPr>
          <p:spPr>
            <a:xfrm flipH="1">
              <a:off x="1396853" y="933604"/>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3"/>
            <p:cNvSpPr/>
            <p:nvPr/>
          </p:nvSpPr>
          <p:spPr>
            <a:xfrm flipH="1">
              <a:off x="1580123" y="933604"/>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3"/>
            <p:cNvSpPr/>
            <p:nvPr/>
          </p:nvSpPr>
          <p:spPr>
            <a:xfrm flipH="1">
              <a:off x="1738003" y="1274754"/>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3"/>
            <p:cNvSpPr/>
            <p:nvPr/>
          </p:nvSpPr>
          <p:spPr>
            <a:xfrm flipH="1">
              <a:off x="1056052" y="251635"/>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3"/>
            <p:cNvSpPr/>
            <p:nvPr/>
          </p:nvSpPr>
          <p:spPr>
            <a:xfrm flipH="1">
              <a:off x="1056052" y="3"/>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3"/>
            <p:cNvSpPr/>
            <p:nvPr/>
          </p:nvSpPr>
          <p:spPr>
            <a:xfrm flipH="1">
              <a:off x="1056052" y="933604"/>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3" name="Google Shape;873;p13"/>
          <p:cNvGrpSpPr/>
          <p:nvPr/>
        </p:nvGrpSpPr>
        <p:grpSpPr>
          <a:xfrm>
            <a:off x="-15623" y="3558453"/>
            <a:ext cx="1457690" cy="1490836"/>
            <a:chOff x="-15623" y="3787053"/>
            <a:chExt cx="1457690" cy="1490836"/>
          </a:xfrm>
        </p:grpSpPr>
        <p:sp>
          <p:nvSpPr>
            <p:cNvPr id="874" name="Google Shape;874;p13"/>
            <p:cNvSpPr/>
            <p:nvPr/>
          </p:nvSpPr>
          <p:spPr>
            <a:xfrm rot="10800000">
              <a:off x="1420893" y="503221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3"/>
            <p:cNvSpPr/>
            <p:nvPr/>
          </p:nvSpPr>
          <p:spPr>
            <a:xfrm rot="10800000">
              <a:off x="1346188" y="5106938"/>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3"/>
            <p:cNvSpPr/>
            <p:nvPr/>
          </p:nvSpPr>
          <p:spPr>
            <a:xfrm rot="10800000">
              <a:off x="1271465" y="5181643"/>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3"/>
            <p:cNvSpPr/>
            <p:nvPr/>
          </p:nvSpPr>
          <p:spPr>
            <a:xfrm rot="10800000">
              <a:off x="1196394" y="5256715"/>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3"/>
            <p:cNvSpPr/>
            <p:nvPr/>
          </p:nvSpPr>
          <p:spPr>
            <a:xfrm rot="10800000">
              <a:off x="1354988" y="496631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rot="10800000">
              <a:off x="1280283" y="5041033"/>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rot="10800000">
              <a:off x="1205560" y="5115738"/>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3"/>
            <p:cNvSpPr/>
            <p:nvPr/>
          </p:nvSpPr>
          <p:spPr>
            <a:xfrm rot="10800000">
              <a:off x="1130488" y="5190810"/>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
            <p:cNvSpPr/>
            <p:nvPr/>
          </p:nvSpPr>
          <p:spPr>
            <a:xfrm rot="10800000">
              <a:off x="1289083" y="4900404"/>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rot="10800000">
              <a:off x="1214378" y="4975128"/>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rot="10800000">
              <a:off x="1223177" y="4834499"/>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rot="10800000">
              <a:off x="1148472" y="4909222"/>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rot="10800000">
              <a:off x="300503" y="3807146"/>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rot="10800000">
              <a:off x="253278" y="3854370"/>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3"/>
            <p:cNvSpPr/>
            <p:nvPr/>
          </p:nvSpPr>
          <p:spPr>
            <a:xfrm rot="10800000">
              <a:off x="324115" y="3787053"/>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3"/>
            <p:cNvSpPr/>
            <p:nvPr/>
          </p:nvSpPr>
          <p:spPr>
            <a:xfrm rot="10800000">
              <a:off x="276890" y="3830758"/>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rot="10800000">
              <a:off x="394952" y="3856479"/>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rot="10800000">
              <a:off x="347727" y="3808906"/>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3"/>
            <p:cNvSpPr/>
            <p:nvPr/>
          </p:nvSpPr>
          <p:spPr>
            <a:xfrm rot="10800000">
              <a:off x="371339" y="3832866"/>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3"/>
            <p:cNvSpPr/>
            <p:nvPr/>
          </p:nvSpPr>
          <p:spPr>
            <a:xfrm rot="10800000">
              <a:off x="915503" y="4927885"/>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3"/>
            <p:cNvSpPr/>
            <p:nvPr/>
          </p:nvSpPr>
          <p:spPr>
            <a:xfrm rot="10800000">
              <a:off x="-15623" y="4024588"/>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3"/>
            <p:cNvSpPr/>
            <p:nvPr/>
          </p:nvSpPr>
          <p:spPr>
            <a:xfrm rot="10800000">
              <a:off x="208162" y="4248391"/>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3"/>
            <p:cNvSpPr/>
            <p:nvPr/>
          </p:nvSpPr>
          <p:spPr>
            <a:xfrm rot="10800000">
              <a:off x="325178" y="4365755"/>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rot="10800000">
              <a:off x="508448" y="4365755"/>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rot="10800000">
              <a:off x="-15623" y="4365755"/>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13"/>
          <p:cNvGrpSpPr/>
          <p:nvPr/>
        </p:nvGrpSpPr>
        <p:grpSpPr>
          <a:xfrm>
            <a:off x="8170282" y="4287748"/>
            <a:ext cx="520982" cy="623354"/>
            <a:chOff x="8430770" y="227823"/>
            <a:chExt cx="520982" cy="623354"/>
          </a:xfrm>
        </p:grpSpPr>
        <p:sp>
          <p:nvSpPr>
            <p:cNvPr id="900" name="Google Shape;900;p13"/>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3"/>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3"/>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3"/>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3"/>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3"/>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3"/>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3"/>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3" name="Google Shape;913;p13"/>
          <p:cNvSpPr/>
          <p:nvPr/>
        </p:nvSpPr>
        <p:spPr>
          <a:xfrm flipH="1" rot="10800000">
            <a:off x="5665488" y="4054385"/>
            <a:ext cx="3478587" cy="1091492"/>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3"/>
          <p:cNvSpPr/>
          <p:nvPr/>
        </p:nvSpPr>
        <p:spPr>
          <a:xfrm rot="-5400000">
            <a:off x="-994555" y="994618"/>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4">
    <p:spTree>
      <p:nvGrpSpPr>
        <p:cNvPr id="915" name="Shape 915"/>
        <p:cNvGrpSpPr/>
        <p:nvPr/>
      </p:nvGrpSpPr>
      <p:grpSpPr>
        <a:xfrm>
          <a:off x="0" y="0"/>
          <a:ext cx="0" cy="0"/>
          <a:chOff x="0" y="0"/>
          <a:chExt cx="0" cy="0"/>
        </a:xfrm>
      </p:grpSpPr>
      <p:sp>
        <p:nvSpPr>
          <p:cNvPr id="916" name="Google Shape;916;p14"/>
          <p:cNvSpPr txBox="1"/>
          <p:nvPr>
            <p:ph type="title"/>
          </p:nvPr>
        </p:nvSpPr>
        <p:spPr>
          <a:xfrm>
            <a:off x="713250" y="3254888"/>
            <a:ext cx="7717500" cy="457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sz="2500">
                <a:highlight>
                  <a:schemeClr val="lt1"/>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17" name="Google Shape;917;p14"/>
          <p:cNvSpPr txBox="1"/>
          <p:nvPr>
            <p:ph idx="1" type="subTitle"/>
          </p:nvPr>
        </p:nvSpPr>
        <p:spPr>
          <a:xfrm>
            <a:off x="714775" y="1431413"/>
            <a:ext cx="7714500" cy="176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3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8" name="Google Shape;918;p14"/>
          <p:cNvSpPr/>
          <p:nvPr/>
        </p:nvSpPr>
        <p:spPr>
          <a:xfrm flipH="1" rot="-5400000">
            <a:off x="-994618" y="3239193"/>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4"/>
          <p:cNvSpPr/>
          <p:nvPr/>
        </p:nvSpPr>
        <p:spPr>
          <a:xfrm>
            <a:off x="5353064" y="2"/>
            <a:ext cx="3791022" cy="1189527"/>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0" name="Google Shape;920;p14"/>
          <p:cNvGrpSpPr/>
          <p:nvPr/>
        </p:nvGrpSpPr>
        <p:grpSpPr>
          <a:xfrm flipH="1" rot="5400000">
            <a:off x="7317827" y="3317328"/>
            <a:ext cx="1457690" cy="2194639"/>
            <a:chOff x="1056052" y="3"/>
            <a:chExt cx="1457690" cy="2194639"/>
          </a:xfrm>
        </p:grpSpPr>
        <p:sp>
          <p:nvSpPr>
            <p:cNvPr id="921" name="Google Shape;921;p14"/>
            <p:cNvSpPr/>
            <p:nvPr/>
          </p:nvSpPr>
          <p:spPr>
            <a:xfrm flipH="1">
              <a:off x="2492568" y="92832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4"/>
            <p:cNvSpPr/>
            <p:nvPr/>
          </p:nvSpPr>
          <p:spPr>
            <a:xfrm flipH="1">
              <a:off x="2417863" y="853601"/>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4"/>
            <p:cNvSpPr/>
            <p:nvPr/>
          </p:nvSpPr>
          <p:spPr>
            <a:xfrm flipH="1">
              <a:off x="2343140" y="778878"/>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4"/>
            <p:cNvSpPr/>
            <p:nvPr/>
          </p:nvSpPr>
          <p:spPr>
            <a:xfrm flipH="1">
              <a:off x="2268069" y="703806"/>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4"/>
            <p:cNvSpPr/>
            <p:nvPr/>
          </p:nvSpPr>
          <p:spPr>
            <a:xfrm flipH="1">
              <a:off x="2426663" y="99423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4"/>
            <p:cNvSpPr/>
            <p:nvPr/>
          </p:nvSpPr>
          <p:spPr>
            <a:xfrm flipH="1">
              <a:off x="2351958" y="919507"/>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4"/>
            <p:cNvSpPr/>
            <p:nvPr/>
          </p:nvSpPr>
          <p:spPr>
            <a:xfrm flipH="1">
              <a:off x="2277235" y="844783"/>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4"/>
            <p:cNvSpPr/>
            <p:nvPr/>
          </p:nvSpPr>
          <p:spPr>
            <a:xfrm flipH="1">
              <a:off x="2202163" y="769712"/>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4"/>
            <p:cNvSpPr/>
            <p:nvPr/>
          </p:nvSpPr>
          <p:spPr>
            <a:xfrm flipH="1">
              <a:off x="2360758" y="106013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4"/>
            <p:cNvSpPr/>
            <p:nvPr/>
          </p:nvSpPr>
          <p:spPr>
            <a:xfrm flipH="1">
              <a:off x="2286053" y="985412"/>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4"/>
            <p:cNvSpPr/>
            <p:nvPr/>
          </p:nvSpPr>
          <p:spPr>
            <a:xfrm flipH="1">
              <a:off x="2294852" y="1126041"/>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4"/>
            <p:cNvSpPr/>
            <p:nvPr/>
          </p:nvSpPr>
          <p:spPr>
            <a:xfrm flipH="1">
              <a:off x="2220147" y="1051317"/>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4"/>
            <p:cNvSpPr/>
            <p:nvPr/>
          </p:nvSpPr>
          <p:spPr>
            <a:xfrm flipH="1">
              <a:off x="1301341" y="2050475"/>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4"/>
            <p:cNvSpPr/>
            <p:nvPr/>
          </p:nvSpPr>
          <p:spPr>
            <a:xfrm flipH="1">
              <a:off x="1372178" y="1979290"/>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4"/>
            <p:cNvSpPr/>
            <p:nvPr/>
          </p:nvSpPr>
          <p:spPr>
            <a:xfrm flipH="1">
              <a:off x="1324953" y="2026863"/>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4"/>
            <p:cNvSpPr/>
            <p:nvPr/>
          </p:nvSpPr>
          <p:spPr>
            <a:xfrm flipH="1">
              <a:off x="1395790" y="1959198"/>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4"/>
            <p:cNvSpPr/>
            <p:nvPr/>
          </p:nvSpPr>
          <p:spPr>
            <a:xfrm flipH="1">
              <a:off x="1348565" y="2002902"/>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4"/>
            <p:cNvSpPr/>
            <p:nvPr/>
          </p:nvSpPr>
          <p:spPr>
            <a:xfrm flipH="1">
              <a:off x="1466627" y="2028623"/>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4"/>
            <p:cNvSpPr/>
            <p:nvPr/>
          </p:nvSpPr>
          <p:spPr>
            <a:xfrm flipH="1">
              <a:off x="1490606" y="2052235"/>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4"/>
            <p:cNvSpPr/>
            <p:nvPr/>
          </p:nvSpPr>
          <p:spPr>
            <a:xfrm flipH="1">
              <a:off x="1419402" y="1981398"/>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4"/>
            <p:cNvSpPr/>
            <p:nvPr/>
          </p:nvSpPr>
          <p:spPr>
            <a:xfrm flipH="1">
              <a:off x="1443014" y="2005011"/>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4"/>
            <p:cNvSpPr/>
            <p:nvPr/>
          </p:nvSpPr>
          <p:spPr>
            <a:xfrm flipH="1">
              <a:off x="1987178" y="802142"/>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4"/>
            <p:cNvSpPr/>
            <p:nvPr/>
          </p:nvSpPr>
          <p:spPr>
            <a:xfrm flipH="1">
              <a:off x="1056052" y="1274754"/>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4"/>
            <p:cNvSpPr/>
            <p:nvPr/>
          </p:nvSpPr>
          <p:spPr>
            <a:xfrm flipH="1">
              <a:off x="1279837" y="1498557"/>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4"/>
            <p:cNvSpPr/>
            <p:nvPr/>
          </p:nvSpPr>
          <p:spPr>
            <a:xfrm flipH="1">
              <a:off x="1056052" y="592436"/>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4"/>
            <p:cNvSpPr/>
            <p:nvPr/>
          </p:nvSpPr>
          <p:spPr>
            <a:xfrm flipH="1">
              <a:off x="1396853" y="251635"/>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4"/>
            <p:cNvSpPr/>
            <p:nvPr/>
          </p:nvSpPr>
          <p:spPr>
            <a:xfrm flipH="1">
              <a:off x="1396853" y="933604"/>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4"/>
            <p:cNvSpPr/>
            <p:nvPr/>
          </p:nvSpPr>
          <p:spPr>
            <a:xfrm flipH="1">
              <a:off x="1580123" y="933604"/>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4"/>
            <p:cNvSpPr/>
            <p:nvPr/>
          </p:nvSpPr>
          <p:spPr>
            <a:xfrm flipH="1">
              <a:off x="1738003" y="1274754"/>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4"/>
            <p:cNvSpPr/>
            <p:nvPr/>
          </p:nvSpPr>
          <p:spPr>
            <a:xfrm flipH="1">
              <a:off x="1056052" y="251635"/>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4"/>
            <p:cNvSpPr/>
            <p:nvPr/>
          </p:nvSpPr>
          <p:spPr>
            <a:xfrm flipH="1">
              <a:off x="1056052" y="3"/>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4"/>
            <p:cNvSpPr/>
            <p:nvPr/>
          </p:nvSpPr>
          <p:spPr>
            <a:xfrm flipH="1">
              <a:off x="1056052" y="933604"/>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14"/>
          <p:cNvGrpSpPr/>
          <p:nvPr/>
        </p:nvGrpSpPr>
        <p:grpSpPr>
          <a:xfrm flipH="1" rot="-5400000">
            <a:off x="368477" y="-368472"/>
            <a:ext cx="1457690" cy="2194639"/>
            <a:chOff x="1056052" y="3"/>
            <a:chExt cx="1457690" cy="2194639"/>
          </a:xfrm>
        </p:grpSpPr>
        <p:sp>
          <p:nvSpPr>
            <p:cNvPr id="954" name="Google Shape;954;p14"/>
            <p:cNvSpPr/>
            <p:nvPr/>
          </p:nvSpPr>
          <p:spPr>
            <a:xfrm flipH="1">
              <a:off x="2492568" y="92832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4"/>
            <p:cNvSpPr/>
            <p:nvPr/>
          </p:nvSpPr>
          <p:spPr>
            <a:xfrm flipH="1">
              <a:off x="2417863" y="853601"/>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4"/>
            <p:cNvSpPr/>
            <p:nvPr/>
          </p:nvSpPr>
          <p:spPr>
            <a:xfrm flipH="1">
              <a:off x="2343140" y="778878"/>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4"/>
            <p:cNvSpPr/>
            <p:nvPr/>
          </p:nvSpPr>
          <p:spPr>
            <a:xfrm flipH="1">
              <a:off x="2268069" y="703806"/>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4"/>
            <p:cNvSpPr/>
            <p:nvPr/>
          </p:nvSpPr>
          <p:spPr>
            <a:xfrm flipH="1">
              <a:off x="2426663" y="99423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4"/>
            <p:cNvSpPr/>
            <p:nvPr/>
          </p:nvSpPr>
          <p:spPr>
            <a:xfrm flipH="1">
              <a:off x="2351958" y="919507"/>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4"/>
            <p:cNvSpPr/>
            <p:nvPr/>
          </p:nvSpPr>
          <p:spPr>
            <a:xfrm flipH="1">
              <a:off x="2277235" y="844783"/>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4"/>
            <p:cNvSpPr/>
            <p:nvPr/>
          </p:nvSpPr>
          <p:spPr>
            <a:xfrm flipH="1">
              <a:off x="2202163" y="769712"/>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4"/>
            <p:cNvSpPr/>
            <p:nvPr/>
          </p:nvSpPr>
          <p:spPr>
            <a:xfrm flipH="1">
              <a:off x="2360758" y="106013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4"/>
            <p:cNvSpPr/>
            <p:nvPr/>
          </p:nvSpPr>
          <p:spPr>
            <a:xfrm flipH="1">
              <a:off x="2286053" y="985412"/>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4"/>
            <p:cNvSpPr/>
            <p:nvPr/>
          </p:nvSpPr>
          <p:spPr>
            <a:xfrm flipH="1">
              <a:off x="2294852" y="1126041"/>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4"/>
            <p:cNvSpPr/>
            <p:nvPr/>
          </p:nvSpPr>
          <p:spPr>
            <a:xfrm flipH="1">
              <a:off x="2220147" y="1051317"/>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4"/>
            <p:cNvSpPr/>
            <p:nvPr/>
          </p:nvSpPr>
          <p:spPr>
            <a:xfrm flipH="1">
              <a:off x="1301341" y="2050475"/>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4"/>
            <p:cNvSpPr/>
            <p:nvPr/>
          </p:nvSpPr>
          <p:spPr>
            <a:xfrm flipH="1">
              <a:off x="1372178" y="1979290"/>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4"/>
            <p:cNvSpPr/>
            <p:nvPr/>
          </p:nvSpPr>
          <p:spPr>
            <a:xfrm flipH="1">
              <a:off x="1324953" y="2026863"/>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4"/>
            <p:cNvSpPr/>
            <p:nvPr/>
          </p:nvSpPr>
          <p:spPr>
            <a:xfrm flipH="1">
              <a:off x="1395790" y="1959198"/>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4"/>
            <p:cNvSpPr/>
            <p:nvPr/>
          </p:nvSpPr>
          <p:spPr>
            <a:xfrm flipH="1">
              <a:off x="1348565" y="2002902"/>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4"/>
            <p:cNvSpPr/>
            <p:nvPr/>
          </p:nvSpPr>
          <p:spPr>
            <a:xfrm flipH="1">
              <a:off x="1466627" y="2028623"/>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4"/>
            <p:cNvSpPr/>
            <p:nvPr/>
          </p:nvSpPr>
          <p:spPr>
            <a:xfrm flipH="1">
              <a:off x="1490606" y="2052235"/>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4"/>
            <p:cNvSpPr/>
            <p:nvPr/>
          </p:nvSpPr>
          <p:spPr>
            <a:xfrm flipH="1">
              <a:off x="1419402" y="1981398"/>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4"/>
            <p:cNvSpPr/>
            <p:nvPr/>
          </p:nvSpPr>
          <p:spPr>
            <a:xfrm flipH="1">
              <a:off x="1443014" y="2005011"/>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4"/>
            <p:cNvSpPr/>
            <p:nvPr/>
          </p:nvSpPr>
          <p:spPr>
            <a:xfrm flipH="1">
              <a:off x="1987178" y="802142"/>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4"/>
            <p:cNvSpPr/>
            <p:nvPr/>
          </p:nvSpPr>
          <p:spPr>
            <a:xfrm flipH="1">
              <a:off x="1056052" y="1274754"/>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4"/>
            <p:cNvSpPr/>
            <p:nvPr/>
          </p:nvSpPr>
          <p:spPr>
            <a:xfrm flipH="1">
              <a:off x="1279837" y="1498557"/>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4"/>
            <p:cNvSpPr/>
            <p:nvPr/>
          </p:nvSpPr>
          <p:spPr>
            <a:xfrm flipH="1">
              <a:off x="1056052" y="592436"/>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4"/>
            <p:cNvSpPr/>
            <p:nvPr/>
          </p:nvSpPr>
          <p:spPr>
            <a:xfrm flipH="1">
              <a:off x="1396853" y="251635"/>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4"/>
            <p:cNvSpPr/>
            <p:nvPr/>
          </p:nvSpPr>
          <p:spPr>
            <a:xfrm flipH="1">
              <a:off x="1396853" y="933604"/>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4"/>
            <p:cNvSpPr/>
            <p:nvPr/>
          </p:nvSpPr>
          <p:spPr>
            <a:xfrm flipH="1">
              <a:off x="1580123" y="933604"/>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4"/>
            <p:cNvSpPr/>
            <p:nvPr/>
          </p:nvSpPr>
          <p:spPr>
            <a:xfrm flipH="1">
              <a:off x="1738003" y="1274754"/>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4"/>
            <p:cNvSpPr/>
            <p:nvPr/>
          </p:nvSpPr>
          <p:spPr>
            <a:xfrm flipH="1">
              <a:off x="1056052" y="251635"/>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4"/>
            <p:cNvSpPr/>
            <p:nvPr/>
          </p:nvSpPr>
          <p:spPr>
            <a:xfrm flipH="1">
              <a:off x="1056052" y="3"/>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4"/>
            <p:cNvSpPr/>
            <p:nvPr/>
          </p:nvSpPr>
          <p:spPr>
            <a:xfrm flipH="1">
              <a:off x="1056052" y="933604"/>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6" name="Google Shape;986;p14"/>
          <p:cNvGrpSpPr/>
          <p:nvPr/>
        </p:nvGrpSpPr>
        <p:grpSpPr>
          <a:xfrm>
            <a:off x="8690629" y="3858998"/>
            <a:ext cx="276638" cy="229911"/>
            <a:chOff x="3266679" y="4234561"/>
            <a:chExt cx="276638" cy="229911"/>
          </a:xfrm>
        </p:grpSpPr>
        <p:sp>
          <p:nvSpPr>
            <p:cNvPr id="987" name="Google Shape;987;p14"/>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4"/>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4"/>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4"/>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4"/>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4"/>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4"/>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4"/>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4"/>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2">
    <p:spTree>
      <p:nvGrpSpPr>
        <p:cNvPr id="996" name="Shape 996"/>
        <p:cNvGrpSpPr/>
        <p:nvPr/>
      </p:nvGrpSpPr>
      <p:grpSpPr>
        <a:xfrm>
          <a:off x="0" y="0"/>
          <a:ext cx="0" cy="0"/>
          <a:chOff x="0" y="0"/>
          <a:chExt cx="0" cy="0"/>
        </a:xfrm>
      </p:grpSpPr>
      <p:sp>
        <p:nvSpPr>
          <p:cNvPr id="997" name="Google Shape;997;p15"/>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highlight>
                  <a:schemeClr val="lt1"/>
                </a:highlight>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98" name="Google Shape;998;p15"/>
          <p:cNvSpPr/>
          <p:nvPr/>
        </p:nvSpPr>
        <p:spPr>
          <a:xfrm flipH="1" rot="5400000">
            <a:off x="7239695" y="994618"/>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5"/>
          <p:cNvSpPr/>
          <p:nvPr/>
        </p:nvSpPr>
        <p:spPr>
          <a:xfrm rot="-5400000">
            <a:off x="-994555" y="994618"/>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0" name="Google Shape;1000;p15"/>
          <p:cNvGrpSpPr/>
          <p:nvPr/>
        </p:nvGrpSpPr>
        <p:grpSpPr>
          <a:xfrm flipH="1" rot="10800000">
            <a:off x="0" y="3745103"/>
            <a:ext cx="1052283" cy="1322192"/>
            <a:chOff x="3515716" y="5634203"/>
            <a:chExt cx="1052283" cy="1322192"/>
          </a:xfrm>
        </p:grpSpPr>
        <p:sp>
          <p:nvSpPr>
            <p:cNvPr id="1001" name="Google Shape;1001;p15"/>
            <p:cNvSpPr/>
            <p:nvPr/>
          </p:nvSpPr>
          <p:spPr>
            <a:xfrm flipH="1" rot="-5400000">
              <a:off x="4310721" y="5634308"/>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5"/>
            <p:cNvSpPr/>
            <p:nvPr/>
          </p:nvSpPr>
          <p:spPr>
            <a:xfrm flipH="1" rot="-5400000">
              <a:off x="4388160" y="571232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5"/>
            <p:cNvSpPr/>
            <p:nvPr/>
          </p:nvSpPr>
          <p:spPr>
            <a:xfrm flipH="1" rot="-5400000">
              <a:off x="4222932" y="5722754"/>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5"/>
            <p:cNvSpPr/>
            <p:nvPr/>
          </p:nvSpPr>
          <p:spPr>
            <a:xfrm flipH="1" rot="-5400000">
              <a:off x="4465599" y="579034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5"/>
            <p:cNvSpPr/>
            <p:nvPr/>
          </p:nvSpPr>
          <p:spPr>
            <a:xfrm flipH="1" rot="-5400000">
              <a:off x="4300371" y="5800773"/>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5"/>
            <p:cNvSpPr/>
            <p:nvPr/>
          </p:nvSpPr>
          <p:spPr>
            <a:xfrm flipH="1" rot="-5400000">
              <a:off x="4135132" y="5811190"/>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5"/>
            <p:cNvSpPr/>
            <p:nvPr/>
          </p:nvSpPr>
          <p:spPr>
            <a:xfrm flipH="1" rot="-5400000">
              <a:off x="4543037" y="5868364"/>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5"/>
            <p:cNvSpPr/>
            <p:nvPr/>
          </p:nvSpPr>
          <p:spPr>
            <a:xfrm flipH="1" rot="-5400000">
              <a:off x="4377810" y="5878792"/>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5"/>
            <p:cNvSpPr/>
            <p:nvPr/>
          </p:nvSpPr>
          <p:spPr>
            <a:xfrm flipH="1" rot="-5400000">
              <a:off x="4212571" y="5889209"/>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5"/>
            <p:cNvSpPr/>
            <p:nvPr/>
          </p:nvSpPr>
          <p:spPr>
            <a:xfrm flipH="1" rot="-5400000">
              <a:off x="4046923" y="5900060"/>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5"/>
            <p:cNvSpPr/>
            <p:nvPr/>
          </p:nvSpPr>
          <p:spPr>
            <a:xfrm flipH="1" rot="-5400000">
              <a:off x="4455248" y="5956810"/>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5"/>
            <p:cNvSpPr/>
            <p:nvPr/>
          </p:nvSpPr>
          <p:spPr>
            <a:xfrm flipH="1" rot="-5400000">
              <a:off x="4161446" y="6036940"/>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5"/>
            <p:cNvSpPr/>
            <p:nvPr/>
          </p:nvSpPr>
          <p:spPr>
            <a:xfrm flipH="1" rot="-5400000">
              <a:off x="4124362" y="5978078"/>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5"/>
            <p:cNvSpPr/>
            <p:nvPr/>
          </p:nvSpPr>
          <p:spPr>
            <a:xfrm flipH="1" rot="-5400000">
              <a:off x="3512487" y="6151856"/>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5" name="Google Shape;1015;p15"/>
          <p:cNvGrpSpPr/>
          <p:nvPr/>
        </p:nvGrpSpPr>
        <p:grpSpPr>
          <a:xfrm>
            <a:off x="8507786" y="-2"/>
            <a:ext cx="520982" cy="623354"/>
            <a:chOff x="8430770" y="227823"/>
            <a:chExt cx="520982" cy="623354"/>
          </a:xfrm>
        </p:grpSpPr>
        <p:sp>
          <p:nvSpPr>
            <p:cNvPr id="1016" name="Google Shape;1016;p15"/>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5"/>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5"/>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5"/>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5"/>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5"/>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5"/>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5"/>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5"/>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5"/>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5"/>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5"/>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5"/>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15"/>
          <p:cNvGrpSpPr/>
          <p:nvPr/>
        </p:nvGrpSpPr>
        <p:grpSpPr>
          <a:xfrm>
            <a:off x="8507786" y="761998"/>
            <a:ext cx="520982" cy="623354"/>
            <a:chOff x="8430770" y="227823"/>
            <a:chExt cx="520982" cy="623354"/>
          </a:xfrm>
        </p:grpSpPr>
        <p:sp>
          <p:nvSpPr>
            <p:cNvPr id="1030" name="Google Shape;1030;p15"/>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5"/>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5"/>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5"/>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5"/>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5"/>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5"/>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5"/>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5"/>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5"/>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5"/>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5"/>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5"/>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15"/>
          <p:cNvGrpSpPr/>
          <p:nvPr/>
        </p:nvGrpSpPr>
        <p:grpSpPr>
          <a:xfrm>
            <a:off x="75532" y="3059348"/>
            <a:ext cx="520982" cy="623354"/>
            <a:chOff x="8430770" y="227823"/>
            <a:chExt cx="520982" cy="623354"/>
          </a:xfrm>
        </p:grpSpPr>
        <p:sp>
          <p:nvSpPr>
            <p:cNvPr id="1044" name="Google Shape;1044;p15"/>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5"/>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5"/>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5"/>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5"/>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5"/>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5"/>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5"/>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5"/>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5"/>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5"/>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5"/>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5"/>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15"/>
          <p:cNvGrpSpPr/>
          <p:nvPr/>
        </p:nvGrpSpPr>
        <p:grpSpPr>
          <a:xfrm>
            <a:off x="4433679" y="135848"/>
            <a:ext cx="276638" cy="229911"/>
            <a:chOff x="3266679" y="4234561"/>
            <a:chExt cx="276638" cy="229911"/>
          </a:xfrm>
        </p:grpSpPr>
        <p:sp>
          <p:nvSpPr>
            <p:cNvPr id="1058" name="Google Shape;1058;p15"/>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5"/>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5"/>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5"/>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5"/>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5"/>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5"/>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5"/>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5"/>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2_1">
    <p:spTree>
      <p:nvGrpSpPr>
        <p:cNvPr id="1067" name="Shape 1067"/>
        <p:cNvGrpSpPr/>
        <p:nvPr/>
      </p:nvGrpSpPr>
      <p:grpSpPr>
        <a:xfrm>
          <a:off x="0" y="0"/>
          <a:ext cx="0" cy="0"/>
          <a:chOff x="0" y="0"/>
          <a:chExt cx="0" cy="0"/>
        </a:xfrm>
      </p:grpSpPr>
      <p:sp>
        <p:nvSpPr>
          <p:cNvPr id="1068" name="Google Shape;1068;p16"/>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highlight>
                  <a:schemeClr val="lt1"/>
                </a:highlight>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069" name="Google Shape;1069;p16"/>
          <p:cNvSpPr/>
          <p:nvPr/>
        </p:nvSpPr>
        <p:spPr>
          <a:xfrm flipH="1" rot="10800000">
            <a:off x="5665488" y="4054385"/>
            <a:ext cx="3478587" cy="1091492"/>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6"/>
          <p:cNvSpPr/>
          <p:nvPr/>
        </p:nvSpPr>
        <p:spPr>
          <a:xfrm rot="-5400000">
            <a:off x="-994555" y="994618"/>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1" name="Google Shape;1071;p16"/>
          <p:cNvGrpSpPr/>
          <p:nvPr/>
        </p:nvGrpSpPr>
        <p:grpSpPr>
          <a:xfrm>
            <a:off x="-15623" y="3653803"/>
            <a:ext cx="1457690" cy="1490836"/>
            <a:chOff x="-15623" y="3653803"/>
            <a:chExt cx="1457690" cy="1490836"/>
          </a:xfrm>
        </p:grpSpPr>
        <p:sp>
          <p:nvSpPr>
            <p:cNvPr id="1072" name="Google Shape;1072;p16"/>
            <p:cNvSpPr/>
            <p:nvPr/>
          </p:nvSpPr>
          <p:spPr>
            <a:xfrm rot="10800000">
              <a:off x="-15623" y="3891338"/>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6"/>
            <p:cNvSpPr/>
            <p:nvPr/>
          </p:nvSpPr>
          <p:spPr>
            <a:xfrm rot="10800000">
              <a:off x="394952" y="3723229"/>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6"/>
            <p:cNvSpPr/>
            <p:nvPr/>
          </p:nvSpPr>
          <p:spPr>
            <a:xfrm rot="10800000">
              <a:off x="253278" y="3721120"/>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6"/>
            <p:cNvSpPr/>
            <p:nvPr/>
          </p:nvSpPr>
          <p:spPr>
            <a:xfrm rot="10800000">
              <a:off x="371339" y="3699616"/>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6"/>
            <p:cNvSpPr/>
            <p:nvPr/>
          </p:nvSpPr>
          <p:spPr>
            <a:xfrm rot="10800000">
              <a:off x="276890" y="3697508"/>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6"/>
            <p:cNvSpPr/>
            <p:nvPr/>
          </p:nvSpPr>
          <p:spPr>
            <a:xfrm rot="10800000">
              <a:off x="347727" y="3675656"/>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6"/>
            <p:cNvSpPr/>
            <p:nvPr/>
          </p:nvSpPr>
          <p:spPr>
            <a:xfrm rot="10800000">
              <a:off x="300503" y="3673896"/>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6"/>
            <p:cNvSpPr/>
            <p:nvPr/>
          </p:nvSpPr>
          <p:spPr>
            <a:xfrm rot="10800000">
              <a:off x="324115" y="3653803"/>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6"/>
            <p:cNvSpPr/>
            <p:nvPr/>
          </p:nvSpPr>
          <p:spPr>
            <a:xfrm rot="10800000">
              <a:off x="208162" y="4115141"/>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6"/>
            <p:cNvSpPr/>
            <p:nvPr/>
          </p:nvSpPr>
          <p:spPr>
            <a:xfrm rot="10800000">
              <a:off x="1223177" y="4701249"/>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6"/>
            <p:cNvSpPr/>
            <p:nvPr/>
          </p:nvSpPr>
          <p:spPr>
            <a:xfrm rot="10800000">
              <a:off x="1289083" y="4767154"/>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6"/>
            <p:cNvSpPr/>
            <p:nvPr/>
          </p:nvSpPr>
          <p:spPr>
            <a:xfrm rot="10800000">
              <a:off x="1148472" y="4775972"/>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6"/>
            <p:cNvSpPr/>
            <p:nvPr/>
          </p:nvSpPr>
          <p:spPr>
            <a:xfrm rot="10800000">
              <a:off x="1354988" y="483306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6"/>
            <p:cNvSpPr/>
            <p:nvPr/>
          </p:nvSpPr>
          <p:spPr>
            <a:xfrm rot="10800000">
              <a:off x="1214378" y="4841878"/>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6"/>
            <p:cNvSpPr/>
            <p:nvPr/>
          </p:nvSpPr>
          <p:spPr>
            <a:xfrm rot="10800000">
              <a:off x="-15623" y="4232505"/>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6"/>
            <p:cNvSpPr/>
            <p:nvPr/>
          </p:nvSpPr>
          <p:spPr>
            <a:xfrm rot="10800000">
              <a:off x="508448" y="4232505"/>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6"/>
            <p:cNvSpPr/>
            <p:nvPr/>
          </p:nvSpPr>
          <p:spPr>
            <a:xfrm rot="10800000">
              <a:off x="325178" y="4232505"/>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6"/>
            <p:cNvSpPr/>
            <p:nvPr/>
          </p:nvSpPr>
          <p:spPr>
            <a:xfrm rot="10800000">
              <a:off x="1420893" y="489896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6"/>
            <p:cNvSpPr/>
            <p:nvPr/>
          </p:nvSpPr>
          <p:spPr>
            <a:xfrm rot="10800000">
              <a:off x="1280283" y="4907783"/>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6"/>
            <p:cNvSpPr/>
            <p:nvPr/>
          </p:nvSpPr>
          <p:spPr>
            <a:xfrm rot="10800000">
              <a:off x="1346188" y="4973688"/>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6"/>
            <p:cNvSpPr/>
            <p:nvPr/>
          </p:nvSpPr>
          <p:spPr>
            <a:xfrm rot="10800000">
              <a:off x="1205560" y="4982488"/>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6"/>
            <p:cNvSpPr/>
            <p:nvPr/>
          </p:nvSpPr>
          <p:spPr>
            <a:xfrm rot="10800000">
              <a:off x="915503" y="4794635"/>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6"/>
            <p:cNvSpPr/>
            <p:nvPr/>
          </p:nvSpPr>
          <p:spPr>
            <a:xfrm rot="10800000">
              <a:off x="1271465" y="5048393"/>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6"/>
            <p:cNvSpPr/>
            <p:nvPr/>
          </p:nvSpPr>
          <p:spPr>
            <a:xfrm rot="10800000">
              <a:off x="1130488" y="5057560"/>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6"/>
            <p:cNvSpPr/>
            <p:nvPr/>
          </p:nvSpPr>
          <p:spPr>
            <a:xfrm rot="10800000">
              <a:off x="1196394" y="5123465"/>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7" name="Google Shape;1097;p16"/>
          <p:cNvGrpSpPr/>
          <p:nvPr/>
        </p:nvGrpSpPr>
        <p:grpSpPr>
          <a:xfrm rot="10800000">
            <a:off x="7701927" y="3"/>
            <a:ext cx="1457690" cy="1490836"/>
            <a:chOff x="-15623" y="3787053"/>
            <a:chExt cx="1457690" cy="1490836"/>
          </a:xfrm>
        </p:grpSpPr>
        <p:sp>
          <p:nvSpPr>
            <p:cNvPr id="1098" name="Google Shape;1098;p16"/>
            <p:cNvSpPr/>
            <p:nvPr/>
          </p:nvSpPr>
          <p:spPr>
            <a:xfrm rot="10800000">
              <a:off x="1420893" y="503221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6"/>
            <p:cNvSpPr/>
            <p:nvPr/>
          </p:nvSpPr>
          <p:spPr>
            <a:xfrm rot="10800000">
              <a:off x="1346188" y="5106938"/>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6"/>
            <p:cNvSpPr/>
            <p:nvPr/>
          </p:nvSpPr>
          <p:spPr>
            <a:xfrm rot="10800000">
              <a:off x="1271465" y="5181643"/>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6"/>
            <p:cNvSpPr/>
            <p:nvPr/>
          </p:nvSpPr>
          <p:spPr>
            <a:xfrm rot="10800000">
              <a:off x="1196394" y="5256715"/>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6"/>
            <p:cNvSpPr/>
            <p:nvPr/>
          </p:nvSpPr>
          <p:spPr>
            <a:xfrm rot="10800000">
              <a:off x="1354988" y="496631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6"/>
            <p:cNvSpPr/>
            <p:nvPr/>
          </p:nvSpPr>
          <p:spPr>
            <a:xfrm rot="10800000">
              <a:off x="1280283" y="5041033"/>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6"/>
            <p:cNvSpPr/>
            <p:nvPr/>
          </p:nvSpPr>
          <p:spPr>
            <a:xfrm rot="10800000">
              <a:off x="1205560" y="5115738"/>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6"/>
            <p:cNvSpPr/>
            <p:nvPr/>
          </p:nvSpPr>
          <p:spPr>
            <a:xfrm rot="10800000">
              <a:off x="1130488" y="5190810"/>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6"/>
            <p:cNvSpPr/>
            <p:nvPr/>
          </p:nvSpPr>
          <p:spPr>
            <a:xfrm rot="10800000">
              <a:off x="1289083" y="4900404"/>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6"/>
            <p:cNvSpPr/>
            <p:nvPr/>
          </p:nvSpPr>
          <p:spPr>
            <a:xfrm rot="10800000">
              <a:off x="1214378" y="4975128"/>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6"/>
            <p:cNvSpPr/>
            <p:nvPr/>
          </p:nvSpPr>
          <p:spPr>
            <a:xfrm rot="10800000">
              <a:off x="1223177" y="4834499"/>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6"/>
            <p:cNvSpPr/>
            <p:nvPr/>
          </p:nvSpPr>
          <p:spPr>
            <a:xfrm rot="10800000">
              <a:off x="1148472" y="4909222"/>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6"/>
            <p:cNvSpPr/>
            <p:nvPr/>
          </p:nvSpPr>
          <p:spPr>
            <a:xfrm rot="10800000">
              <a:off x="300503" y="3807146"/>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6"/>
            <p:cNvSpPr/>
            <p:nvPr/>
          </p:nvSpPr>
          <p:spPr>
            <a:xfrm rot="10800000">
              <a:off x="253278" y="3854370"/>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6"/>
            <p:cNvSpPr/>
            <p:nvPr/>
          </p:nvSpPr>
          <p:spPr>
            <a:xfrm rot="10800000">
              <a:off x="324115" y="3787053"/>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6"/>
            <p:cNvSpPr/>
            <p:nvPr/>
          </p:nvSpPr>
          <p:spPr>
            <a:xfrm rot="10800000">
              <a:off x="276890" y="3830758"/>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6"/>
            <p:cNvSpPr/>
            <p:nvPr/>
          </p:nvSpPr>
          <p:spPr>
            <a:xfrm rot="10800000">
              <a:off x="394952" y="3856479"/>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6"/>
            <p:cNvSpPr/>
            <p:nvPr/>
          </p:nvSpPr>
          <p:spPr>
            <a:xfrm rot="10800000">
              <a:off x="347727" y="3808906"/>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6"/>
            <p:cNvSpPr/>
            <p:nvPr/>
          </p:nvSpPr>
          <p:spPr>
            <a:xfrm rot="10800000">
              <a:off x="371339" y="3832866"/>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6"/>
            <p:cNvSpPr/>
            <p:nvPr/>
          </p:nvSpPr>
          <p:spPr>
            <a:xfrm rot="10800000">
              <a:off x="915503" y="4927885"/>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6"/>
            <p:cNvSpPr/>
            <p:nvPr/>
          </p:nvSpPr>
          <p:spPr>
            <a:xfrm rot="10800000">
              <a:off x="-15623" y="4024588"/>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6"/>
            <p:cNvSpPr/>
            <p:nvPr/>
          </p:nvSpPr>
          <p:spPr>
            <a:xfrm rot="10800000">
              <a:off x="208162" y="4248391"/>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6"/>
            <p:cNvSpPr/>
            <p:nvPr/>
          </p:nvSpPr>
          <p:spPr>
            <a:xfrm rot="10800000">
              <a:off x="325178" y="4365755"/>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6"/>
            <p:cNvSpPr/>
            <p:nvPr/>
          </p:nvSpPr>
          <p:spPr>
            <a:xfrm rot="10800000">
              <a:off x="508448" y="4365755"/>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6"/>
            <p:cNvSpPr/>
            <p:nvPr/>
          </p:nvSpPr>
          <p:spPr>
            <a:xfrm rot="10800000">
              <a:off x="-15623" y="4365755"/>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3" name="Google Shape;1123;p16"/>
          <p:cNvGrpSpPr/>
          <p:nvPr/>
        </p:nvGrpSpPr>
        <p:grpSpPr>
          <a:xfrm>
            <a:off x="8677629" y="1543723"/>
            <a:ext cx="276638" cy="229911"/>
            <a:chOff x="3266679" y="4234561"/>
            <a:chExt cx="276638" cy="229911"/>
          </a:xfrm>
        </p:grpSpPr>
        <p:sp>
          <p:nvSpPr>
            <p:cNvPr id="1124" name="Google Shape;1124;p16"/>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6"/>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6"/>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6"/>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6"/>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6"/>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6"/>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6"/>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6"/>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3" name="Google Shape;1133;p16"/>
          <p:cNvGrpSpPr/>
          <p:nvPr/>
        </p:nvGrpSpPr>
        <p:grpSpPr>
          <a:xfrm>
            <a:off x="88532" y="2954236"/>
            <a:ext cx="520982" cy="623354"/>
            <a:chOff x="8430770" y="227823"/>
            <a:chExt cx="520982" cy="623354"/>
          </a:xfrm>
        </p:grpSpPr>
        <p:sp>
          <p:nvSpPr>
            <p:cNvPr id="1134" name="Google Shape;1134;p16"/>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6"/>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6"/>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6"/>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6"/>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6"/>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6"/>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6"/>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6"/>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6"/>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6"/>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6"/>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6"/>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4">
    <p:spTree>
      <p:nvGrpSpPr>
        <p:cNvPr id="1147" name="Shape 1147"/>
        <p:cNvGrpSpPr/>
        <p:nvPr/>
      </p:nvGrpSpPr>
      <p:grpSpPr>
        <a:xfrm>
          <a:off x="0" y="0"/>
          <a:ext cx="0" cy="0"/>
          <a:chOff x="0" y="0"/>
          <a:chExt cx="0" cy="0"/>
        </a:xfrm>
      </p:grpSpPr>
      <p:sp>
        <p:nvSpPr>
          <p:cNvPr id="1148" name="Google Shape;1148;p17"/>
          <p:cNvSpPr txBox="1"/>
          <p:nvPr>
            <p:ph type="title"/>
          </p:nvPr>
        </p:nvSpPr>
        <p:spPr>
          <a:xfrm>
            <a:off x="736694" y="1931700"/>
            <a:ext cx="3531600" cy="5487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3000"/>
              <a:buNone/>
              <a:defRPr>
                <a:highlight>
                  <a:schemeClr val="lt1"/>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49" name="Google Shape;1149;p17"/>
          <p:cNvSpPr txBox="1"/>
          <p:nvPr>
            <p:ph idx="1" type="subTitle"/>
          </p:nvPr>
        </p:nvSpPr>
        <p:spPr>
          <a:xfrm>
            <a:off x="737298" y="2466256"/>
            <a:ext cx="3530400" cy="731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0" name="Google Shape;1150;p17"/>
          <p:cNvSpPr/>
          <p:nvPr/>
        </p:nvSpPr>
        <p:spPr>
          <a:xfrm rot="10800000">
            <a:off x="113" y="4054385"/>
            <a:ext cx="3478587" cy="1091492"/>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7"/>
          <p:cNvSpPr/>
          <p:nvPr/>
        </p:nvSpPr>
        <p:spPr>
          <a:xfrm>
            <a:off x="5353064" y="2"/>
            <a:ext cx="3791022" cy="1189527"/>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2" name="Google Shape;1152;p17"/>
          <p:cNvGrpSpPr/>
          <p:nvPr/>
        </p:nvGrpSpPr>
        <p:grpSpPr>
          <a:xfrm flipH="1" rot="10800000">
            <a:off x="-15623" y="2948853"/>
            <a:ext cx="1457690" cy="2194639"/>
            <a:chOff x="1056052" y="3"/>
            <a:chExt cx="1457690" cy="2194639"/>
          </a:xfrm>
        </p:grpSpPr>
        <p:sp>
          <p:nvSpPr>
            <p:cNvPr id="1153" name="Google Shape;1153;p17"/>
            <p:cNvSpPr/>
            <p:nvPr/>
          </p:nvSpPr>
          <p:spPr>
            <a:xfrm flipH="1">
              <a:off x="2492568" y="92832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7"/>
            <p:cNvSpPr/>
            <p:nvPr/>
          </p:nvSpPr>
          <p:spPr>
            <a:xfrm flipH="1">
              <a:off x="2417863" y="853601"/>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7"/>
            <p:cNvSpPr/>
            <p:nvPr/>
          </p:nvSpPr>
          <p:spPr>
            <a:xfrm flipH="1">
              <a:off x="2343140" y="778878"/>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7"/>
            <p:cNvSpPr/>
            <p:nvPr/>
          </p:nvSpPr>
          <p:spPr>
            <a:xfrm flipH="1">
              <a:off x="2268069" y="703806"/>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7"/>
            <p:cNvSpPr/>
            <p:nvPr/>
          </p:nvSpPr>
          <p:spPr>
            <a:xfrm flipH="1">
              <a:off x="2426663" y="99423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7"/>
            <p:cNvSpPr/>
            <p:nvPr/>
          </p:nvSpPr>
          <p:spPr>
            <a:xfrm flipH="1">
              <a:off x="2351958" y="919507"/>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7"/>
            <p:cNvSpPr/>
            <p:nvPr/>
          </p:nvSpPr>
          <p:spPr>
            <a:xfrm flipH="1">
              <a:off x="2277235" y="844783"/>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7"/>
            <p:cNvSpPr/>
            <p:nvPr/>
          </p:nvSpPr>
          <p:spPr>
            <a:xfrm flipH="1">
              <a:off x="2202163" y="769712"/>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7"/>
            <p:cNvSpPr/>
            <p:nvPr/>
          </p:nvSpPr>
          <p:spPr>
            <a:xfrm flipH="1">
              <a:off x="2360758" y="106013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7"/>
            <p:cNvSpPr/>
            <p:nvPr/>
          </p:nvSpPr>
          <p:spPr>
            <a:xfrm flipH="1">
              <a:off x="2286053" y="985412"/>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7"/>
            <p:cNvSpPr/>
            <p:nvPr/>
          </p:nvSpPr>
          <p:spPr>
            <a:xfrm flipH="1">
              <a:off x="2294852" y="1126041"/>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7"/>
            <p:cNvSpPr/>
            <p:nvPr/>
          </p:nvSpPr>
          <p:spPr>
            <a:xfrm flipH="1">
              <a:off x="2220147" y="1051317"/>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7"/>
            <p:cNvSpPr/>
            <p:nvPr/>
          </p:nvSpPr>
          <p:spPr>
            <a:xfrm flipH="1">
              <a:off x="1301341" y="2050475"/>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7"/>
            <p:cNvSpPr/>
            <p:nvPr/>
          </p:nvSpPr>
          <p:spPr>
            <a:xfrm flipH="1">
              <a:off x="1372178" y="1979290"/>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7"/>
            <p:cNvSpPr/>
            <p:nvPr/>
          </p:nvSpPr>
          <p:spPr>
            <a:xfrm flipH="1">
              <a:off x="1324953" y="2026863"/>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7"/>
            <p:cNvSpPr/>
            <p:nvPr/>
          </p:nvSpPr>
          <p:spPr>
            <a:xfrm flipH="1">
              <a:off x="1395790" y="1959198"/>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7"/>
            <p:cNvSpPr/>
            <p:nvPr/>
          </p:nvSpPr>
          <p:spPr>
            <a:xfrm flipH="1">
              <a:off x="1348565" y="2002902"/>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7"/>
            <p:cNvSpPr/>
            <p:nvPr/>
          </p:nvSpPr>
          <p:spPr>
            <a:xfrm flipH="1">
              <a:off x="1466627" y="2028623"/>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7"/>
            <p:cNvSpPr/>
            <p:nvPr/>
          </p:nvSpPr>
          <p:spPr>
            <a:xfrm flipH="1">
              <a:off x="1490606" y="2052235"/>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7"/>
            <p:cNvSpPr/>
            <p:nvPr/>
          </p:nvSpPr>
          <p:spPr>
            <a:xfrm flipH="1">
              <a:off x="1419402" y="1981398"/>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7"/>
            <p:cNvSpPr/>
            <p:nvPr/>
          </p:nvSpPr>
          <p:spPr>
            <a:xfrm flipH="1">
              <a:off x="1443014" y="2005011"/>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7"/>
            <p:cNvSpPr/>
            <p:nvPr/>
          </p:nvSpPr>
          <p:spPr>
            <a:xfrm flipH="1">
              <a:off x="1987178" y="802142"/>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7"/>
            <p:cNvSpPr/>
            <p:nvPr/>
          </p:nvSpPr>
          <p:spPr>
            <a:xfrm flipH="1">
              <a:off x="1056052" y="1274754"/>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7"/>
            <p:cNvSpPr/>
            <p:nvPr/>
          </p:nvSpPr>
          <p:spPr>
            <a:xfrm flipH="1">
              <a:off x="1279837" y="1498557"/>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7"/>
            <p:cNvSpPr/>
            <p:nvPr/>
          </p:nvSpPr>
          <p:spPr>
            <a:xfrm flipH="1">
              <a:off x="1056052" y="592436"/>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7"/>
            <p:cNvSpPr/>
            <p:nvPr/>
          </p:nvSpPr>
          <p:spPr>
            <a:xfrm flipH="1">
              <a:off x="1396853" y="251635"/>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7"/>
            <p:cNvSpPr/>
            <p:nvPr/>
          </p:nvSpPr>
          <p:spPr>
            <a:xfrm flipH="1">
              <a:off x="1396853" y="933604"/>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7"/>
            <p:cNvSpPr/>
            <p:nvPr/>
          </p:nvSpPr>
          <p:spPr>
            <a:xfrm flipH="1">
              <a:off x="1580123" y="933604"/>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7"/>
            <p:cNvSpPr/>
            <p:nvPr/>
          </p:nvSpPr>
          <p:spPr>
            <a:xfrm flipH="1">
              <a:off x="1738003" y="1274754"/>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7"/>
            <p:cNvSpPr/>
            <p:nvPr/>
          </p:nvSpPr>
          <p:spPr>
            <a:xfrm flipH="1">
              <a:off x="1056052" y="251635"/>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7"/>
            <p:cNvSpPr/>
            <p:nvPr/>
          </p:nvSpPr>
          <p:spPr>
            <a:xfrm flipH="1">
              <a:off x="1056052" y="3"/>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7"/>
            <p:cNvSpPr/>
            <p:nvPr/>
          </p:nvSpPr>
          <p:spPr>
            <a:xfrm flipH="1">
              <a:off x="1056052" y="933604"/>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17"/>
          <p:cNvGrpSpPr/>
          <p:nvPr/>
        </p:nvGrpSpPr>
        <p:grpSpPr>
          <a:xfrm>
            <a:off x="8091725" y="-9"/>
            <a:ext cx="1052283" cy="1322192"/>
            <a:chOff x="3515716" y="5634203"/>
            <a:chExt cx="1052283" cy="1322192"/>
          </a:xfrm>
        </p:grpSpPr>
        <p:sp>
          <p:nvSpPr>
            <p:cNvPr id="1186" name="Google Shape;1186;p17"/>
            <p:cNvSpPr/>
            <p:nvPr/>
          </p:nvSpPr>
          <p:spPr>
            <a:xfrm flipH="1" rot="-5400000">
              <a:off x="4310721" y="5634308"/>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7"/>
            <p:cNvSpPr/>
            <p:nvPr/>
          </p:nvSpPr>
          <p:spPr>
            <a:xfrm flipH="1" rot="-5400000">
              <a:off x="4388160" y="571232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7"/>
            <p:cNvSpPr/>
            <p:nvPr/>
          </p:nvSpPr>
          <p:spPr>
            <a:xfrm flipH="1" rot="-5400000">
              <a:off x="4222932" y="5722754"/>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7"/>
            <p:cNvSpPr/>
            <p:nvPr/>
          </p:nvSpPr>
          <p:spPr>
            <a:xfrm flipH="1" rot="-5400000">
              <a:off x="4465599" y="579034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7"/>
            <p:cNvSpPr/>
            <p:nvPr/>
          </p:nvSpPr>
          <p:spPr>
            <a:xfrm flipH="1" rot="-5400000">
              <a:off x="4300371" y="5800773"/>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7"/>
            <p:cNvSpPr/>
            <p:nvPr/>
          </p:nvSpPr>
          <p:spPr>
            <a:xfrm flipH="1" rot="-5400000">
              <a:off x="4135132" y="5811190"/>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7"/>
            <p:cNvSpPr/>
            <p:nvPr/>
          </p:nvSpPr>
          <p:spPr>
            <a:xfrm flipH="1" rot="-5400000">
              <a:off x="4543037" y="5868364"/>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7"/>
            <p:cNvSpPr/>
            <p:nvPr/>
          </p:nvSpPr>
          <p:spPr>
            <a:xfrm flipH="1" rot="-5400000">
              <a:off x="4377810" y="5878792"/>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7"/>
            <p:cNvSpPr/>
            <p:nvPr/>
          </p:nvSpPr>
          <p:spPr>
            <a:xfrm flipH="1" rot="-5400000">
              <a:off x="4212571" y="5889209"/>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7"/>
            <p:cNvSpPr/>
            <p:nvPr/>
          </p:nvSpPr>
          <p:spPr>
            <a:xfrm flipH="1" rot="-5400000">
              <a:off x="4046923" y="5900060"/>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7"/>
            <p:cNvSpPr/>
            <p:nvPr/>
          </p:nvSpPr>
          <p:spPr>
            <a:xfrm flipH="1" rot="-5400000">
              <a:off x="4455248" y="5956810"/>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7"/>
            <p:cNvSpPr/>
            <p:nvPr/>
          </p:nvSpPr>
          <p:spPr>
            <a:xfrm flipH="1" rot="-5400000">
              <a:off x="4161446" y="6036940"/>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7"/>
            <p:cNvSpPr/>
            <p:nvPr/>
          </p:nvSpPr>
          <p:spPr>
            <a:xfrm flipH="1" rot="-5400000">
              <a:off x="4124362" y="5978078"/>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7"/>
            <p:cNvSpPr/>
            <p:nvPr/>
          </p:nvSpPr>
          <p:spPr>
            <a:xfrm flipH="1" rot="-5400000">
              <a:off x="3512487" y="6151856"/>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_1">
    <p:spTree>
      <p:nvGrpSpPr>
        <p:cNvPr id="1200" name="Shape 1200"/>
        <p:cNvGrpSpPr/>
        <p:nvPr/>
      </p:nvGrpSpPr>
      <p:grpSpPr>
        <a:xfrm>
          <a:off x="0" y="0"/>
          <a:ext cx="0" cy="0"/>
          <a:chOff x="0" y="0"/>
          <a:chExt cx="0" cy="0"/>
        </a:xfrm>
      </p:grpSpPr>
      <p:sp>
        <p:nvSpPr>
          <p:cNvPr id="1201" name="Google Shape;1201;p18"/>
          <p:cNvSpPr txBox="1"/>
          <p:nvPr>
            <p:ph type="title"/>
          </p:nvPr>
        </p:nvSpPr>
        <p:spPr>
          <a:xfrm>
            <a:off x="735635" y="1513363"/>
            <a:ext cx="4058400" cy="14631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2" name="Google Shape;1202;p18"/>
          <p:cNvSpPr txBox="1"/>
          <p:nvPr>
            <p:ph idx="1" type="subTitle"/>
          </p:nvPr>
        </p:nvSpPr>
        <p:spPr>
          <a:xfrm>
            <a:off x="736473" y="2898738"/>
            <a:ext cx="4056900" cy="731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3" name="Google Shape;1203;p18"/>
          <p:cNvSpPr/>
          <p:nvPr>
            <p:ph idx="2" type="pic"/>
          </p:nvPr>
        </p:nvSpPr>
        <p:spPr>
          <a:xfrm>
            <a:off x="4991065" y="863100"/>
            <a:ext cx="3417300" cy="3417300"/>
          </a:xfrm>
          <a:prstGeom prst="diamond">
            <a:avLst/>
          </a:prstGeom>
          <a:noFill/>
          <a:ln cap="flat" cmpd="sng" w="38100">
            <a:solidFill>
              <a:schemeClr val="lt1"/>
            </a:solidFill>
            <a:prstDash val="solid"/>
            <a:round/>
            <a:headEnd len="sm" w="sm" type="none"/>
            <a:tailEnd len="sm" w="sm" type="none"/>
          </a:ln>
        </p:spPr>
      </p:sp>
      <p:sp>
        <p:nvSpPr>
          <p:cNvPr id="1204" name="Google Shape;1204;p18"/>
          <p:cNvSpPr/>
          <p:nvPr/>
        </p:nvSpPr>
        <p:spPr>
          <a:xfrm rot="10800000">
            <a:off x="113" y="4054385"/>
            <a:ext cx="3478587" cy="1091492"/>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8"/>
          <p:cNvSpPr/>
          <p:nvPr/>
        </p:nvSpPr>
        <p:spPr>
          <a:xfrm flipH="1" rot="5400000">
            <a:off x="7239695" y="994618"/>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6" name="Google Shape;1206;p18"/>
          <p:cNvGrpSpPr/>
          <p:nvPr/>
        </p:nvGrpSpPr>
        <p:grpSpPr>
          <a:xfrm>
            <a:off x="-15623" y="3"/>
            <a:ext cx="1457690" cy="2194639"/>
            <a:chOff x="1056052" y="3"/>
            <a:chExt cx="1457690" cy="2194639"/>
          </a:xfrm>
        </p:grpSpPr>
        <p:sp>
          <p:nvSpPr>
            <p:cNvPr id="1207" name="Google Shape;1207;p18"/>
            <p:cNvSpPr/>
            <p:nvPr/>
          </p:nvSpPr>
          <p:spPr>
            <a:xfrm flipH="1">
              <a:off x="2492568" y="92832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8"/>
            <p:cNvSpPr/>
            <p:nvPr/>
          </p:nvSpPr>
          <p:spPr>
            <a:xfrm flipH="1">
              <a:off x="2417863" y="853601"/>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8"/>
            <p:cNvSpPr/>
            <p:nvPr/>
          </p:nvSpPr>
          <p:spPr>
            <a:xfrm flipH="1">
              <a:off x="2343140" y="778878"/>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8"/>
            <p:cNvSpPr/>
            <p:nvPr/>
          </p:nvSpPr>
          <p:spPr>
            <a:xfrm flipH="1">
              <a:off x="2268069" y="703806"/>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8"/>
            <p:cNvSpPr/>
            <p:nvPr/>
          </p:nvSpPr>
          <p:spPr>
            <a:xfrm flipH="1">
              <a:off x="2426663" y="99423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8"/>
            <p:cNvSpPr/>
            <p:nvPr/>
          </p:nvSpPr>
          <p:spPr>
            <a:xfrm flipH="1">
              <a:off x="2351958" y="919507"/>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8"/>
            <p:cNvSpPr/>
            <p:nvPr/>
          </p:nvSpPr>
          <p:spPr>
            <a:xfrm flipH="1">
              <a:off x="2277235" y="844783"/>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8"/>
            <p:cNvSpPr/>
            <p:nvPr/>
          </p:nvSpPr>
          <p:spPr>
            <a:xfrm flipH="1">
              <a:off x="2202163" y="769712"/>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8"/>
            <p:cNvSpPr/>
            <p:nvPr/>
          </p:nvSpPr>
          <p:spPr>
            <a:xfrm flipH="1">
              <a:off x="2360758" y="106013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8"/>
            <p:cNvSpPr/>
            <p:nvPr/>
          </p:nvSpPr>
          <p:spPr>
            <a:xfrm flipH="1">
              <a:off x="2286053" y="985412"/>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8"/>
            <p:cNvSpPr/>
            <p:nvPr/>
          </p:nvSpPr>
          <p:spPr>
            <a:xfrm flipH="1">
              <a:off x="2294852" y="1126041"/>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8"/>
            <p:cNvSpPr/>
            <p:nvPr/>
          </p:nvSpPr>
          <p:spPr>
            <a:xfrm flipH="1">
              <a:off x="2220147" y="1051317"/>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8"/>
            <p:cNvSpPr/>
            <p:nvPr/>
          </p:nvSpPr>
          <p:spPr>
            <a:xfrm flipH="1">
              <a:off x="1301341" y="2050475"/>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8"/>
            <p:cNvSpPr/>
            <p:nvPr/>
          </p:nvSpPr>
          <p:spPr>
            <a:xfrm flipH="1">
              <a:off x="1372178" y="1979290"/>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8"/>
            <p:cNvSpPr/>
            <p:nvPr/>
          </p:nvSpPr>
          <p:spPr>
            <a:xfrm flipH="1">
              <a:off x="1324953" y="2026863"/>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8"/>
            <p:cNvSpPr/>
            <p:nvPr/>
          </p:nvSpPr>
          <p:spPr>
            <a:xfrm flipH="1">
              <a:off x="1395790" y="1959198"/>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8"/>
            <p:cNvSpPr/>
            <p:nvPr/>
          </p:nvSpPr>
          <p:spPr>
            <a:xfrm flipH="1">
              <a:off x="1348565" y="2002902"/>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8"/>
            <p:cNvSpPr/>
            <p:nvPr/>
          </p:nvSpPr>
          <p:spPr>
            <a:xfrm flipH="1">
              <a:off x="1466627" y="2028623"/>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8"/>
            <p:cNvSpPr/>
            <p:nvPr/>
          </p:nvSpPr>
          <p:spPr>
            <a:xfrm flipH="1">
              <a:off x="1490606" y="2052235"/>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8"/>
            <p:cNvSpPr/>
            <p:nvPr/>
          </p:nvSpPr>
          <p:spPr>
            <a:xfrm flipH="1">
              <a:off x="1419402" y="1981398"/>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8"/>
            <p:cNvSpPr/>
            <p:nvPr/>
          </p:nvSpPr>
          <p:spPr>
            <a:xfrm flipH="1">
              <a:off x="1443014" y="2005011"/>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8"/>
            <p:cNvSpPr/>
            <p:nvPr/>
          </p:nvSpPr>
          <p:spPr>
            <a:xfrm flipH="1">
              <a:off x="1987178" y="802142"/>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8"/>
            <p:cNvSpPr/>
            <p:nvPr/>
          </p:nvSpPr>
          <p:spPr>
            <a:xfrm flipH="1">
              <a:off x="1056052" y="1274754"/>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8"/>
            <p:cNvSpPr/>
            <p:nvPr/>
          </p:nvSpPr>
          <p:spPr>
            <a:xfrm flipH="1">
              <a:off x="1279837" y="1498557"/>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8"/>
            <p:cNvSpPr/>
            <p:nvPr/>
          </p:nvSpPr>
          <p:spPr>
            <a:xfrm flipH="1">
              <a:off x="1056052" y="592436"/>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8"/>
            <p:cNvSpPr/>
            <p:nvPr/>
          </p:nvSpPr>
          <p:spPr>
            <a:xfrm flipH="1">
              <a:off x="1396853" y="251635"/>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8"/>
            <p:cNvSpPr/>
            <p:nvPr/>
          </p:nvSpPr>
          <p:spPr>
            <a:xfrm flipH="1">
              <a:off x="1396853" y="933604"/>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8"/>
            <p:cNvSpPr/>
            <p:nvPr/>
          </p:nvSpPr>
          <p:spPr>
            <a:xfrm flipH="1">
              <a:off x="1580123" y="933604"/>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8"/>
            <p:cNvSpPr/>
            <p:nvPr/>
          </p:nvSpPr>
          <p:spPr>
            <a:xfrm flipH="1">
              <a:off x="1738003" y="1274754"/>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8"/>
            <p:cNvSpPr/>
            <p:nvPr/>
          </p:nvSpPr>
          <p:spPr>
            <a:xfrm flipH="1">
              <a:off x="1056052" y="251635"/>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8"/>
            <p:cNvSpPr/>
            <p:nvPr/>
          </p:nvSpPr>
          <p:spPr>
            <a:xfrm flipH="1">
              <a:off x="1056052" y="3"/>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8"/>
            <p:cNvSpPr/>
            <p:nvPr/>
          </p:nvSpPr>
          <p:spPr>
            <a:xfrm flipH="1">
              <a:off x="1056052" y="933604"/>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9" name="Google Shape;1239;p18"/>
          <p:cNvGrpSpPr/>
          <p:nvPr/>
        </p:nvGrpSpPr>
        <p:grpSpPr>
          <a:xfrm rot="-5400000">
            <a:off x="6991967" y="2991385"/>
            <a:ext cx="1725614" cy="2578700"/>
            <a:chOff x="1056052" y="3"/>
            <a:chExt cx="1457690" cy="2194639"/>
          </a:xfrm>
        </p:grpSpPr>
        <p:sp>
          <p:nvSpPr>
            <p:cNvPr id="1240" name="Google Shape;1240;p18"/>
            <p:cNvSpPr/>
            <p:nvPr/>
          </p:nvSpPr>
          <p:spPr>
            <a:xfrm flipH="1">
              <a:off x="2492568" y="92832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8"/>
            <p:cNvSpPr/>
            <p:nvPr/>
          </p:nvSpPr>
          <p:spPr>
            <a:xfrm flipH="1">
              <a:off x="2417863" y="853601"/>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8"/>
            <p:cNvSpPr/>
            <p:nvPr/>
          </p:nvSpPr>
          <p:spPr>
            <a:xfrm flipH="1">
              <a:off x="2343140" y="778878"/>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8"/>
            <p:cNvSpPr/>
            <p:nvPr/>
          </p:nvSpPr>
          <p:spPr>
            <a:xfrm flipH="1">
              <a:off x="2268069" y="703806"/>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8"/>
            <p:cNvSpPr/>
            <p:nvPr/>
          </p:nvSpPr>
          <p:spPr>
            <a:xfrm flipH="1">
              <a:off x="2426663" y="99423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8"/>
            <p:cNvSpPr/>
            <p:nvPr/>
          </p:nvSpPr>
          <p:spPr>
            <a:xfrm flipH="1">
              <a:off x="2351958" y="919507"/>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8"/>
            <p:cNvSpPr/>
            <p:nvPr/>
          </p:nvSpPr>
          <p:spPr>
            <a:xfrm flipH="1">
              <a:off x="2277235" y="844783"/>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8"/>
            <p:cNvSpPr/>
            <p:nvPr/>
          </p:nvSpPr>
          <p:spPr>
            <a:xfrm flipH="1">
              <a:off x="2202163" y="769712"/>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8"/>
            <p:cNvSpPr/>
            <p:nvPr/>
          </p:nvSpPr>
          <p:spPr>
            <a:xfrm flipH="1">
              <a:off x="2360758" y="106013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8"/>
            <p:cNvSpPr/>
            <p:nvPr/>
          </p:nvSpPr>
          <p:spPr>
            <a:xfrm flipH="1">
              <a:off x="2286053" y="985412"/>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8"/>
            <p:cNvSpPr/>
            <p:nvPr/>
          </p:nvSpPr>
          <p:spPr>
            <a:xfrm flipH="1">
              <a:off x="2294852" y="1126041"/>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8"/>
            <p:cNvSpPr/>
            <p:nvPr/>
          </p:nvSpPr>
          <p:spPr>
            <a:xfrm flipH="1">
              <a:off x="2220147" y="1051317"/>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8"/>
            <p:cNvSpPr/>
            <p:nvPr/>
          </p:nvSpPr>
          <p:spPr>
            <a:xfrm flipH="1">
              <a:off x="1301341" y="2050475"/>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8"/>
            <p:cNvSpPr/>
            <p:nvPr/>
          </p:nvSpPr>
          <p:spPr>
            <a:xfrm flipH="1">
              <a:off x="1372178" y="1979290"/>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8"/>
            <p:cNvSpPr/>
            <p:nvPr/>
          </p:nvSpPr>
          <p:spPr>
            <a:xfrm flipH="1">
              <a:off x="1324953" y="2026863"/>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8"/>
            <p:cNvSpPr/>
            <p:nvPr/>
          </p:nvSpPr>
          <p:spPr>
            <a:xfrm flipH="1">
              <a:off x="1395790" y="1959198"/>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8"/>
            <p:cNvSpPr/>
            <p:nvPr/>
          </p:nvSpPr>
          <p:spPr>
            <a:xfrm flipH="1">
              <a:off x="1348565" y="2002902"/>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8"/>
            <p:cNvSpPr/>
            <p:nvPr/>
          </p:nvSpPr>
          <p:spPr>
            <a:xfrm flipH="1">
              <a:off x="1466627" y="2028623"/>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8"/>
            <p:cNvSpPr/>
            <p:nvPr/>
          </p:nvSpPr>
          <p:spPr>
            <a:xfrm flipH="1">
              <a:off x="1490606" y="2052235"/>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8"/>
            <p:cNvSpPr/>
            <p:nvPr/>
          </p:nvSpPr>
          <p:spPr>
            <a:xfrm flipH="1">
              <a:off x="1419402" y="1981398"/>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8"/>
            <p:cNvSpPr/>
            <p:nvPr/>
          </p:nvSpPr>
          <p:spPr>
            <a:xfrm flipH="1">
              <a:off x="1443014" y="2005011"/>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8"/>
            <p:cNvSpPr/>
            <p:nvPr/>
          </p:nvSpPr>
          <p:spPr>
            <a:xfrm flipH="1">
              <a:off x="1987178" y="802142"/>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8"/>
            <p:cNvSpPr/>
            <p:nvPr/>
          </p:nvSpPr>
          <p:spPr>
            <a:xfrm flipH="1">
              <a:off x="1056052" y="1274754"/>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8"/>
            <p:cNvSpPr/>
            <p:nvPr/>
          </p:nvSpPr>
          <p:spPr>
            <a:xfrm flipH="1">
              <a:off x="1279837" y="1498557"/>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8"/>
            <p:cNvSpPr/>
            <p:nvPr/>
          </p:nvSpPr>
          <p:spPr>
            <a:xfrm flipH="1">
              <a:off x="1056052" y="592436"/>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8"/>
            <p:cNvSpPr/>
            <p:nvPr/>
          </p:nvSpPr>
          <p:spPr>
            <a:xfrm flipH="1">
              <a:off x="1396853" y="251635"/>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8"/>
            <p:cNvSpPr/>
            <p:nvPr/>
          </p:nvSpPr>
          <p:spPr>
            <a:xfrm flipH="1">
              <a:off x="1396853" y="933604"/>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8"/>
            <p:cNvSpPr/>
            <p:nvPr/>
          </p:nvSpPr>
          <p:spPr>
            <a:xfrm flipH="1">
              <a:off x="1580123" y="933604"/>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8"/>
            <p:cNvSpPr/>
            <p:nvPr/>
          </p:nvSpPr>
          <p:spPr>
            <a:xfrm flipH="1">
              <a:off x="1738003" y="1274754"/>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8"/>
            <p:cNvSpPr/>
            <p:nvPr/>
          </p:nvSpPr>
          <p:spPr>
            <a:xfrm flipH="1">
              <a:off x="1056052" y="251635"/>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8"/>
            <p:cNvSpPr/>
            <p:nvPr/>
          </p:nvSpPr>
          <p:spPr>
            <a:xfrm flipH="1">
              <a:off x="1056052" y="3"/>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8"/>
            <p:cNvSpPr/>
            <p:nvPr/>
          </p:nvSpPr>
          <p:spPr>
            <a:xfrm flipH="1">
              <a:off x="1056052" y="933604"/>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
    <p:spTree>
      <p:nvGrpSpPr>
        <p:cNvPr id="1272" name="Shape 1272"/>
        <p:cNvGrpSpPr/>
        <p:nvPr/>
      </p:nvGrpSpPr>
      <p:grpSpPr>
        <a:xfrm>
          <a:off x="0" y="0"/>
          <a:ext cx="0" cy="0"/>
          <a:chOff x="0" y="0"/>
          <a:chExt cx="0" cy="0"/>
        </a:xfrm>
      </p:grpSpPr>
      <p:sp>
        <p:nvSpPr>
          <p:cNvPr id="1273" name="Google Shape;1273;p19"/>
          <p:cNvSpPr txBox="1"/>
          <p:nvPr>
            <p:ph idx="1" type="body"/>
          </p:nvPr>
        </p:nvSpPr>
        <p:spPr>
          <a:xfrm>
            <a:off x="794950" y="1746625"/>
            <a:ext cx="3749400" cy="27006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lt1"/>
              </a:buClr>
              <a:buSzPts val="1600"/>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1274" name="Google Shape;1274;p19"/>
          <p:cNvSpPr txBox="1"/>
          <p:nvPr>
            <p:ph idx="2" type="body"/>
          </p:nvPr>
        </p:nvSpPr>
        <p:spPr>
          <a:xfrm>
            <a:off x="4599650" y="1746625"/>
            <a:ext cx="3749400" cy="2700600"/>
          </a:xfrm>
          <a:prstGeom prst="rect">
            <a:avLst/>
          </a:prstGeom>
        </p:spPr>
        <p:txBody>
          <a:bodyPr anchorCtr="0" anchor="t" bIns="91425" lIns="91425" spcFirstLastPara="1" rIns="91425" wrap="square" tIns="91425">
            <a:noAutofit/>
          </a:bodyPr>
          <a:lstStyle>
            <a:lvl1pPr indent="-330200" lvl="0" marL="457200" rtl="0">
              <a:lnSpc>
                <a:spcPct val="100000"/>
              </a:lnSpc>
              <a:spcBef>
                <a:spcPts val="300"/>
              </a:spcBef>
              <a:spcAft>
                <a:spcPts val="0"/>
              </a:spcAft>
              <a:buClr>
                <a:schemeClr val="lt1"/>
              </a:buClr>
              <a:buSzPts val="1600"/>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1275" name="Google Shape;1275;p19"/>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highlight>
                  <a:schemeClr val="lt1"/>
                </a:highlight>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276" name="Google Shape;1276;p19"/>
          <p:cNvSpPr txBox="1"/>
          <p:nvPr>
            <p:ph idx="3" type="subTitle"/>
          </p:nvPr>
        </p:nvSpPr>
        <p:spPr>
          <a:xfrm>
            <a:off x="720150" y="1106424"/>
            <a:ext cx="7704000" cy="6402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77" name="Google Shape;1277;p19"/>
          <p:cNvSpPr/>
          <p:nvPr/>
        </p:nvSpPr>
        <p:spPr>
          <a:xfrm flipH="1" rot="10800000">
            <a:off x="5665488" y="4054385"/>
            <a:ext cx="3478587" cy="1091492"/>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8" name="Google Shape;1278;p19"/>
          <p:cNvGrpSpPr/>
          <p:nvPr/>
        </p:nvGrpSpPr>
        <p:grpSpPr>
          <a:xfrm flipH="1" rot="10800000">
            <a:off x="-15623" y="2948853"/>
            <a:ext cx="1457690" cy="2194639"/>
            <a:chOff x="1056052" y="3"/>
            <a:chExt cx="1457690" cy="2194639"/>
          </a:xfrm>
        </p:grpSpPr>
        <p:sp>
          <p:nvSpPr>
            <p:cNvPr id="1279" name="Google Shape;1279;p19"/>
            <p:cNvSpPr/>
            <p:nvPr/>
          </p:nvSpPr>
          <p:spPr>
            <a:xfrm flipH="1">
              <a:off x="2492568" y="92832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9"/>
            <p:cNvSpPr/>
            <p:nvPr/>
          </p:nvSpPr>
          <p:spPr>
            <a:xfrm flipH="1">
              <a:off x="2417863" y="853601"/>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9"/>
            <p:cNvSpPr/>
            <p:nvPr/>
          </p:nvSpPr>
          <p:spPr>
            <a:xfrm flipH="1">
              <a:off x="2343140" y="778878"/>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9"/>
            <p:cNvSpPr/>
            <p:nvPr/>
          </p:nvSpPr>
          <p:spPr>
            <a:xfrm flipH="1">
              <a:off x="2268069" y="703806"/>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9"/>
            <p:cNvSpPr/>
            <p:nvPr/>
          </p:nvSpPr>
          <p:spPr>
            <a:xfrm flipH="1">
              <a:off x="2426663" y="99423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9"/>
            <p:cNvSpPr/>
            <p:nvPr/>
          </p:nvSpPr>
          <p:spPr>
            <a:xfrm flipH="1">
              <a:off x="2351958" y="919507"/>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9"/>
            <p:cNvSpPr/>
            <p:nvPr/>
          </p:nvSpPr>
          <p:spPr>
            <a:xfrm flipH="1">
              <a:off x="2277235" y="844783"/>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9"/>
            <p:cNvSpPr/>
            <p:nvPr/>
          </p:nvSpPr>
          <p:spPr>
            <a:xfrm flipH="1">
              <a:off x="2202163" y="769712"/>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9"/>
            <p:cNvSpPr/>
            <p:nvPr/>
          </p:nvSpPr>
          <p:spPr>
            <a:xfrm flipH="1">
              <a:off x="2360758" y="106013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9"/>
            <p:cNvSpPr/>
            <p:nvPr/>
          </p:nvSpPr>
          <p:spPr>
            <a:xfrm flipH="1">
              <a:off x="2286053" y="985412"/>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9"/>
            <p:cNvSpPr/>
            <p:nvPr/>
          </p:nvSpPr>
          <p:spPr>
            <a:xfrm flipH="1">
              <a:off x="2294852" y="1126041"/>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9"/>
            <p:cNvSpPr/>
            <p:nvPr/>
          </p:nvSpPr>
          <p:spPr>
            <a:xfrm flipH="1">
              <a:off x="2220147" y="1051317"/>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9"/>
            <p:cNvSpPr/>
            <p:nvPr/>
          </p:nvSpPr>
          <p:spPr>
            <a:xfrm flipH="1">
              <a:off x="1301341" y="2050475"/>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9"/>
            <p:cNvSpPr/>
            <p:nvPr/>
          </p:nvSpPr>
          <p:spPr>
            <a:xfrm flipH="1">
              <a:off x="1372178" y="1979290"/>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9"/>
            <p:cNvSpPr/>
            <p:nvPr/>
          </p:nvSpPr>
          <p:spPr>
            <a:xfrm flipH="1">
              <a:off x="1324953" y="2026863"/>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9"/>
            <p:cNvSpPr/>
            <p:nvPr/>
          </p:nvSpPr>
          <p:spPr>
            <a:xfrm flipH="1">
              <a:off x="1395790" y="1959198"/>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9"/>
            <p:cNvSpPr/>
            <p:nvPr/>
          </p:nvSpPr>
          <p:spPr>
            <a:xfrm flipH="1">
              <a:off x="1348565" y="2002902"/>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9"/>
            <p:cNvSpPr/>
            <p:nvPr/>
          </p:nvSpPr>
          <p:spPr>
            <a:xfrm flipH="1">
              <a:off x="1466627" y="2028623"/>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9"/>
            <p:cNvSpPr/>
            <p:nvPr/>
          </p:nvSpPr>
          <p:spPr>
            <a:xfrm flipH="1">
              <a:off x="1490606" y="2052235"/>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9"/>
            <p:cNvSpPr/>
            <p:nvPr/>
          </p:nvSpPr>
          <p:spPr>
            <a:xfrm flipH="1">
              <a:off x="1419402" y="1981398"/>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9"/>
            <p:cNvSpPr/>
            <p:nvPr/>
          </p:nvSpPr>
          <p:spPr>
            <a:xfrm flipH="1">
              <a:off x="1443014" y="2005011"/>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9"/>
            <p:cNvSpPr/>
            <p:nvPr/>
          </p:nvSpPr>
          <p:spPr>
            <a:xfrm flipH="1">
              <a:off x="1987178" y="802142"/>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9"/>
            <p:cNvSpPr/>
            <p:nvPr/>
          </p:nvSpPr>
          <p:spPr>
            <a:xfrm flipH="1">
              <a:off x="1056052" y="1274754"/>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9"/>
            <p:cNvSpPr/>
            <p:nvPr/>
          </p:nvSpPr>
          <p:spPr>
            <a:xfrm flipH="1">
              <a:off x="1279837" y="1498557"/>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9"/>
            <p:cNvSpPr/>
            <p:nvPr/>
          </p:nvSpPr>
          <p:spPr>
            <a:xfrm flipH="1">
              <a:off x="1056052" y="592436"/>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9"/>
            <p:cNvSpPr/>
            <p:nvPr/>
          </p:nvSpPr>
          <p:spPr>
            <a:xfrm flipH="1">
              <a:off x="1396853" y="251635"/>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9"/>
            <p:cNvSpPr/>
            <p:nvPr/>
          </p:nvSpPr>
          <p:spPr>
            <a:xfrm flipH="1">
              <a:off x="1396853" y="933604"/>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9"/>
            <p:cNvSpPr/>
            <p:nvPr/>
          </p:nvSpPr>
          <p:spPr>
            <a:xfrm flipH="1">
              <a:off x="1580123" y="933604"/>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9"/>
            <p:cNvSpPr/>
            <p:nvPr/>
          </p:nvSpPr>
          <p:spPr>
            <a:xfrm flipH="1">
              <a:off x="1738003" y="1274754"/>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9"/>
            <p:cNvSpPr/>
            <p:nvPr/>
          </p:nvSpPr>
          <p:spPr>
            <a:xfrm flipH="1">
              <a:off x="1056052" y="251635"/>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9"/>
            <p:cNvSpPr/>
            <p:nvPr/>
          </p:nvSpPr>
          <p:spPr>
            <a:xfrm flipH="1">
              <a:off x="1056052" y="3"/>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9"/>
            <p:cNvSpPr/>
            <p:nvPr/>
          </p:nvSpPr>
          <p:spPr>
            <a:xfrm flipH="1">
              <a:off x="1056052" y="933604"/>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1" name="Google Shape;1311;p19"/>
          <p:cNvGrpSpPr/>
          <p:nvPr/>
        </p:nvGrpSpPr>
        <p:grpSpPr>
          <a:xfrm>
            <a:off x="8424007" y="152411"/>
            <a:ext cx="520982" cy="623354"/>
            <a:chOff x="8430770" y="227823"/>
            <a:chExt cx="520982" cy="623354"/>
          </a:xfrm>
        </p:grpSpPr>
        <p:sp>
          <p:nvSpPr>
            <p:cNvPr id="1312" name="Google Shape;1312;p19"/>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9"/>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9"/>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9"/>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9"/>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9"/>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9"/>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9"/>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9"/>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9"/>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9"/>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9"/>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9"/>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5" name="Google Shape;1325;p19"/>
          <p:cNvGrpSpPr/>
          <p:nvPr/>
        </p:nvGrpSpPr>
        <p:grpSpPr>
          <a:xfrm>
            <a:off x="8091725" y="914441"/>
            <a:ext cx="1052283" cy="1322192"/>
            <a:chOff x="3515716" y="5634203"/>
            <a:chExt cx="1052283" cy="1322192"/>
          </a:xfrm>
        </p:grpSpPr>
        <p:sp>
          <p:nvSpPr>
            <p:cNvPr id="1326" name="Google Shape;1326;p19"/>
            <p:cNvSpPr/>
            <p:nvPr/>
          </p:nvSpPr>
          <p:spPr>
            <a:xfrm flipH="1" rot="-5400000">
              <a:off x="4310721" y="5634308"/>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9"/>
            <p:cNvSpPr/>
            <p:nvPr/>
          </p:nvSpPr>
          <p:spPr>
            <a:xfrm flipH="1" rot="-5400000">
              <a:off x="4388160" y="571232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9"/>
            <p:cNvSpPr/>
            <p:nvPr/>
          </p:nvSpPr>
          <p:spPr>
            <a:xfrm flipH="1" rot="-5400000">
              <a:off x="4222932" y="5722754"/>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9"/>
            <p:cNvSpPr/>
            <p:nvPr/>
          </p:nvSpPr>
          <p:spPr>
            <a:xfrm flipH="1" rot="-5400000">
              <a:off x="4465599" y="579034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9"/>
            <p:cNvSpPr/>
            <p:nvPr/>
          </p:nvSpPr>
          <p:spPr>
            <a:xfrm flipH="1" rot="-5400000">
              <a:off x="4300371" y="5800773"/>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9"/>
            <p:cNvSpPr/>
            <p:nvPr/>
          </p:nvSpPr>
          <p:spPr>
            <a:xfrm flipH="1" rot="-5400000">
              <a:off x="4135132" y="5811190"/>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9"/>
            <p:cNvSpPr/>
            <p:nvPr/>
          </p:nvSpPr>
          <p:spPr>
            <a:xfrm flipH="1" rot="-5400000">
              <a:off x="4543037" y="5868364"/>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9"/>
            <p:cNvSpPr/>
            <p:nvPr/>
          </p:nvSpPr>
          <p:spPr>
            <a:xfrm flipH="1" rot="-5400000">
              <a:off x="4377810" y="5878792"/>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9"/>
            <p:cNvSpPr/>
            <p:nvPr/>
          </p:nvSpPr>
          <p:spPr>
            <a:xfrm flipH="1" rot="-5400000">
              <a:off x="4212571" y="5889209"/>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9"/>
            <p:cNvSpPr/>
            <p:nvPr/>
          </p:nvSpPr>
          <p:spPr>
            <a:xfrm flipH="1" rot="-5400000">
              <a:off x="4046923" y="5900060"/>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9"/>
            <p:cNvSpPr/>
            <p:nvPr/>
          </p:nvSpPr>
          <p:spPr>
            <a:xfrm flipH="1" rot="-5400000">
              <a:off x="4455248" y="5956810"/>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9"/>
            <p:cNvSpPr/>
            <p:nvPr/>
          </p:nvSpPr>
          <p:spPr>
            <a:xfrm flipH="1" rot="-5400000">
              <a:off x="4161446" y="6036940"/>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9"/>
            <p:cNvSpPr/>
            <p:nvPr/>
          </p:nvSpPr>
          <p:spPr>
            <a:xfrm flipH="1" rot="-5400000">
              <a:off x="4124362" y="5978078"/>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9"/>
            <p:cNvSpPr/>
            <p:nvPr/>
          </p:nvSpPr>
          <p:spPr>
            <a:xfrm flipH="1" rot="-5400000">
              <a:off x="3512487" y="6151856"/>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4_1">
    <p:spTree>
      <p:nvGrpSpPr>
        <p:cNvPr id="1340" name="Shape 1340"/>
        <p:cNvGrpSpPr/>
        <p:nvPr/>
      </p:nvGrpSpPr>
      <p:grpSpPr>
        <a:xfrm>
          <a:off x="0" y="0"/>
          <a:ext cx="0" cy="0"/>
          <a:chOff x="0" y="0"/>
          <a:chExt cx="0" cy="0"/>
        </a:xfrm>
      </p:grpSpPr>
      <p:sp>
        <p:nvSpPr>
          <p:cNvPr id="1341" name="Google Shape;1341;p20"/>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highlight>
                  <a:schemeClr val="lt1"/>
                </a:highlight>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342" name="Google Shape;1342;p20"/>
          <p:cNvSpPr txBox="1"/>
          <p:nvPr>
            <p:ph idx="1" type="subTitle"/>
          </p:nvPr>
        </p:nvSpPr>
        <p:spPr>
          <a:xfrm>
            <a:off x="721879" y="3118104"/>
            <a:ext cx="25017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43" name="Google Shape;1343;p20"/>
          <p:cNvSpPr txBox="1"/>
          <p:nvPr>
            <p:ph idx="2" type="subTitle"/>
          </p:nvPr>
        </p:nvSpPr>
        <p:spPr>
          <a:xfrm>
            <a:off x="3321150" y="3118104"/>
            <a:ext cx="25017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44" name="Google Shape;1344;p20"/>
          <p:cNvSpPr txBox="1"/>
          <p:nvPr>
            <p:ph idx="3" type="subTitle"/>
          </p:nvPr>
        </p:nvSpPr>
        <p:spPr>
          <a:xfrm>
            <a:off x="5920421" y="3118104"/>
            <a:ext cx="25017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45" name="Google Shape;1345;p20"/>
          <p:cNvSpPr txBox="1"/>
          <p:nvPr>
            <p:ph idx="4" type="title"/>
          </p:nvPr>
        </p:nvSpPr>
        <p:spPr>
          <a:xfrm>
            <a:off x="719929" y="2907792"/>
            <a:ext cx="25056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0" sz="21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346" name="Google Shape;1346;p20"/>
          <p:cNvSpPr txBox="1"/>
          <p:nvPr>
            <p:ph idx="5" type="title"/>
          </p:nvPr>
        </p:nvSpPr>
        <p:spPr>
          <a:xfrm>
            <a:off x="3319200" y="2907792"/>
            <a:ext cx="25056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0" sz="21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347" name="Google Shape;1347;p20"/>
          <p:cNvSpPr txBox="1"/>
          <p:nvPr>
            <p:ph idx="6" type="title"/>
          </p:nvPr>
        </p:nvSpPr>
        <p:spPr>
          <a:xfrm>
            <a:off x="5918471" y="2907792"/>
            <a:ext cx="25056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0" sz="21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348" name="Google Shape;1348;p20"/>
          <p:cNvSpPr/>
          <p:nvPr/>
        </p:nvSpPr>
        <p:spPr>
          <a:xfrm flipH="1" rot="10800000">
            <a:off x="5665488" y="4054385"/>
            <a:ext cx="3478587" cy="1091492"/>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0"/>
          <p:cNvSpPr/>
          <p:nvPr/>
        </p:nvSpPr>
        <p:spPr>
          <a:xfrm flipH="1">
            <a:off x="-11" y="2"/>
            <a:ext cx="3791022" cy="1189527"/>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0" name="Google Shape;1350;p20"/>
          <p:cNvGrpSpPr/>
          <p:nvPr/>
        </p:nvGrpSpPr>
        <p:grpSpPr>
          <a:xfrm>
            <a:off x="-15623" y="3652653"/>
            <a:ext cx="1457690" cy="1490836"/>
            <a:chOff x="-15623" y="3787053"/>
            <a:chExt cx="1457690" cy="1490836"/>
          </a:xfrm>
        </p:grpSpPr>
        <p:sp>
          <p:nvSpPr>
            <p:cNvPr id="1351" name="Google Shape;1351;p20"/>
            <p:cNvSpPr/>
            <p:nvPr/>
          </p:nvSpPr>
          <p:spPr>
            <a:xfrm rot="10800000">
              <a:off x="394952" y="3856479"/>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0"/>
            <p:cNvSpPr/>
            <p:nvPr/>
          </p:nvSpPr>
          <p:spPr>
            <a:xfrm rot="10800000">
              <a:off x="253278" y="3854370"/>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0"/>
            <p:cNvSpPr/>
            <p:nvPr/>
          </p:nvSpPr>
          <p:spPr>
            <a:xfrm rot="10800000">
              <a:off x="371339" y="3832866"/>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0"/>
            <p:cNvSpPr/>
            <p:nvPr/>
          </p:nvSpPr>
          <p:spPr>
            <a:xfrm rot="10800000">
              <a:off x="276890" y="3830758"/>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0"/>
            <p:cNvSpPr/>
            <p:nvPr/>
          </p:nvSpPr>
          <p:spPr>
            <a:xfrm rot="10800000">
              <a:off x="347727" y="3808906"/>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0"/>
            <p:cNvSpPr/>
            <p:nvPr/>
          </p:nvSpPr>
          <p:spPr>
            <a:xfrm rot="10800000">
              <a:off x="300503" y="3807146"/>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0"/>
            <p:cNvSpPr/>
            <p:nvPr/>
          </p:nvSpPr>
          <p:spPr>
            <a:xfrm rot="10800000">
              <a:off x="324115" y="3787053"/>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0"/>
            <p:cNvSpPr/>
            <p:nvPr/>
          </p:nvSpPr>
          <p:spPr>
            <a:xfrm rot="10800000">
              <a:off x="208162" y="4248391"/>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0"/>
            <p:cNvSpPr/>
            <p:nvPr/>
          </p:nvSpPr>
          <p:spPr>
            <a:xfrm rot="10800000">
              <a:off x="-15623" y="4024588"/>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0"/>
            <p:cNvSpPr/>
            <p:nvPr/>
          </p:nvSpPr>
          <p:spPr>
            <a:xfrm rot="10800000">
              <a:off x="1223177" y="4834499"/>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0"/>
            <p:cNvSpPr/>
            <p:nvPr/>
          </p:nvSpPr>
          <p:spPr>
            <a:xfrm rot="10800000">
              <a:off x="1289083" y="4900404"/>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0"/>
            <p:cNvSpPr/>
            <p:nvPr/>
          </p:nvSpPr>
          <p:spPr>
            <a:xfrm rot="10800000">
              <a:off x="1148472" y="4909222"/>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0"/>
            <p:cNvSpPr/>
            <p:nvPr/>
          </p:nvSpPr>
          <p:spPr>
            <a:xfrm rot="10800000">
              <a:off x="1354988" y="496631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0"/>
            <p:cNvSpPr/>
            <p:nvPr/>
          </p:nvSpPr>
          <p:spPr>
            <a:xfrm rot="10800000">
              <a:off x="1214378" y="4975128"/>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0"/>
            <p:cNvSpPr/>
            <p:nvPr/>
          </p:nvSpPr>
          <p:spPr>
            <a:xfrm rot="10800000">
              <a:off x="-15623" y="4365755"/>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0"/>
            <p:cNvSpPr/>
            <p:nvPr/>
          </p:nvSpPr>
          <p:spPr>
            <a:xfrm rot="10800000">
              <a:off x="508448" y="4365755"/>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0"/>
            <p:cNvSpPr/>
            <p:nvPr/>
          </p:nvSpPr>
          <p:spPr>
            <a:xfrm rot="10800000">
              <a:off x="325178" y="4365755"/>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0"/>
            <p:cNvSpPr/>
            <p:nvPr/>
          </p:nvSpPr>
          <p:spPr>
            <a:xfrm rot="10800000">
              <a:off x="1420893" y="503221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0"/>
            <p:cNvSpPr/>
            <p:nvPr/>
          </p:nvSpPr>
          <p:spPr>
            <a:xfrm rot="10800000">
              <a:off x="1280283" y="5041033"/>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0"/>
            <p:cNvSpPr/>
            <p:nvPr/>
          </p:nvSpPr>
          <p:spPr>
            <a:xfrm rot="10800000">
              <a:off x="1346188" y="5106938"/>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0"/>
            <p:cNvSpPr/>
            <p:nvPr/>
          </p:nvSpPr>
          <p:spPr>
            <a:xfrm rot="10800000">
              <a:off x="1205560" y="5115738"/>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0"/>
            <p:cNvSpPr/>
            <p:nvPr/>
          </p:nvSpPr>
          <p:spPr>
            <a:xfrm rot="10800000">
              <a:off x="915503" y="4927885"/>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0"/>
            <p:cNvSpPr/>
            <p:nvPr/>
          </p:nvSpPr>
          <p:spPr>
            <a:xfrm rot="10800000">
              <a:off x="1271465" y="5181643"/>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0"/>
            <p:cNvSpPr/>
            <p:nvPr/>
          </p:nvSpPr>
          <p:spPr>
            <a:xfrm rot="10800000">
              <a:off x="1130488" y="5190810"/>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0"/>
            <p:cNvSpPr/>
            <p:nvPr/>
          </p:nvSpPr>
          <p:spPr>
            <a:xfrm rot="10800000">
              <a:off x="1196394" y="5256715"/>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6" name="Google Shape;1376;p20"/>
          <p:cNvGrpSpPr/>
          <p:nvPr/>
        </p:nvGrpSpPr>
        <p:grpSpPr>
          <a:xfrm>
            <a:off x="7251229" y="-9616"/>
            <a:ext cx="1882583" cy="1211207"/>
            <a:chOff x="8241829" y="-9616"/>
            <a:chExt cx="1882583" cy="1211207"/>
          </a:xfrm>
        </p:grpSpPr>
        <p:sp>
          <p:nvSpPr>
            <p:cNvPr id="1377" name="Google Shape;1377;p20"/>
            <p:cNvSpPr/>
            <p:nvPr/>
          </p:nvSpPr>
          <p:spPr>
            <a:xfrm flipH="1" rot="5400000">
              <a:off x="8377010" y="252429"/>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0"/>
            <p:cNvSpPr/>
            <p:nvPr/>
          </p:nvSpPr>
          <p:spPr>
            <a:xfrm flipH="1" rot="5400000">
              <a:off x="8377217" y="252850"/>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0"/>
            <p:cNvSpPr/>
            <p:nvPr/>
          </p:nvSpPr>
          <p:spPr>
            <a:xfrm flipH="1" rot="5400000">
              <a:off x="8377011" y="252637"/>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0"/>
            <p:cNvSpPr/>
            <p:nvPr/>
          </p:nvSpPr>
          <p:spPr>
            <a:xfrm flipH="1" rot="5400000">
              <a:off x="8377012" y="257401"/>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0"/>
            <p:cNvSpPr/>
            <p:nvPr/>
          </p:nvSpPr>
          <p:spPr>
            <a:xfrm flipH="1" rot="5400000">
              <a:off x="8377217" y="252641"/>
              <a:ext cx="5860" cy="1739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0"/>
            <p:cNvSpPr/>
            <p:nvPr/>
          </p:nvSpPr>
          <p:spPr>
            <a:xfrm flipH="1" rot="5400000">
              <a:off x="8376999" y="422840"/>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0"/>
            <p:cNvSpPr/>
            <p:nvPr/>
          </p:nvSpPr>
          <p:spPr>
            <a:xfrm flipH="1" rot="5400000">
              <a:off x="8377215" y="478753"/>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0"/>
            <p:cNvSpPr/>
            <p:nvPr/>
          </p:nvSpPr>
          <p:spPr>
            <a:xfrm flipH="1" rot="5400000">
              <a:off x="8376796" y="311244"/>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0"/>
            <p:cNvSpPr/>
            <p:nvPr/>
          </p:nvSpPr>
          <p:spPr>
            <a:xfrm flipH="1" rot="5400000">
              <a:off x="8377000" y="367144"/>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0"/>
            <p:cNvSpPr/>
            <p:nvPr/>
          </p:nvSpPr>
          <p:spPr>
            <a:xfrm flipH="1" rot="5400000">
              <a:off x="8518152" y="-6820"/>
              <a:ext cx="807333" cy="801740"/>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0"/>
            <p:cNvSpPr/>
            <p:nvPr/>
          </p:nvSpPr>
          <p:spPr>
            <a:xfrm flipH="1" rot="5400000">
              <a:off x="8783066" y="256147"/>
              <a:ext cx="277488" cy="275820"/>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0"/>
            <p:cNvSpPr/>
            <p:nvPr/>
          </p:nvSpPr>
          <p:spPr>
            <a:xfrm flipH="1" rot="5400000">
              <a:off x="9319886" y="-6809"/>
              <a:ext cx="807333" cy="801719"/>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0"/>
            <p:cNvSpPr/>
            <p:nvPr/>
          </p:nvSpPr>
          <p:spPr>
            <a:xfrm flipH="1" rot="5400000">
              <a:off x="8918796" y="396849"/>
              <a:ext cx="807767" cy="801719"/>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0"/>
            <p:cNvSpPr/>
            <p:nvPr/>
          </p:nvSpPr>
          <p:spPr>
            <a:xfrm flipH="1" rot="5400000">
              <a:off x="9144730" y="387880"/>
              <a:ext cx="355899" cy="801719"/>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0"/>
            <p:cNvSpPr/>
            <p:nvPr/>
          </p:nvSpPr>
          <p:spPr>
            <a:xfrm flipH="1" rot="5400000">
              <a:off x="8719866" y="598769"/>
              <a:ext cx="403905" cy="801740"/>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0"/>
            <p:cNvSpPr/>
            <p:nvPr/>
          </p:nvSpPr>
          <p:spPr>
            <a:xfrm flipH="1" rot="5400000">
              <a:off x="9120944" y="-208731"/>
              <a:ext cx="403471" cy="801719"/>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0"/>
          <p:cNvGrpSpPr/>
          <p:nvPr/>
        </p:nvGrpSpPr>
        <p:grpSpPr>
          <a:xfrm>
            <a:off x="105257" y="2907811"/>
            <a:ext cx="520982" cy="623354"/>
            <a:chOff x="8430770" y="227823"/>
            <a:chExt cx="520982" cy="623354"/>
          </a:xfrm>
        </p:grpSpPr>
        <p:sp>
          <p:nvSpPr>
            <p:cNvPr id="1394" name="Google Shape;1394;p20"/>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0"/>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0"/>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0"/>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0"/>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0"/>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0"/>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0"/>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0"/>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0"/>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0"/>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0"/>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0"/>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7" name="Google Shape;1407;p20"/>
          <p:cNvGrpSpPr/>
          <p:nvPr/>
        </p:nvGrpSpPr>
        <p:grpSpPr>
          <a:xfrm>
            <a:off x="227429" y="2594623"/>
            <a:ext cx="276638" cy="229911"/>
            <a:chOff x="3266679" y="4234561"/>
            <a:chExt cx="276638" cy="229911"/>
          </a:xfrm>
        </p:grpSpPr>
        <p:sp>
          <p:nvSpPr>
            <p:cNvPr id="1408" name="Google Shape;1408;p20"/>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0"/>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0"/>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0"/>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0"/>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0"/>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0"/>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0"/>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0"/>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20"/>
          <p:cNvGrpSpPr/>
          <p:nvPr/>
        </p:nvGrpSpPr>
        <p:grpSpPr>
          <a:xfrm>
            <a:off x="8651629" y="1101498"/>
            <a:ext cx="276638" cy="229911"/>
            <a:chOff x="3266679" y="4234561"/>
            <a:chExt cx="276638" cy="229911"/>
          </a:xfrm>
        </p:grpSpPr>
        <p:sp>
          <p:nvSpPr>
            <p:cNvPr id="1418" name="Google Shape;1418;p20"/>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0"/>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0"/>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0"/>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0"/>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0"/>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0"/>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0"/>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0"/>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3"/>
          <p:cNvSpPr txBox="1"/>
          <p:nvPr>
            <p:ph type="title"/>
          </p:nvPr>
        </p:nvSpPr>
        <p:spPr>
          <a:xfrm>
            <a:off x="2368350" y="2567426"/>
            <a:ext cx="4407300" cy="731400"/>
          </a:xfrm>
          <a:prstGeom prst="rect">
            <a:avLst/>
          </a:prstGeom>
          <a:noFill/>
        </p:spPr>
        <p:txBody>
          <a:bodyPr anchorCtr="0" anchor="t"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92" name="Google Shape;92;p3"/>
          <p:cNvSpPr txBox="1"/>
          <p:nvPr>
            <p:ph hasCustomPrompt="1" idx="2" type="title"/>
          </p:nvPr>
        </p:nvSpPr>
        <p:spPr>
          <a:xfrm>
            <a:off x="4114800" y="1591183"/>
            <a:ext cx="914400" cy="690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55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3" name="Google Shape;93;p3"/>
          <p:cNvSpPr txBox="1"/>
          <p:nvPr>
            <p:ph idx="1" type="subTitle"/>
          </p:nvPr>
        </p:nvSpPr>
        <p:spPr>
          <a:xfrm>
            <a:off x="2370000" y="3451227"/>
            <a:ext cx="4404000" cy="3657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 name="Google Shape;94;p3"/>
          <p:cNvSpPr/>
          <p:nvPr/>
        </p:nvSpPr>
        <p:spPr>
          <a:xfrm>
            <a:off x="5353064" y="2"/>
            <a:ext cx="3791022" cy="1189527"/>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rot="10800000">
            <a:off x="113" y="4054385"/>
            <a:ext cx="3478587" cy="1091492"/>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3"/>
          <p:cNvGrpSpPr/>
          <p:nvPr/>
        </p:nvGrpSpPr>
        <p:grpSpPr>
          <a:xfrm rot="-5400000">
            <a:off x="6991967" y="2991385"/>
            <a:ext cx="1725614" cy="2578700"/>
            <a:chOff x="1056052" y="3"/>
            <a:chExt cx="1457690" cy="2194639"/>
          </a:xfrm>
        </p:grpSpPr>
        <p:sp>
          <p:nvSpPr>
            <p:cNvPr id="97" name="Google Shape;97;p3"/>
            <p:cNvSpPr/>
            <p:nvPr/>
          </p:nvSpPr>
          <p:spPr>
            <a:xfrm flipH="1">
              <a:off x="2492568" y="92832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flipH="1">
              <a:off x="2417863" y="853601"/>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flipH="1">
              <a:off x="2343140" y="778878"/>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flipH="1">
              <a:off x="2268069" y="703806"/>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flipH="1">
              <a:off x="2426663" y="99423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flipH="1">
              <a:off x="2351958" y="919507"/>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flipH="1">
              <a:off x="2277235" y="844783"/>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flipH="1">
              <a:off x="2202163" y="769712"/>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flipH="1">
              <a:off x="2360758" y="106013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flipH="1">
              <a:off x="2286053" y="985412"/>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flipH="1">
              <a:off x="2294852" y="1126041"/>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flipH="1">
              <a:off x="2220147" y="1051317"/>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flipH="1">
              <a:off x="1301341" y="2050475"/>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flipH="1">
              <a:off x="1372178" y="1979290"/>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flipH="1">
              <a:off x="1324953" y="2026863"/>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flipH="1">
              <a:off x="1395790" y="1959198"/>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flipH="1">
              <a:off x="1348565" y="2002902"/>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flipH="1">
              <a:off x="1466627" y="2028623"/>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flipH="1">
              <a:off x="1490606" y="2052235"/>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flipH="1">
              <a:off x="1419402" y="1981398"/>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flipH="1">
              <a:off x="1443014" y="2005011"/>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flipH="1">
              <a:off x="1987178" y="802142"/>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flipH="1">
              <a:off x="1056052" y="1274754"/>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flipH="1">
              <a:off x="1279837" y="1498557"/>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flipH="1">
              <a:off x="1056052" y="592436"/>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flipH="1">
              <a:off x="1396853" y="251635"/>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flipH="1">
              <a:off x="1396853" y="933604"/>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flipH="1">
              <a:off x="1580123" y="933604"/>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flipH="1">
              <a:off x="1738003" y="1274754"/>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flipH="1">
              <a:off x="1056052" y="251635"/>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flipH="1">
              <a:off x="1056052" y="3"/>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flipH="1">
              <a:off x="1056052" y="933604"/>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3"/>
          <p:cNvGrpSpPr/>
          <p:nvPr/>
        </p:nvGrpSpPr>
        <p:grpSpPr>
          <a:xfrm>
            <a:off x="-3921" y="-9616"/>
            <a:ext cx="2578691" cy="1211207"/>
            <a:chOff x="-3921" y="-416630"/>
            <a:chExt cx="2578691" cy="1211207"/>
          </a:xfrm>
        </p:grpSpPr>
        <p:sp>
          <p:nvSpPr>
            <p:cNvPr id="130" name="Google Shape;130;p3"/>
            <p:cNvSpPr/>
            <p:nvPr/>
          </p:nvSpPr>
          <p:spPr>
            <a:xfrm flipH="1" rot="5400000">
              <a:off x="131260" y="-154586"/>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flipH="1" rot="5400000">
              <a:off x="131467" y="-154164"/>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flipH="1" rot="5400000">
              <a:off x="131261" y="-154377"/>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flipH="1" rot="5400000">
              <a:off x="131262" y="-149614"/>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flipH="1" rot="5400000">
              <a:off x="131467" y="-154373"/>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flipH="1" rot="5400000">
              <a:off x="131249" y="158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flipH="1" rot="5400000">
              <a:off x="131465" y="717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flipH="1" rot="5400000">
              <a:off x="131046" y="-9577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flipH="1" rot="5400000">
              <a:off x="131250" y="-3987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flipH="1" rot="5400000">
              <a:off x="272402" y="-413834"/>
              <a:ext cx="807333" cy="801740"/>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flipH="1" rot="5400000">
              <a:off x="537316" y="-150868"/>
              <a:ext cx="277488" cy="275820"/>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flipH="1" rot="5400000">
              <a:off x="1074136" y="-413823"/>
              <a:ext cx="807333" cy="801719"/>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flipH="1" rot="5400000">
              <a:off x="1474565" y="-9961"/>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flipH="1" rot="5400000">
              <a:off x="673046" y="-10166"/>
              <a:ext cx="807767" cy="801719"/>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flipH="1" rot="5400000">
              <a:off x="898980" y="-19134"/>
              <a:ext cx="355899" cy="801719"/>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flipH="1" rot="5400000">
              <a:off x="474116" y="191754"/>
              <a:ext cx="403905" cy="801740"/>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flipH="1" rot="5400000">
              <a:off x="1676713" y="-615540"/>
              <a:ext cx="403471" cy="801310"/>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flipH="1" rot="5400000">
              <a:off x="2352665" y="-490189"/>
              <a:ext cx="148532" cy="29568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flipH="1" rot="5400000">
              <a:off x="875194" y="-615745"/>
              <a:ext cx="403471" cy="801719"/>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3"/>
          <p:cNvGrpSpPr/>
          <p:nvPr/>
        </p:nvGrpSpPr>
        <p:grpSpPr>
          <a:xfrm>
            <a:off x="7904637" y="2400603"/>
            <a:ext cx="1052283" cy="1322192"/>
            <a:chOff x="3515716" y="5634203"/>
            <a:chExt cx="1052283" cy="1322192"/>
          </a:xfrm>
        </p:grpSpPr>
        <p:sp>
          <p:nvSpPr>
            <p:cNvPr id="150" name="Google Shape;150;p3"/>
            <p:cNvSpPr/>
            <p:nvPr/>
          </p:nvSpPr>
          <p:spPr>
            <a:xfrm flipH="1" rot="-5400000">
              <a:off x="4310721" y="5634308"/>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flipH="1" rot="-5400000">
              <a:off x="4388160" y="571232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flipH="1" rot="-5400000">
              <a:off x="4222932" y="5722754"/>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flipH="1" rot="-5400000">
              <a:off x="4465599" y="579034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flipH="1" rot="-5400000">
              <a:off x="4300371" y="5800773"/>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flipH="1" rot="-5400000">
              <a:off x="4135132" y="5811190"/>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flipH="1" rot="-5400000">
              <a:off x="4543037" y="5868364"/>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flipH="1" rot="-5400000">
              <a:off x="4377810" y="5878792"/>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flipH="1" rot="-5400000">
              <a:off x="4212571" y="5889209"/>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flipH="1" rot="-5400000">
              <a:off x="4046923" y="5900060"/>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flipH="1" rot="-5400000">
              <a:off x="4455248" y="5956810"/>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flipH="1" rot="-5400000">
              <a:off x="4161446" y="6036940"/>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flipH="1" rot="-5400000">
              <a:off x="4124362" y="5978078"/>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flipH="1" rot="-5400000">
              <a:off x="3512487" y="6151856"/>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3"/>
          <p:cNvGrpSpPr/>
          <p:nvPr/>
        </p:nvGrpSpPr>
        <p:grpSpPr>
          <a:xfrm>
            <a:off x="452732" y="1326586"/>
            <a:ext cx="520982" cy="623354"/>
            <a:chOff x="8430770" y="227823"/>
            <a:chExt cx="520982" cy="623354"/>
          </a:xfrm>
        </p:grpSpPr>
        <p:sp>
          <p:nvSpPr>
            <p:cNvPr id="165" name="Google Shape;165;p3"/>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4_1_1">
    <p:spTree>
      <p:nvGrpSpPr>
        <p:cNvPr id="1427" name="Shape 1427"/>
        <p:cNvGrpSpPr/>
        <p:nvPr/>
      </p:nvGrpSpPr>
      <p:grpSpPr>
        <a:xfrm>
          <a:off x="0" y="0"/>
          <a:ext cx="0" cy="0"/>
          <a:chOff x="0" y="0"/>
          <a:chExt cx="0" cy="0"/>
        </a:xfrm>
      </p:grpSpPr>
      <p:sp>
        <p:nvSpPr>
          <p:cNvPr id="1428" name="Google Shape;1428;p21"/>
          <p:cNvSpPr txBox="1"/>
          <p:nvPr>
            <p:ph type="title"/>
          </p:nvPr>
        </p:nvSpPr>
        <p:spPr>
          <a:xfrm>
            <a:off x="708736" y="2815563"/>
            <a:ext cx="24963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0" sz="21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29" name="Google Shape;1429;p21"/>
          <p:cNvSpPr txBox="1"/>
          <p:nvPr>
            <p:ph idx="2" type="title"/>
          </p:nvPr>
        </p:nvSpPr>
        <p:spPr>
          <a:xfrm>
            <a:off x="3313950" y="3618652"/>
            <a:ext cx="25056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0" sz="21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30" name="Google Shape;1430;p21"/>
          <p:cNvSpPr txBox="1"/>
          <p:nvPr>
            <p:ph idx="3" type="title"/>
          </p:nvPr>
        </p:nvSpPr>
        <p:spPr>
          <a:xfrm>
            <a:off x="5929664" y="2815568"/>
            <a:ext cx="25056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0" sz="21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31" name="Google Shape;1431;p21"/>
          <p:cNvSpPr txBox="1"/>
          <p:nvPr>
            <p:ph idx="4"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highlight>
                  <a:schemeClr val="lt1"/>
                </a:highlight>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32" name="Google Shape;1432;p21"/>
          <p:cNvSpPr txBox="1"/>
          <p:nvPr>
            <p:ph idx="1" type="subTitle"/>
          </p:nvPr>
        </p:nvSpPr>
        <p:spPr>
          <a:xfrm>
            <a:off x="709336" y="3023372"/>
            <a:ext cx="24951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33" name="Google Shape;1433;p21"/>
          <p:cNvSpPr txBox="1"/>
          <p:nvPr>
            <p:ph idx="5" type="subTitle"/>
          </p:nvPr>
        </p:nvSpPr>
        <p:spPr>
          <a:xfrm>
            <a:off x="5934914" y="3023376"/>
            <a:ext cx="24951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34" name="Google Shape;1434;p21"/>
          <p:cNvSpPr txBox="1"/>
          <p:nvPr>
            <p:ph idx="6" type="subTitle"/>
          </p:nvPr>
        </p:nvSpPr>
        <p:spPr>
          <a:xfrm>
            <a:off x="3319200" y="3826460"/>
            <a:ext cx="24951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35" name="Google Shape;1435;p21"/>
          <p:cNvSpPr/>
          <p:nvPr/>
        </p:nvSpPr>
        <p:spPr>
          <a:xfrm>
            <a:off x="5353064" y="2"/>
            <a:ext cx="3791022" cy="1189527"/>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1"/>
          <p:cNvSpPr/>
          <p:nvPr/>
        </p:nvSpPr>
        <p:spPr>
          <a:xfrm rot="10800000">
            <a:off x="113" y="4054385"/>
            <a:ext cx="3478587" cy="1091492"/>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7" name="Google Shape;1437;p21"/>
          <p:cNvGrpSpPr/>
          <p:nvPr/>
        </p:nvGrpSpPr>
        <p:grpSpPr>
          <a:xfrm rot="-5400000">
            <a:off x="6991967" y="3372385"/>
            <a:ext cx="1725614" cy="2578700"/>
            <a:chOff x="1056052" y="3"/>
            <a:chExt cx="1457690" cy="2194639"/>
          </a:xfrm>
        </p:grpSpPr>
        <p:sp>
          <p:nvSpPr>
            <p:cNvPr id="1438" name="Google Shape;1438;p21"/>
            <p:cNvSpPr/>
            <p:nvPr/>
          </p:nvSpPr>
          <p:spPr>
            <a:xfrm flipH="1">
              <a:off x="2492568" y="92832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1"/>
            <p:cNvSpPr/>
            <p:nvPr/>
          </p:nvSpPr>
          <p:spPr>
            <a:xfrm flipH="1">
              <a:off x="2417863" y="853601"/>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1"/>
            <p:cNvSpPr/>
            <p:nvPr/>
          </p:nvSpPr>
          <p:spPr>
            <a:xfrm flipH="1">
              <a:off x="2343140" y="778878"/>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1"/>
            <p:cNvSpPr/>
            <p:nvPr/>
          </p:nvSpPr>
          <p:spPr>
            <a:xfrm flipH="1">
              <a:off x="2268069" y="703806"/>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1"/>
            <p:cNvSpPr/>
            <p:nvPr/>
          </p:nvSpPr>
          <p:spPr>
            <a:xfrm flipH="1">
              <a:off x="2426663" y="99423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1"/>
            <p:cNvSpPr/>
            <p:nvPr/>
          </p:nvSpPr>
          <p:spPr>
            <a:xfrm flipH="1">
              <a:off x="2351958" y="919507"/>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1"/>
            <p:cNvSpPr/>
            <p:nvPr/>
          </p:nvSpPr>
          <p:spPr>
            <a:xfrm flipH="1">
              <a:off x="2277235" y="844783"/>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1"/>
            <p:cNvSpPr/>
            <p:nvPr/>
          </p:nvSpPr>
          <p:spPr>
            <a:xfrm flipH="1">
              <a:off x="2202163" y="769712"/>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1"/>
            <p:cNvSpPr/>
            <p:nvPr/>
          </p:nvSpPr>
          <p:spPr>
            <a:xfrm flipH="1">
              <a:off x="2360758" y="106013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1"/>
            <p:cNvSpPr/>
            <p:nvPr/>
          </p:nvSpPr>
          <p:spPr>
            <a:xfrm flipH="1">
              <a:off x="2286053" y="985412"/>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1"/>
            <p:cNvSpPr/>
            <p:nvPr/>
          </p:nvSpPr>
          <p:spPr>
            <a:xfrm flipH="1">
              <a:off x="2294852" y="1126041"/>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1"/>
            <p:cNvSpPr/>
            <p:nvPr/>
          </p:nvSpPr>
          <p:spPr>
            <a:xfrm flipH="1">
              <a:off x="2220147" y="1051317"/>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1"/>
            <p:cNvSpPr/>
            <p:nvPr/>
          </p:nvSpPr>
          <p:spPr>
            <a:xfrm flipH="1">
              <a:off x="1301341" y="2050475"/>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1"/>
            <p:cNvSpPr/>
            <p:nvPr/>
          </p:nvSpPr>
          <p:spPr>
            <a:xfrm flipH="1">
              <a:off x="1372178" y="1979290"/>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1"/>
            <p:cNvSpPr/>
            <p:nvPr/>
          </p:nvSpPr>
          <p:spPr>
            <a:xfrm flipH="1">
              <a:off x="1324953" y="2026863"/>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1"/>
            <p:cNvSpPr/>
            <p:nvPr/>
          </p:nvSpPr>
          <p:spPr>
            <a:xfrm flipH="1">
              <a:off x="1395790" y="1959198"/>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1"/>
            <p:cNvSpPr/>
            <p:nvPr/>
          </p:nvSpPr>
          <p:spPr>
            <a:xfrm flipH="1">
              <a:off x="1348565" y="2002902"/>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1"/>
            <p:cNvSpPr/>
            <p:nvPr/>
          </p:nvSpPr>
          <p:spPr>
            <a:xfrm flipH="1">
              <a:off x="1466627" y="2028623"/>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1"/>
            <p:cNvSpPr/>
            <p:nvPr/>
          </p:nvSpPr>
          <p:spPr>
            <a:xfrm flipH="1">
              <a:off x="1490606" y="2052235"/>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1"/>
            <p:cNvSpPr/>
            <p:nvPr/>
          </p:nvSpPr>
          <p:spPr>
            <a:xfrm flipH="1">
              <a:off x="1419402" y="1981398"/>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1"/>
            <p:cNvSpPr/>
            <p:nvPr/>
          </p:nvSpPr>
          <p:spPr>
            <a:xfrm flipH="1">
              <a:off x="1443014" y="2005011"/>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1"/>
            <p:cNvSpPr/>
            <p:nvPr/>
          </p:nvSpPr>
          <p:spPr>
            <a:xfrm flipH="1">
              <a:off x="1987178" y="802142"/>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1"/>
            <p:cNvSpPr/>
            <p:nvPr/>
          </p:nvSpPr>
          <p:spPr>
            <a:xfrm flipH="1">
              <a:off x="1056052" y="1274754"/>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1"/>
            <p:cNvSpPr/>
            <p:nvPr/>
          </p:nvSpPr>
          <p:spPr>
            <a:xfrm flipH="1">
              <a:off x="1279837" y="1498557"/>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1"/>
            <p:cNvSpPr/>
            <p:nvPr/>
          </p:nvSpPr>
          <p:spPr>
            <a:xfrm flipH="1">
              <a:off x="1056052" y="592436"/>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1"/>
            <p:cNvSpPr/>
            <p:nvPr/>
          </p:nvSpPr>
          <p:spPr>
            <a:xfrm flipH="1">
              <a:off x="1396853" y="251635"/>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1"/>
            <p:cNvSpPr/>
            <p:nvPr/>
          </p:nvSpPr>
          <p:spPr>
            <a:xfrm flipH="1">
              <a:off x="1396853" y="933604"/>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1"/>
            <p:cNvSpPr/>
            <p:nvPr/>
          </p:nvSpPr>
          <p:spPr>
            <a:xfrm flipH="1">
              <a:off x="1580123" y="933604"/>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1"/>
            <p:cNvSpPr/>
            <p:nvPr/>
          </p:nvSpPr>
          <p:spPr>
            <a:xfrm flipH="1">
              <a:off x="1738003" y="1274754"/>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1"/>
            <p:cNvSpPr/>
            <p:nvPr/>
          </p:nvSpPr>
          <p:spPr>
            <a:xfrm flipH="1">
              <a:off x="1056052" y="251635"/>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1"/>
            <p:cNvSpPr/>
            <p:nvPr/>
          </p:nvSpPr>
          <p:spPr>
            <a:xfrm flipH="1">
              <a:off x="1056052" y="3"/>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1"/>
            <p:cNvSpPr/>
            <p:nvPr/>
          </p:nvSpPr>
          <p:spPr>
            <a:xfrm flipH="1">
              <a:off x="1056052" y="933604"/>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0" name="Google Shape;1470;p21"/>
          <p:cNvGrpSpPr/>
          <p:nvPr/>
        </p:nvGrpSpPr>
        <p:grpSpPr>
          <a:xfrm>
            <a:off x="-11177" y="3"/>
            <a:ext cx="1457690" cy="2194639"/>
            <a:chOff x="1056052" y="3"/>
            <a:chExt cx="1457690" cy="2194639"/>
          </a:xfrm>
        </p:grpSpPr>
        <p:sp>
          <p:nvSpPr>
            <p:cNvPr id="1471" name="Google Shape;1471;p21"/>
            <p:cNvSpPr/>
            <p:nvPr/>
          </p:nvSpPr>
          <p:spPr>
            <a:xfrm flipH="1">
              <a:off x="2492568" y="92832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1"/>
            <p:cNvSpPr/>
            <p:nvPr/>
          </p:nvSpPr>
          <p:spPr>
            <a:xfrm flipH="1">
              <a:off x="2417863" y="853601"/>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1"/>
            <p:cNvSpPr/>
            <p:nvPr/>
          </p:nvSpPr>
          <p:spPr>
            <a:xfrm flipH="1">
              <a:off x="2343140" y="778878"/>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1"/>
            <p:cNvSpPr/>
            <p:nvPr/>
          </p:nvSpPr>
          <p:spPr>
            <a:xfrm flipH="1">
              <a:off x="2268069" y="703806"/>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1"/>
            <p:cNvSpPr/>
            <p:nvPr/>
          </p:nvSpPr>
          <p:spPr>
            <a:xfrm flipH="1">
              <a:off x="2426663" y="99423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1"/>
            <p:cNvSpPr/>
            <p:nvPr/>
          </p:nvSpPr>
          <p:spPr>
            <a:xfrm flipH="1">
              <a:off x="2351958" y="919507"/>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1"/>
            <p:cNvSpPr/>
            <p:nvPr/>
          </p:nvSpPr>
          <p:spPr>
            <a:xfrm flipH="1">
              <a:off x="2277235" y="844783"/>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1"/>
            <p:cNvSpPr/>
            <p:nvPr/>
          </p:nvSpPr>
          <p:spPr>
            <a:xfrm flipH="1">
              <a:off x="2202163" y="769712"/>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1"/>
            <p:cNvSpPr/>
            <p:nvPr/>
          </p:nvSpPr>
          <p:spPr>
            <a:xfrm flipH="1">
              <a:off x="2360758" y="106013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1"/>
            <p:cNvSpPr/>
            <p:nvPr/>
          </p:nvSpPr>
          <p:spPr>
            <a:xfrm flipH="1">
              <a:off x="2286053" y="985412"/>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1"/>
            <p:cNvSpPr/>
            <p:nvPr/>
          </p:nvSpPr>
          <p:spPr>
            <a:xfrm flipH="1">
              <a:off x="2294852" y="1126041"/>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1"/>
            <p:cNvSpPr/>
            <p:nvPr/>
          </p:nvSpPr>
          <p:spPr>
            <a:xfrm flipH="1">
              <a:off x="2220147" y="1051317"/>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1"/>
            <p:cNvSpPr/>
            <p:nvPr/>
          </p:nvSpPr>
          <p:spPr>
            <a:xfrm flipH="1">
              <a:off x="1301341" y="2050475"/>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1"/>
            <p:cNvSpPr/>
            <p:nvPr/>
          </p:nvSpPr>
          <p:spPr>
            <a:xfrm flipH="1">
              <a:off x="1372178" y="1979290"/>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1"/>
            <p:cNvSpPr/>
            <p:nvPr/>
          </p:nvSpPr>
          <p:spPr>
            <a:xfrm flipH="1">
              <a:off x="1324953" y="2026863"/>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1"/>
            <p:cNvSpPr/>
            <p:nvPr/>
          </p:nvSpPr>
          <p:spPr>
            <a:xfrm flipH="1">
              <a:off x="1395790" y="1959198"/>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1"/>
            <p:cNvSpPr/>
            <p:nvPr/>
          </p:nvSpPr>
          <p:spPr>
            <a:xfrm flipH="1">
              <a:off x="1348565" y="2002902"/>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1"/>
            <p:cNvSpPr/>
            <p:nvPr/>
          </p:nvSpPr>
          <p:spPr>
            <a:xfrm flipH="1">
              <a:off x="1466627" y="2028623"/>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1"/>
            <p:cNvSpPr/>
            <p:nvPr/>
          </p:nvSpPr>
          <p:spPr>
            <a:xfrm flipH="1">
              <a:off x="1490606" y="2052235"/>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1"/>
            <p:cNvSpPr/>
            <p:nvPr/>
          </p:nvSpPr>
          <p:spPr>
            <a:xfrm flipH="1">
              <a:off x="1419402" y="1981398"/>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1"/>
            <p:cNvSpPr/>
            <p:nvPr/>
          </p:nvSpPr>
          <p:spPr>
            <a:xfrm flipH="1">
              <a:off x="1443014" y="2005011"/>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1"/>
            <p:cNvSpPr/>
            <p:nvPr/>
          </p:nvSpPr>
          <p:spPr>
            <a:xfrm flipH="1">
              <a:off x="1987178" y="802142"/>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1"/>
            <p:cNvSpPr/>
            <p:nvPr/>
          </p:nvSpPr>
          <p:spPr>
            <a:xfrm flipH="1">
              <a:off x="1056052" y="1274754"/>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1"/>
            <p:cNvSpPr/>
            <p:nvPr/>
          </p:nvSpPr>
          <p:spPr>
            <a:xfrm flipH="1">
              <a:off x="1279837" y="1498557"/>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1"/>
            <p:cNvSpPr/>
            <p:nvPr/>
          </p:nvSpPr>
          <p:spPr>
            <a:xfrm flipH="1">
              <a:off x="1056052" y="592436"/>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1"/>
            <p:cNvSpPr/>
            <p:nvPr/>
          </p:nvSpPr>
          <p:spPr>
            <a:xfrm flipH="1">
              <a:off x="1396853" y="251635"/>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1"/>
            <p:cNvSpPr/>
            <p:nvPr/>
          </p:nvSpPr>
          <p:spPr>
            <a:xfrm flipH="1">
              <a:off x="1396853" y="933604"/>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1"/>
            <p:cNvSpPr/>
            <p:nvPr/>
          </p:nvSpPr>
          <p:spPr>
            <a:xfrm flipH="1">
              <a:off x="1580123" y="933604"/>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1"/>
            <p:cNvSpPr/>
            <p:nvPr/>
          </p:nvSpPr>
          <p:spPr>
            <a:xfrm flipH="1">
              <a:off x="1738003" y="1274754"/>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1"/>
            <p:cNvSpPr/>
            <p:nvPr/>
          </p:nvSpPr>
          <p:spPr>
            <a:xfrm flipH="1">
              <a:off x="1056052" y="251635"/>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1"/>
            <p:cNvSpPr/>
            <p:nvPr/>
          </p:nvSpPr>
          <p:spPr>
            <a:xfrm flipH="1">
              <a:off x="1056052" y="3"/>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1"/>
            <p:cNvSpPr/>
            <p:nvPr/>
          </p:nvSpPr>
          <p:spPr>
            <a:xfrm flipH="1">
              <a:off x="1056052" y="933604"/>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3" name="Google Shape;1503;p21"/>
          <p:cNvGrpSpPr/>
          <p:nvPr/>
        </p:nvGrpSpPr>
        <p:grpSpPr>
          <a:xfrm>
            <a:off x="8547554" y="3604423"/>
            <a:ext cx="276638" cy="229911"/>
            <a:chOff x="3266679" y="4234561"/>
            <a:chExt cx="276638" cy="229911"/>
          </a:xfrm>
        </p:grpSpPr>
        <p:sp>
          <p:nvSpPr>
            <p:cNvPr id="1504" name="Google Shape;1504;p21"/>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1"/>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1"/>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1"/>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1"/>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1"/>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1"/>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1"/>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1"/>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3" name="Google Shape;1513;p21"/>
          <p:cNvGrpSpPr/>
          <p:nvPr/>
        </p:nvGrpSpPr>
        <p:grpSpPr>
          <a:xfrm>
            <a:off x="8547554" y="3240223"/>
            <a:ext cx="276638" cy="229911"/>
            <a:chOff x="3266679" y="4234561"/>
            <a:chExt cx="276638" cy="229911"/>
          </a:xfrm>
        </p:grpSpPr>
        <p:sp>
          <p:nvSpPr>
            <p:cNvPr id="1514" name="Google Shape;1514;p21"/>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1"/>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1"/>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1"/>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1"/>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1"/>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1"/>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1"/>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1"/>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3" name="Google Shape;1523;p21"/>
          <p:cNvGrpSpPr/>
          <p:nvPr/>
        </p:nvGrpSpPr>
        <p:grpSpPr>
          <a:xfrm>
            <a:off x="101532" y="2223623"/>
            <a:ext cx="520982" cy="623354"/>
            <a:chOff x="8430770" y="227823"/>
            <a:chExt cx="520982" cy="623354"/>
          </a:xfrm>
        </p:grpSpPr>
        <p:sp>
          <p:nvSpPr>
            <p:cNvPr id="1524" name="Google Shape;1524;p21"/>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1"/>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1"/>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1"/>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1"/>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1"/>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1"/>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1"/>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1"/>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1"/>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1"/>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1"/>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1"/>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537" name="Shape 1537"/>
        <p:cNvGrpSpPr/>
        <p:nvPr/>
      </p:nvGrpSpPr>
      <p:grpSpPr>
        <a:xfrm>
          <a:off x="0" y="0"/>
          <a:ext cx="0" cy="0"/>
          <a:chOff x="0" y="0"/>
          <a:chExt cx="0" cy="0"/>
        </a:xfrm>
      </p:grpSpPr>
      <p:sp>
        <p:nvSpPr>
          <p:cNvPr id="1538" name="Google Shape;1538;p22"/>
          <p:cNvSpPr txBox="1"/>
          <p:nvPr>
            <p:ph type="title"/>
          </p:nvPr>
        </p:nvSpPr>
        <p:spPr>
          <a:xfrm>
            <a:off x="2309507" y="1603700"/>
            <a:ext cx="21876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b="0" sz="21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39" name="Google Shape;1539;p22"/>
          <p:cNvSpPr txBox="1"/>
          <p:nvPr>
            <p:ph idx="1" type="subTitle"/>
          </p:nvPr>
        </p:nvSpPr>
        <p:spPr>
          <a:xfrm>
            <a:off x="2309507" y="1814627"/>
            <a:ext cx="21876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0" name="Google Shape;1540;p22"/>
          <p:cNvSpPr txBox="1"/>
          <p:nvPr>
            <p:ph idx="2" type="title"/>
          </p:nvPr>
        </p:nvSpPr>
        <p:spPr>
          <a:xfrm>
            <a:off x="5657118" y="1603700"/>
            <a:ext cx="21876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b="0" sz="21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41" name="Google Shape;1541;p22"/>
          <p:cNvSpPr txBox="1"/>
          <p:nvPr>
            <p:ph idx="3" type="subTitle"/>
          </p:nvPr>
        </p:nvSpPr>
        <p:spPr>
          <a:xfrm>
            <a:off x="5657118" y="1814627"/>
            <a:ext cx="21876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2" name="Google Shape;1542;p22"/>
          <p:cNvSpPr txBox="1"/>
          <p:nvPr>
            <p:ph idx="4" type="title"/>
          </p:nvPr>
        </p:nvSpPr>
        <p:spPr>
          <a:xfrm>
            <a:off x="2309507" y="3133330"/>
            <a:ext cx="21843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b="0" sz="21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43" name="Google Shape;1543;p22"/>
          <p:cNvSpPr txBox="1"/>
          <p:nvPr>
            <p:ph idx="5" type="subTitle"/>
          </p:nvPr>
        </p:nvSpPr>
        <p:spPr>
          <a:xfrm>
            <a:off x="2309507" y="3344258"/>
            <a:ext cx="21876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4" name="Google Shape;1544;p22"/>
          <p:cNvSpPr txBox="1"/>
          <p:nvPr>
            <p:ph idx="6" type="title"/>
          </p:nvPr>
        </p:nvSpPr>
        <p:spPr>
          <a:xfrm>
            <a:off x="5657118" y="3133330"/>
            <a:ext cx="21876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b="0" sz="21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45" name="Google Shape;1545;p22"/>
          <p:cNvSpPr txBox="1"/>
          <p:nvPr>
            <p:ph idx="7" type="subTitle"/>
          </p:nvPr>
        </p:nvSpPr>
        <p:spPr>
          <a:xfrm>
            <a:off x="5657118" y="3344258"/>
            <a:ext cx="21876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6" name="Google Shape;1546;p22"/>
          <p:cNvSpPr txBox="1"/>
          <p:nvPr>
            <p:ph idx="8"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highlight>
                  <a:schemeClr val="lt1"/>
                </a:highlight>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547" name="Google Shape;1547;p22"/>
          <p:cNvSpPr/>
          <p:nvPr/>
        </p:nvSpPr>
        <p:spPr>
          <a:xfrm rot="5400000">
            <a:off x="7239632" y="3239193"/>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2"/>
          <p:cNvSpPr/>
          <p:nvPr/>
        </p:nvSpPr>
        <p:spPr>
          <a:xfrm rot="-5400000">
            <a:off x="-994555" y="994618"/>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9" name="Google Shape;1549;p22"/>
          <p:cNvGrpSpPr/>
          <p:nvPr/>
        </p:nvGrpSpPr>
        <p:grpSpPr>
          <a:xfrm>
            <a:off x="6565429" y="-9616"/>
            <a:ext cx="2578691" cy="1211207"/>
            <a:chOff x="-3921" y="-416630"/>
            <a:chExt cx="2578691" cy="1211207"/>
          </a:xfrm>
        </p:grpSpPr>
        <p:sp>
          <p:nvSpPr>
            <p:cNvPr id="1550" name="Google Shape;1550;p22"/>
            <p:cNvSpPr/>
            <p:nvPr/>
          </p:nvSpPr>
          <p:spPr>
            <a:xfrm flipH="1" rot="5400000">
              <a:off x="131260" y="-154586"/>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2"/>
            <p:cNvSpPr/>
            <p:nvPr/>
          </p:nvSpPr>
          <p:spPr>
            <a:xfrm flipH="1" rot="5400000">
              <a:off x="131467" y="-154164"/>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2"/>
            <p:cNvSpPr/>
            <p:nvPr/>
          </p:nvSpPr>
          <p:spPr>
            <a:xfrm flipH="1" rot="5400000">
              <a:off x="131261" y="-154377"/>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2"/>
            <p:cNvSpPr/>
            <p:nvPr/>
          </p:nvSpPr>
          <p:spPr>
            <a:xfrm flipH="1" rot="5400000">
              <a:off x="131262" y="-149614"/>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2"/>
            <p:cNvSpPr/>
            <p:nvPr/>
          </p:nvSpPr>
          <p:spPr>
            <a:xfrm flipH="1" rot="5400000">
              <a:off x="131467" y="-154373"/>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2"/>
            <p:cNvSpPr/>
            <p:nvPr/>
          </p:nvSpPr>
          <p:spPr>
            <a:xfrm flipH="1" rot="5400000">
              <a:off x="131249" y="158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2"/>
            <p:cNvSpPr/>
            <p:nvPr/>
          </p:nvSpPr>
          <p:spPr>
            <a:xfrm flipH="1" rot="5400000">
              <a:off x="131465" y="717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2"/>
            <p:cNvSpPr/>
            <p:nvPr/>
          </p:nvSpPr>
          <p:spPr>
            <a:xfrm flipH="1" rot="5400000">
              <a:off x="131046" y="-9577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2"/>
            <p:cNvSpPr/>
            <p:nvPr/>
          </p:nvSpPr>
          <p:spPr>
            <a:xfrm flipH="1" rot="5400000">
              <a:off x="131250" y="-3987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2"/>
            <p:cNvSpPr/>
            <p:nvPr/>
          </p:nvSpPr>
          <p:spPr>
            <a:xfrm flipH="1" rot="5400000">
              <a:off x="272402" y="-413834"/>
              <a:ext cx="807333" cy="801740"/>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2"/>
            <p:cNvSpPr/>
            <p:nvPr/>
          </p:nvSpPr>
          <p:spPr>
            <a:xfrm flipH="1" rot="5400000">
              <a:off x="537316" y="-150868"/>
              <a:ext cx="277488" cy="275820"/>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2"/>
            <p:cNvSpPr/>
            <p:nvPr/>
          </p:nvSpPr>
          <p:spPr>
            <a:xfrm flipH="1" rot="5400000">
              <a:off x="1074136" y="-413823"/>
              <a:ext cx="807333" cy="801719"/>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2"/>
            <p:cNvSpPr/>
            <p:nvPr/>
          </p:nvSpPr>
          <p:spPr>
            <a:xfrm flipH="1" rot="5400000">
              <a:off x="1474565" y="-9961"/>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2"/>
            <p:cNvSpPr/>
            <p:nvPr/>
          </p:nvSpPr>
          <p:spPr>
            <a:xfrm flipH="1" rot="5400000">
              <a:off x="673046" y="-10166"/>
              <a:ext cx="807767" cy="801719"/>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2"/>
            <p:cNvSpPr/>
            <p:nvPr/>
          </p:nvSpPr>
          <p:spPr>
            <a:xfrm flipH="1" rot="5400000">
              <a:off x="898980" y="-19134"/>
              <a:ext cx="355899" cy="801719"/>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2"/>
            <p:cNvSpPr/>
            <p:nvPr/>
          </p:nvSpPr>
          <p:spPr>
            <a:xfrm flipH="1" rot="5400000">
              <a:off x="474116" y="191754"/>
              <a:ext cx="403905" cy="801740"/>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2"/>
            <p:cNvSpPr/>
            <p:nvPr/>
          </p:nvSpPr>
          <p:spPr>
            <a:xfrm flipH="1" rot="5400000">
              <a:off x="1676713" y="-615540"/>
              <a:ext cx="403471" cy="801310"/>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2"/>
            <p:cNvSpPr/>
            <p:nvPr/>
          </p:nvSpPr>
          <p:spPr>
            <a:xfrm flipH="1" rot="5400000">
              <a:off x="2352665" y="-490189"/>
              <a:ext cx="148532" cy="29568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2"/>
            <p:cNvSpPr/>
            <p:nvPr/>
          </p:nvSpPr>
          <p:spPr>
            <a:xfrm flipH="1" rot="5400000">
              <a:off x="875194" y="-615745"/>
              <a:ext cx="403471" cy="801719"/>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9" name="Google Shape;1569;p22"/>
          <p:cNvGrpSpPr/>
          <p:nvPr/>
        </p:nvGrpSpPr>
        <p:grpSpPr>
          <a:xfrm>
            <a:off x="187087" y="150866"/>
            <a:ext cx="1052283" cy="1322192"/>
            <a:chOff x="3515716" y="5634203"/>
            <a:chExt cx="1052283" cy="1322192"/>
          </a:xfrm>
        </p:grpSpPr>
        <p:sp>
          <p:nvSpPr>
            <p:cNvPr id="1570" name="Google Shape;1570;p22"/>
            <p:cNvSpPr/>
            <p:nvPr/>
          </p:nvSpPr>
          <p:spPr>
            <a:xfrm flipH="1" rot="-5400000">
              <a:off x="4310721" y="5634308"/>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2"/>
            <p:cNvSpPr/>
            <p:nvPr/>
          </p:nvSpPr>
          <p:spPr>
            <a:xfrm flipH="1" rot="-5400000">
              <a:off x="4388160" y="571232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2"/>
            <p:cNvSpPr/>
            <p:nvPr/>
          </p:nvSpPr>
          <p:spPr>
            <a:xfrm flipH="1" rot="-5400000">
              <a:off x="4222932" y="5722754"/>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2"/>
            <p:cNvSpPr/>
            <p:nvPr/>
          </p:nvSpPr>
          <p:spPr>
            <a:xfrm flipH="1" rot="-5400000">
              <a:off x="4465599" y="579034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2"/>
            <p:cNvSpPr/>
            <p:nvPr/>
          </p:nvSpPr>
          <p:spPr>
            <a:xfrm flipH="1" rot="-5400000">
              <a:off x="4300371" y="5800773"/>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2"/>
            <p:cNvSpPr/>
            <p:nvPr/>
          </p:nvSpPr>
          <p:spPr>
            <a:xfrm flipH="1" rot="-5400000">
              <a:off x="4135132" y="5811190"/>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2"/>
            <p:cNvSpPr/>
            <p:nvPr/>
          </p:nvSpPr>
          <p:spPr>
            <a:xfrm flipH="1" rot="-5400000">
              <a:off x="4543037" y="5868364"/>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2"/>
            <p:cNvSpPr/>
            <p:nvPr/>
          </p:nvSpPr>
          <p:spPr>
            <a:xfrm flipH="1" rot="-5400000">
              <a:off x="4377810" y="5878792"/>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2"/>
            <p:cNvSpPr/>
            <p:nvPr/>
          </p:nvSpPr>
          <p:spPr>
            <a:xfrm flipH="1" rot="-5400000">
              <a:off x="4212571" y="5889209"/>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2"/>
            <p:cNvSpPr/>
            <p:nvPr/>
          </p:nvSpPr>
          <p:spPr>
            <a:xfrm flipH="1" rot="-5400000">
              <a:off x="4046923" y="5900060"/>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2"/>
            <p:cNvSpPr/>
            <p:nvPr/>
          </p:nvSpPr>
          <p:spPr>
            <a:xfrm flipH="1" rot="-5400000">
              <a:off x="4455248" y="5956810"/>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2"/>
            <p:cNvSpPr/>
            <p:nvPr/>
          </p:nvSpPr>
          <p:spPr>
            <a:xfrm flipH="1" rot="-5400000">
              <a:off x="4161446" y="6036940"/>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2"/>
            <p:cNvSpPr/>
            <p:nvPr/>
          </p:nvSpPr>
          <p:spPr>
            <a:xfrm flipH="1" rot="-5400000">
              <a:off x="4124362" y="5978078"/>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2"/>
            <p:cNvSpPr/>
            <p:nvPr/>
          </p:nvSpPr>
          <p:spPr>
            <a:xfrm flipH="1" rot="-5400000">
              <a:off x="3512487" y="6151856"/>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4" name="Google Shape;1584;p22"/>
          <p:cNvGrpSpPr/>
          <p:nvPr/>
        </p:nvGrpSpPr>
        <p:grpSpPr>
          <a:xfrm>
            <a:off x="199007" y="1549711"/>
            <a:ext cx="520982" cy="623354"/>
            <a:chOff x="8430770" y="227823"/>
            <a:chExt cx="520982" cy="623354"/>
          </a:xfrm>
        </p:grpSpPr>
        <p:sp>
          <p:nvSpPr>
            <p:cNvPr id="1585" name="Google Shape;1585;p22"/>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2"/>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2"/>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2"/>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2"/>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2"/>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2"/>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2"/>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2"/>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2"/>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2"/>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2"/>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2"/>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8" name="Google Shape;1598;p22"/>
          <p:cNvGrpSpPr/>
          <p:nvPr/>
        </p:nvGrpSpPr>
        <p:grpSpPr>
          <a:xfrm>
            <a:off x="7962254" y="1023473"/>
            <a:ext cx="276638" cy="229911"/>
            <a:chOff x="3266679" y="4234561"/>
            <a:chExt cx="276638" cy="229911"/>
          </a:xfrm>
        </p:grpSpPr>
        <p:sp>
          <p:nvSpPr>
            <p:cNvPr id="1599" name="Google Shape;1599;p22"/>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2"/>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2"/>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2"/>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2"/>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2"/>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2"/>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2"/>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2"/>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8" name="Google Shape;1608;p22"/>
          <p:cNvGrpSpPr/>
          <p:nvPr/>
        </p:nvGrpSpPr>
        <p:grpSpPr>
          <a:xfrm>
            <a:off x="8768679" y="256048"/>
            <a:ext cx="276638" cy="229911"/>
            <a:chOff x="3266679" y="4234561"/>
            <a:chExt cx="276638" cy="229911"/>
          </a:xfrm>
        </p:grpSpPr>
        <p:sp>
          <p:nvSpPr>
            <p:cNvPr id="1609" name="Google Shape;1609;p22"/>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2"/>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2"/>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2"/>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2"/>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2"/>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2"/>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2"/>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2"/>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8" name="Google Shape;1618;p22"/>
          <p:cNvGrpSpPr/>
          <p:nvPr/>
        </p:nvGrpSpPr>
        <p:grpSpPr>
          <a:xfrm rot="5400000">
            <a:off x="-683753" y="4646893"/>
            <a:ext cx="2578691" cy="1211207"/>
            <a:chOff x="-3921" y="-416630"/>
            <a:chExt cx="2578691" cy="1211207"/>
          </a:xfrm>
        </p:grpSpPr>
        <p:sp>
          <p:nvSpPr>
            <p:cNvPr id="1619" name="Google Shape;1619;p22"/>
            <p:cNvSpPr/>
            <p:nvPr/>
          </p:nvSpPr>
          <p:spPr>
            <a:xfrm flipH="1" rot="5400000">
              <a:off x="131260" y="-154586"/>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2"/>
            <p:cNvSpPr/>
            <p:nvPr/>
          </p:nvSpPr>
          <p:spPr>
            <a:xfrm flipH="1" rot="5400000">
              <a:off x="131467" y="-154164"/>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2"/>
            <p:cNvSpPr/>
            <p:nvPr/>
          </p:nvSpPr>
          <p:spPr>
            <a:xfrm flipH="1" rot="5400000">
              <a:off x="131261" y="-154377"/>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2"/>
            <p:cNvSpPr/>
            <p:nvPr/>
          </p:nvSpPr>
          <p:spPr>
            <a:xfrm flipH="1" rot="5400000">
              <a:off x="131262" y="-149614"/>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2"/>
            <p:cNvSpPr/>
            <p:nvPr/>
          </p:nvSpPr>
          <p:spPr>
            <a:xfrm flipH="1" rot="5400000">
              <a:off x="131467" y="-154373"/>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2"/>
            <p:cNvSpPr/>
            <p:nvPr/>
          </p:nvSpPr>
          <p:spPr>
            <a:xfrm flipH="1" rot="5400000">
              <a:off x="131249" y="158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2"/>
            <p:cNvSpPr/>
            <p:nvPr/>
          </p:nvSpPr>
          <p:spPr>
            <a:xfrm flipH="1" rot="5400000">
              <a:off x="131465" y="717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2"/>
            <p:cNvSpPr/>
            <p:nvPr/>
          </p:nvSpPr>
          <p:spPr>
            <a:xfrm flipH="1" rot="5400000">
              <a:off x="131046" y="-9577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2"/>
            <p:cNvSpPr/>
            <p:nvPr/>
          </p:nvSpPr>
          <p:spPr>
            <a:xfrm flipH="1" rot="5400000">
              <a:off x="131250" y="-3987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2"/>
            <p:cNvSpPr/>
            <p:nvPr/>
          </p:nvSpPr>
          <p:spPr>
            <a:xfrm flipH="1" rot="5400000">
              <a:off x="272402" y="-413834"/>
              <a:ext cx="807333" cy="801740"/>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2"/>
            <p:cNvSpPr/>
            <p:nvPr/>
          </p:nvSpPr>
          <p:spPr>
            <a:xfrm flipH="1" rot="5400000">
              <a:off x="537316" y="-150868"/>
              <a:ext cx="277488" cy="275820"/>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2"/>
            <p:cNvSpPr/>
            <p:nvPr/>
          </p:nvSpPr>
          <p:spPr>
            <a:xfrm flipH="1" rot="5400000">
              <a:off x="1074136" y="-413823"/>
              <a:ext cx="807333" cy="801719"/>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2"/>
            <p:cNvSpPr/>
            <p:nvPr/>
          </p:nvSpPr>
          <p:spPr>
            <a:xfrm flipH="1" rot="5400000">
              <a:off x="1474565" y="-9961"/>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2"/>
            <p:cNvSpPr/>
            <p:nvPr/>
          </p:nvSpPr>
          <p:spPr>
            <a:xfrm flipH="1" rot="5400000">
              <a:off x="673046" y="-10166"/>
              <a:ext cx="807767" cy="801719"/>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2"/>
            <p:cNvSpPr/>
            <p:nvPr/>
          </p:nvSpPr>
          <p:spPr>
            <a:xfrm flipH="1" rot="5400000">
              <a:off x="898980" y="-19134"/>
              <a:ext cx="355899" cy="801719"/>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2"/>
            <p:cNvSpPr/>
            <p:nvPr/>
          </p:nvSpPr>
          <p:spPr>
            <a:xfrm flipH="1" rot="5400000">
              <a:off x="474116" y="191754"/>
              <a:ext cx="403905" cy="801740"/>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2"/>
            <p:cNvSpPr/>
            <p:nvPr/>
          </p:nvSpPr>
          <p:spPr>
            <a:xfrm flipH="1" rot="5400000">
              <a:off x="1676713" y="-615540"/>
              <a:ext cx="403471" cy="801310"/>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2"/>
            <p:cNvSpPr/>
            <p:nvPr/>
          </p:nvSpPr>
          <p:spPr>
            <a:xfrm flipH="1" rot="5400000">
              <a:off x="2352665" y="-490189"/>
              <a:ext cx="148532" cy="29568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2"/>
            <p:cNvSpPr/>
            <p:nvPr/>
          </p:nvSpPr>
          <p:spPr>
            <a:xfrm flipH="1" rot="5400000">
              <a:off x="875194" y="-615745"/>
              <a:ext cx="403471" cy="801719"/>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8" name="Google Shape;1638;p22"/>
          <p:cNvGrpSpPr/>
          <p:nvPr/>
        </p:nvGrpSpPr>
        <p:grpSpPr>
          <a:xfrm>
            <a:off x="8012857" y="4298936"/>
            <a:ext cx="520982" cy="623354"/>
            <a:chOff x="8430770" y="227823"/>
            <a:chExt cx="520982" cy="623354"/>
          </a:xfrm>
        </p:grpSpPr>
        <p:sp>
          <p:nvSpPr>
            <p:cNvPr id="1639" name="Google Shape;1639;p22"/>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2"/>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2"/>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2"/>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2"/>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2"/>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2"/>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2"/>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2"/>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2"/>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2"/>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2"/>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2"/>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652" name="Shape 1652"/>
        <p:cNvGrpSpPr/>
        <p:nvPr/>
      </p:nvGrpSpPr>
      <p:grpSpPr>
        <a:xfrm>
          <a:off x="0" y="0"/>
          <a:ext cx="0" cy="0"/>
          <a:chOff x="0" y="0"/>
          <a:chExt cx="0" cy="0"/>
        </a:xfrm>
      </p:grpSpPr>
      <p:sp>
        <p:nvSpPr>
          <p:cNvPr id="1653" name="Google Shape;1653;p23"/>
          <p:cNvSpPr/>
          <p:nvPr/>
        </p:nvSpPr>
        <p:spPr>
          <a:xfrm>
            <a:off x="5353064" y="2"/>
            <a:ext cx="3791022" cy="1189527"/>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3"/>
          <p:cNvSpPr txBox="1"/>
          <p:nvPr>
            <p:ph type="title"/>
          </p:nvPr>
        </p:nvSpPr>
        <p:spPr>
          <a:xfrm>
            <a:off x="2138855" y="1188813"/>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b="0" sz="21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5" name="Google Shape;1655;p23"/>
          <p:cNvSpPr txBox="1"/>
          <p:nvPr>
            <p:ph idx="1" type="subTitle"/>
          </p:nvPr>
        </p:nvSpPr>
        <p:spPr>
          <a:xfrm>
            <a:off x="2138855" y="1403863"/>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6" name="Google Shape;1656;p23"/>
          <p:cNvSpPr txBox="1"/>
          <p:nvPr>
            <p:ph idx="2" type="title"/>
          </p:nvPr>
        </p:nvSpPr>
        <p:spPr>
          <a:xfrm>
            <a:off x="6025316" y="1188813"/>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b="0" sz="21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7" name="Google Shape;1657;p23"/>
          <p:cNvSpPr txBox="1"/>
          <p:nvPr>
            <p:ph idx="3" type="subTitle"/>
          </p:nvPr>
        </p:nvSpPr>
        <p:spPr>
          <a:xfrm>
            <a:off x="6025316" y="1403863"/>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8" name="Google Shape;1658;p23"/>
          <p:cNvSpPr txBox="1"/>
          <p:nvPr>
            <p:ph idx="4" type="title"/>
          </p:nvPr>
        </p:nvSpPr>
        <p:spPr>
          <a:xfrm>
            <a:off x="2138855" y="2344701"/>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b="0" sz="21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9" name="Google Shape;1659;p23"/>
          <p:cNvSpPr txBox="1"/>
          <p:nvPr>
            <p:ph idx="5" type="subTitle"/>
          </p:nvPr>
        </p:nvSpPr>
        <p:spPr>
          <a:xfrm>
            <a:off x="2138855" y="2559751"/>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0" name="Google Shape;1660;p23"/>
          <p:cNvSpPr txBox="1"/>
          <p:nvPr>
            <p:ph idx="6" type="title"/>
          </p:nvPr>
        </p:nvSpPr>
        <p:spPr>
          <a:xfrm>
            <a:off x="6025316" y="2344701"/>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b="0" sz="21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61" name="Google Shape;1661;p23"/>
          <p:cNvSpPr txBox="1"/>
          <p:nvPr>
            <p:ph idx="7" type="subTitle"/>
          </p:nvPr>
        </p:nvSpPr>
        <p:spPr>
          <a:xfrm>
            <a:off x="6025316" y="2559751"/>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2" name="Google Shape;1662;p23"/>
          <p:cNvSpPr txBox="1"/>
          <p:nvPr>
            <p:ph idx="8" type="title"/>
          </p:nvPr>
        </p:nvSpPr>
        <p:spPr>
          <a:xfrm>
            <a:off x="6025316" y="3481122"/>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b="0" sz="21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63" name="Google Shape;1663;p23"/>
          <p:cNvSpPr txBox="1"/>
          <p:nvPr>
            <p:ph idx="9" type="subTitle"/>
          </p:nvPr>
        </p:nvSpPr>
        <p:spPr>
          <a:xfrm>
            <a:off x="6025316" y="3720196"/>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4" name="Google Shape;1664;p23"/>
          <p:cNvSpPr txBox="1"/>
          <p:nvPr>
            <p:ph idx="13" type="title"/>
          </p:nvPr>
        </p:nvSpPr>
        <p:spPr>
          <a:xfrm>
            <a:off x="2138855" y="3481122"/>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b="0" sz="21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65" name="Google Shape;1665;p23"/>
          <p:cNvSpPr txBox="1"/>
          <p:nvPr>
            <p:ph idx="14" type="subTitle"/>
          </p:nvPr>
        </p:nvSpPr>
        <p:spPr>
          <a:xfrm>
            <a:off x="2138855" y="3720196"/>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6" name="Google Shape;1666;p23"/>
          <p:cNvSpPr txBox="1"/>
          <p:nvPr>
            <p:ph idx="15"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highlight>
                  <a:schemeClr val="lt1"/>
                </a:highlight>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667" name="Google Shape;1667;p23"/>
          <p:cNvSpPr/>
          <p:nvPr/>
        </p:nvSpPr>
        <p:spPr>
          <a:xfrm flipH="1" rot="-5400000">
            <a:off x="-994618" y="3239193"/>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8" name="Google Shape;1668;p23"/>
          <p:cNvGrpSpPr/>
          <p:nvPr/>
        </p:nvGrpSpPr>
        <p:grpSpPr>
          <a:xfrm flipH="1" rot="10800000">
            <a:off x="-15623" y="3"/>
            <a:ext cx="1457690" cy="1490836"/>
            <a:chOff x="-15623" y="3787053"/>
            <a:chExt cx="1457690" cy="1490836"/>
          </a:xfrm>
        </p:grpSpPr>
        <p:sp>
          <p:nvSpPr>
            <p:cNvPr id="1669" name="Google Shape;1669;p23"/>
            <p:cNvSpPr/>
            <p:nvPr/>
          </p:nvSpPr>
          <p:spPr>
            <a:xfrm rot="10800000">
              <a:off x="1196394" y="5256715"/>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3"/>
            <p:cNvSpPr/>
            <p:nvPr/>
          </p:nvSpPr>
          <p:spPr>
            <a:xfrm rot="10800000">
              <a:off x="1130488" y="5190810"/>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3"/>
            <p:cNvSpPr/>
            <p:nvPr/>
          </p:nvSpPr>
          <p:spPr>
            <a:xfrm rot="10800000">
              <a:off x="1271465" y="5181643"/>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3"/>
            <p:cNvSpPr/>
            <p:nvPr/>
          </p:nvSpPr>
          <p:spPr>
            <a:xfrm rot="10800000">
              <a:off x="915503" y="4927885"/>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3"/>
            <p:cNvSpPr/>
            <p:nvPr/>
          </p:nvSpPr>
          <p:spPr>
            <a:xfrm rot="10800000">
              <a:off x="1205560" y="5115738"/>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3"/>
            <p:cNvSpPr/>
            <p:nvPr/>
          </p:nvSpPr>
          <p:spPr>
            <a:xfrm rot="10800000">
              <a:off x="1346188" y="5106938"/>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3"/>
            <p:cNvSpPr/>
            <p:nvPr/>
          </p:nvSpPr>
          <p:spPr>
            <a:xfrm rot="10800000">
              <a:off x="1280283" y="5041033"/>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3"/>
            <p:cNvSpPr/>
            <p:nvPr/>
          </p:nvSpPr>
          <p:spPr>
            <a:xfrm rot="10800000">
              <a:off x="1420893" y="503221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3"/>
            <p:cNvSpPr/>
            <p:nvPr/>
          </p:nvSpPr>
          <p:spPr>
            <a:xfrm rot="10800000">
              <a:off x="-15623" y="4365755"/>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3"/>
            <p:cNvSpPr/>
            <p:nvPr/>
          </p:nvSpPr>
          <p:spPr>
            <a:xfrm rot="10800000">
              <a:off x="508448" y="4365755"/>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3"/>
            <p:cNvSpPr/>
            <p:nvPr/>
          </p:nvSpPr>
          <p:spPr>
            <a:xfrm rot="10800000">
              <a:off x="325178" y="4365755"/>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3"/>
            <p:cNvSpPr/>
            <p:nvPr/>
          </p:nvSpPr>
          <p:spPr>
            <a:xfrm rot="10800000">
              <a:off x="1214378" y="4975128"/>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3"/>
            <p:cNvSpPr/>
            <p:nvPr/>
          </p:nvSpPr>
          <p:spPr>
            <a:xfrm rot="10800000">
              <a:off x="1354988" y="496631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3"/>
            <p:cNvSpPr/>
            <p:nvPr/>
          </p:nvSpPr>
          <p:spPr>
            <a:xfrm rot="10800000">
              <a:off x="1148472" y="4909222"/>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3"/>
            <p:cNvSpPr/>
            <p:nvPr/>
          </p:nvSpPr>
          <p:spPr>
            <a:xfrm rot="10800000">
              <a:off x="1289083" y="4900404"/>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3"/>
            <p:cNvSpPr/>
            <p:nvPr/>
          </p:nvSpPr>
          <p:spPr>
            <a:xfrm rot="10800000">
              <a:off x="1223177" y="4834499"/>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3"/>
            <p:cNvSpPr/>
            <p:nvPr/>
          </p:nvSpPr>
          <p:spPr>
            <a:xfrm rot="10800000">
              <a:off x="-15623" y="4024588"/>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3"/>
            <p:cNvSpPr/>
            <p:nvPr/>
          </p:nvSpPr>
          <p:spPr>
            <a:xfrm rot="10800000">
              <a:off x="208162" y="4248391"/>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3"/>
            <p:cNvSpPr/>
            <p:nvPr/>
          </p:nvSpPr>
          <p:spPr>
            <a:xfrm rot="10800000">
              <a:off x="324115" y="3787053"/>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3"/>
            <p:cNvSpPr/>
            <p:nvPr/>
          </p:nvSpPr>
          <p:spPr>
            <a:xfrm rot="10800000">
              <a:off x="300503" y="3807146"/>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3"/>
            <p:cNvSpPr/>
            <p:nvPr/>
          </p:nvSpPr>
          <p:spPr>
            <a:xfrm rot="10800000">
              <a:off x="347727" y="3808906"/>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3"/>
            <p:cNvSpPr/>
            <p:nvPr/>
          </p:nvSpPr>
          <p:spPr>
            <a:xfrm rot="10800000">
              <a:off x="276890" y="3830758"/>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3"/>
            <p:cNvSpPr/>
            <p:nvPr/>
          </p:nvSpPr>
          <p:spPr>
            <a:xfrm rot="10800000">
              <a:off x="371339" y="3832866"/>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3"/>
            <p:cNvSpPr/>
            <p:nvPr/>
          </p:nvSpPr>
          <p:spPr>
            <a:xfrm rot="10800000">
              <a:off x="253278" y="3854370"/>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3"/>
            <p:cNvSpPr/>
            <p:nvPr/>
          </p:nvSpPr>
          <p:spPr>
            <a:xfrm rot="10800000">
              <a:off x="394952" y="3856479"/>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4" name="Google Shape;1694;p23"/>
          <p:cNvGrpSpPr/>
          <p:nvPr/>
        </p:nvGrpSpPr>
        <p:grpSpPr>
          <a:xfrm>
            <a:off x="8097643" y="3829932"/>
            <a:ext cx="1052283" cy="1322192"/>
            <a:chOff x="3515716" y="5634203"/>
            <a:chExt cx="1052283" cy="1322192"/>
          </a:xfrm>
        </p:grpSpPr>
        <p:sp>
          <p:nvSpPr>
            <p:cNvPr id="1695" name="Google Shape;1695;p23"/>
            <p:cNvSpPr/>
            <p:nvPr/>
          </p:nvSpPr>
          <p:spPr>
            <a:xfrm flipH="1" rot="-5400000">
              <a:off x="4310721" y="5634308"/>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3"/>
            <p:cNvSpPr/>
            <p:nvPr/>
          </p:nvSpPr>
          <p:spPr>
            <a:xfrm flipH="1" rot="-5400000">
              <a:off x="4388160" y="571232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3"/>
            <p:cNvSpPr/>
            <p:nvPr/>
          </p:nvSpPr>
          <p:spPr>
            <a:xfrm flipH="1" rot="-5400000">
              <a:off x="4222932" y="5722754"/>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3"/>
            <p:cNvSpPr/>
            <p:nvPr/>
          </p:nvSpPr>
          <p:spPr>
            <a:xfrm flipH="1" rot="-5400000">
              <a:off x="4465599" y="579034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3"/>
            <p:cNvSpPr/>
            <p:nvPr/>
          </p:nvSpPr>
          <p:spPr>
            <a:xfrm flipH="1" rot="-5400000">
              <a:off x="4300371" y="5800773"/>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3"/>
            <p:cNvSpPr/>
            <p:nvPr/>
          </p:nvSpPr>
          <p:spPr>
            <a:xfrm flipH="1" rot="-5400000">
              <a:off x="4135132" y="5811190"/>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3"/>
            <p:cNvSpPr/>
            <p:nvPr/>
          </p:nvSpPr>
          <p:spPr>
            <a:xfrm flipH="1" rot="-5400000">
              <a:off x="4543037" y="5868364"/>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3"/>
            <p:cNvSpPr/>
            <p:nvPr/>
          </p:nvSpPr>
          <p:spPr>
            <a:xfrm flipH="1" rot="-5400000">
              <a:off x="4377810" y="5878792"/>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3"/>
            <p:cNvSpPr/>
            <p:nvPr/>
          </p:nvSpPr>
          <p:spPr>
            <a:xfrm flipH="1" rot="-5400000">
              <a:off x="4212571" y="5889209"/>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3"/>
            <p:cNvSpPr/>
            <p:nvPr/>
          </p:nvSpPr>
          <p:spPr>
            <a:xfrm flipH="1" rot="-5400000">
              <a:off x="4046923" y="5900060"/>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3"/>
            <p:cNvSpPr/>
            <p:nvPr/>
          </p:nvSpPr>
          <p:spPr>
            <a:xfrm flipH="1" rot="-5400000">
              <a:off x="4455248" y="5956810"/>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3"/>
            <p:cNvSpPr/>
            <p:nvPr/>
          </p:nvSpPr>
          <p:spPr>
            <a:xfrm flipH="1" rot="-5400000">
              <a:off x="4161446" y="6036940"/>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3"/>
            <p:cNvSpPr/>
            <p:nvPr/>
          </p:nvSpPr>
          <p:spPr>
            <a:xfrm flipH="1" rot="-5400000">
              <a:off x="4124362" y="5978078"/>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3"/>
            <p:cNvSpPr/>
            <p:nvPr/>
          </p:nvSpPr>
          <p:spPr>
            <a:xfrm flipH="1" rot="-5400000">
              <a:off x="3512487" y="6151856"/>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9" name="Google Shape;1709;p23"/>
          <p:cNvGrpSpPr/>
          <p:nvPr/>
        </p:nvGrpSpPr>
        <p:grpSpPr>
          <a:xfrm>
            <a:off x="8170282" y="3453786"/>
            <a:ext cx="520982" cy="623354"/>
            <a:chOff x="8430770" y="227823"/>
            <a:chExt cx="520982" cy="623354"/>
          </a:xfrm>
        </p:grpSpPr>
        <p:sp>
          <p:nvSpPr>
            <p:cNvPr id="1710" name="Google Shape;1710;p23"/>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3"/>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3"/>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3"/>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3"/>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3"/>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3"/>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3"/>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3"/>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3"/>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3"/>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3"/>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3"/>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3" name="Google Shape;1723;p23"/>
          <p:cNvGrpSpPr/>
          <p:nvPr/>
        </p:nvGrpSpPr>
        <p:grpSpPr>
          <a:xfrm>
            <a:off x="183979" y="1505236"/>
            <a:ext cx="276638" cy="229911"/>
            <a:chOff x="3266679" y="4234561"/>
            <a:chExt cx="276638" cy="229911"/>
          </a:xfrm>
        </p:grpSpPr>
        <p:sp>
          <p:nvSpPr>
            <p:cNvPr id="1724" name="Google Shape;1724;p23"/>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3"/>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3"/>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3"/>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3"/>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3"/>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3"/>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3"/>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3"/>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1733" name="Shape 1733"/>
        <p:cNvGrpSpPr/>
        <p:nvPr/>
      </p:nvGrpSpPr>
      <p:grpSpPr>
        <a:xfrm>
          <a:off x="0" y="0"/>
          <a:ext cx="0" cy="0"/>
          <a:chOff x="0" y="0"/>
          <a:chExt cx="0" cy="0"/>
        </a:xfrm>
      </p:grpSpPr>
      <p:sp>
        <p:nvSpPr>
          <p:cNvPr id="1734" name="Google Shape;1734;p24"/>
          <p:cNvSpPr txBox="1"/>
          <p:nvPr>
            <p:ph type="title"/>
          </p:nvPr>
        </p:nvSpPr>
        <p:spPr>
          <a:xfrm>
            <a:off x="718637" y="1954044"/>
            <a:ext cx="19860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b="0" sz="22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35" name="Google Shape;1735;p24"/>
          <p:cNvSpPr txBox="1"/>
          <p:nvPr>
            <p:ph idx="1" type="subTitle"/>
          </p:nvPr>
        </p:nvSpPr>
        <p:spPr>
          <a:xfrm>
            <a:off x="718637" y="2127414"/>
            <a:ext cx="1986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6" name="Google Shape;1736;p24"/>
          <p:cNvSpPr txBox="1"/>
          <p:nvPr>
            <p:ph idx="2" type="title"/>
          </p:nvPr>
        </p:nvSpPr>
        <p:spPr>
          <a:xfrm>
            <a:off x="3579000" y="1954044"/>
            <a:ext cx="19860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b="0" sz="22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37" name="Google Shape;1737;p24"/>
          <p:cNvSpPr txBox="1"/>
          <p:nvPr>
            <p:ph idx="3" type="subTitle"/>
          </p:nvPr>
        </p:nvSpPr>
        <p:spPr>
          <a:xfrm>
            <a:off x="3579000" y="2127414"/>
            <a:ext cx="1986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8" name="Google Shape;1738;p24"/>
          <p:cNvSpPr txBox="1"/>
          <p:nvPr>
            <p:ph idx="4" type="title"/>
          </p:nvPr>
        </p:nvSpPr>
        <p:spPr>
          <a:xfrm>
            <a:off x="718637" y="3682520"/>
            <a:ext cx="19860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b="0" sz="22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39" name="Google Shape;1739;p24"/>
          <p:cNvSpPr txBox="1"/>
          <p:nvPr>
            <p:ph idx="5" type="subTitle"/>
          </p:nvPr>
        </p:nvSpPr>
        <p:spPr>
          <a:xfrm>
            <a:off x="718637" y="3855890"/>
            <a:ext cx="1986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0" name="Google Shape;1740;p24"/>
          <p:cNvSpPr txBox="1"/>
          <p:nvPr>
            <p:ph idx="6" type="title"/>
          </p:nvPr>
        </p:nvSpPr>
        <p:spPr>
          <a:xfrm>
            <a:off x="3579000" y="3682520"/>
            <a:ext cx="19860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b="0" sz="22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41" name="Google Shape;1741;p24"/>
          <p:cNvSpPr txBox="1"/>
          <p:nvPr>
            <p:ph idx="7" type="subTitle"/>
          </p:nvPr>
        </p:nvSpPr>
        <p:spPr>
          <a:xfrm>
            <a:off x="3579000" y="3855890"/>
            <a:ext cx="1986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2" name="Google Shape;1742;p24"/>
          <p:cNvSpPr txBox="1"/>
          <p:nvPr>
            <p:ph idx="8" type="title"/>
          </p:nvPr>
        </p:nvSpPr>
        <p:spPr>
          <a:xfrm>
            <a:off x="6439363" y="1954044"/>
            <a:ext cx="19860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b="0" sz="22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43" name="Google Shape;1743;p24"/>
          <p:cNvSpPr txBox="1"/>
          <p:nvPr>
            <p:ph idx="9" type="subTitle"/>
          </p:nvPr>
        </p:nvSpPr>
        <p:spPr>
          <a:xfrm>
            <a:off x="6439363" y="2127414"/>
            <a:ext cx="1986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4" name="Google Shape;1744;p24"/>
          <p:cNvSpPr txBox="1"/>
          <p:nvPr>
            <p:ph idx="13" type="title"/>
          </p:nvPr>
        </p:nvSpPr>
        <p:spPr>
          <a:xfrm>
            <a:off x="6439363" y="3682520"/>
            <a:ext cx="19860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b="0" sz="22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45" name="Google Shape;1745;p24"/>
          <p:cNvSpPr txBox="1"/>
          <p:nvPr>
            <p:ph idx="14" type="subTitle"/>
          </p:nvPr>
        </p:nvSpPr>
        <p:spPr>
          <a:xfrm>
            <a:off x="6439363" y="3855890"/>
            <a:ext cx="1986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6" name="Google Shape;1746;p24"/>
          <p:cNvSpPr txBox="1"/>
          <p:nvPr>
            <p:ph idx="15"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highlight>
                  <a:schemeClr val="lt1"/>
                </a:highlight>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747" name="Google Shape;1747;p24"/>
          <p:cNvSpPr/>
          <p:nvPr/>
        </p:nvSpPr>
        <p:spPr>
          <a:xfrm flipH="1" rot="5400000">
            <a:off x="7239695" y="994618"/>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4"/>
          <p:cNvSpPr/>
          <p:nvPr/>
        </p:nvSpPr>
        <p:spPr>
          <a:xfrm rot="-5400000">
            <a:off x="-994555" y="994618"/>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9" name="Google Shape;1749;p24"/>
          <p:cNvGrpSpPr/>
          <p:nvPr/>
        </p:nvGrpSpPr>
        <p:grpSpPr>
          <a:xfrm flipH="1" rot="10800000">
            <a:off x="-15623" y="3"/>
            <a:ext cx="1457690" cy="1490836"/>
            <a:chOff x="-15623" y="3787053"/>
            <a:chExt cx="1457690" cy="1490836"/>
          </a:xfrm>
        </p:grpSpPr>
        <p:sp>
          <p:nvSpPr>
            <p:cNvPr id="1750" name="Google Shape;1750;p24"/>
            <p:cNvSpPr/>
            <p:nvPr/>
          </p:nvSpPr>
          <p:spPr>
            <a:xfrm rot="10800000">
              <a:off x="1420893" y="503221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4"/>
            <p:cNvSpPr/>
            <p:nvPr/>
          </p:nvSpPr>
          <p:spPr>
            <a:xfrm rot="10800000">
              <a:off x="1346188" y="5106938"/>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4"/>
            <p:cNvSpPr/>
            <p:nvPr/>
          </p:nvSpPr>
          <p:spPr>
            <a:xfrm rot="10800000">
              <a:off x="1271465" y="5181643"/>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4"/>
            <p:cNvSpPr/>
            <p:nvPr/>
          </p:nvSpPr>
          <p:spPr>
            <a:xfrm rot="10800000">
              <a:off x="1196394" y="5256715"/>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4"/>
            <p:cNvSpPr/>
            <p:nvPr/>
          </p:nvSpPr>
          <p:spPr>
            <a:xfrm rot="10800000">
              <a:off x="1354988" y="496631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4"/>
            <p:cNvSpPr/>
            <p:nvPr/>
          </p:nvSpPr>
          <p:spPr>
            <a:xfrm rot="10800000">
              <a:off x="1280283" y="5041033"/>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4"/>
            <p:cNvSpPr/>
            <p:nvPr/>
          </p:nvSpPr>
          <p:spPr>
            <a:xfrm rot="10800000">
              <a:off x="1205560" y="5115738"/>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4"/>
            <p:cNvSpPr/>
            <p:nvPr/>
          </p:nvSpPr>
          <p:spPr>
            <a:xfrm rot="10800000">
              <a:off x="1130488" y="5190810"/>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4"/>
            <p:cNvSpPr/>
            <p:nvPr/>
          </p:nvSpPr>
          <p:spPr>
            <a:xfrm rot="10800000">
              <a:off x="1289083" y="4900404"/>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4"/>
            <p:cNvSpPr/>
            <p:nvPr/>
          </p:nvSpPr>
          <p:spPr>
            <a:xfrm rot="10800000">
              <a:off x="1214378" y="4975128"/>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4"/>
            <p:cNvSpPr/>
            <p:nvPr/>
          </p:nvSpPr>
          <p:spPr>
            <a:xfrm rot="10800000">
              <a:off x="1223177" y="4834499"/>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4"/>
            <p:cNvSpPr/>
            <p:nvPr/>
          </p:nvSpPr>
          <p:spPr>
            <a:xfrm rot="10800000">
              <a:off x="1148472" y="4909222"/>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4"/>
            <p:cNvSpPr/>
            <p:nvPr/>
          </p:nvSpPr>
          <p:spPr>
            <a:xfrm rot="10800000">
              <a:off x="300503" y="3807146"/>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4"/>
            <p:cNvSpPr/>
            <p:nvPr/>
          </p:nvSpPr>
          <p:spPr>
            <a:xfrm rot="10800000">
              <a:off x="253278" y="3854370"/>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4"/>
            <p:cNvSpPr/>
            <p:nvPr/>
          </p:nvSpPr>
          <p:spPr>
            <a:xfrm rot="10800000">
              <a:off x="324115" y="3787053"/>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4"/>
            <p:cNvSpPr/>
            <p:nvPr/>
          </p:nvSpPr>
          <p:spPr>
            <a:xfrm rot="10800000">
              <a:off x="276890" y="3830758"/>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4"/>
            <p:cNvSpPr/>
            <p:nvPr/>
          </p:nvSpPr>
          <p:spPr>
            <a:xfrm rot="10800000">
              <a:off x="394952" y="3856479"/>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4"/>
            <p:cNvSpPr/>
            <p:nvPr/>
          </p:nvSpPr>
          <p:spPr>
            <a:xfrm rot="10800000">
              <a:off x="347727" y="3808906"/>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4"/>
            <p:cNvSpPr/>
            <p:nvPr/>
          </p:nvSpPr>
          <p:spPr>
            <a:xfrm rot="10800000">
              <a:off x="371339" y="3832866"/>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4"/>
            <p:cNvSpPr/>
            <p:nvPr/>
          </p:nvSpPr>
          <p:spPr>
            <a:xfrm rot="10800000">
              <a:off x="915503" y="4927885"/>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4"/>
            <p:cNvSpPr/>
            <p:nvPr/>
          </p:nvSpPr>
          <p:spPr>
            <a:xfrm rot="10800000">
              <a:off x="-15623" y="4024588"/>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4"/>
            <p:cNvSpPr/>
            <p:nvPr/>
          </p:nvSpPr>
          <p:spPr>
            <a:xfrm rot="10800000">
              <a:off x="208162" y="4248391"/>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4"/>
            <p:cNvSpPr/>
            <p:nvPr/>
          </p:nvSpPr>
          <p:spPr>
            <a:xfrm rot="10800000">
              <a:off x="325178" y="4365755"/>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4"/>
            <p:cNvSpPr/>
            <p:nvPr/>
          </p:nvSpPr>
          <p:spPr>
            <a:xfrm rot="10800000">
              <a:off x="508448" y="4365755"/>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4"/>
            <p:cNvSpPr/>
            <p:nvPr/>
          </p:nvSpPr>
          <p:spPr>
            <a:xfrm rot="10800000">
              <a:off x="-15623" y="4365755"/>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5" name="Google Shape;1775;p24"/>
          <p:cNvGrpSpPr/>
          <p:nvPr/>
        </p:nvGrpSpPr>
        <p:grpSpPr>
          <a:xfrm>
            <a:off x="8056007" y="3821316"/>
            <a:ext cx="1052283" cy="1322192"/>
            <a:chOff x="3515716" y="5634203"/>
            <a:chExt cx="1052283" cy="1322192"/>
          </a:xfrm>
        </p:grpSpPr>
        <p:sp>
          <p:nvSpPr>
            <p:cNvPr id="1776" name="Google Shape;1776;p24"/>
            <p:cNvSpPr/>
            <p:nvPr/>
          </p:nvSpPr>
          <p:spPr>
            <a:xfrm flipH="1" rot="-5400000">
              <a:off x="4310721" y="5634308"/>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4"/>
            <p:cNvSpPr/>
            <p:nvPr/>
          </p:nvSpPr>
          <p:spPr>
            <a:xfrm flipH="1" rot="-5400000">
              <a:off x="4388160" y="571232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4"/>
            <p:cNvSpPr/>
            <p:nvPr/>
          </p:nvSpPr>
          <p:spPr>
            <a:xfrm flipH="1" rot="-5400000">
              <a:off x="4222932" y="5722754"/>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4"/>
            <p:cNvSpPr/>
            <p:nvPr/>
          </p:nvSpPr>
          <p:spPr>
            <a:xfrm flipH="1" rot="-5400000">
              <a:off x="4465599" y="579034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4"/>
            <p:cNvSpPr/>
            <p:nvPr/>
          </p:nvSpPr>
          <p:spPr>
            <a:xfrm flipH="1" rot="-5400000">
              <a:off x="4300371" y="5800773"/>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4"/>
            <p:cNvSpPr/>
            <p:nvPr/>
          </p:nvSpPr>
          <p:spPr>
            <a:xfrm flipH="1" rot="-5400000">
              <a:off x="4135132" y="5811190"/>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4"/>
            <p:cNvSpPr/>
            <p:nvPr/>
          </p:nvSpPr>
          <p:spPr>
            <a:xfrm flipH="1" rot="-5400000">
              <a:off x="4543037" y="5868364"/>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4"/>
            <p:cNvSpPr/>
            <p:nvPr/>
          </p:nvSpPr>
          <p:spPr>
            <a:xfrm flipH="1" rot="-5400000">
              <a:off x="4377810" y="5878792"/>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4"/>
            <p:cNvSpPr/>
            <p:nvPr/>
          </p:nvSpPr>
          <p:spPr>
            <a:xfrm flipH="1" rot="-5400000">
              <a:off x="4212571" y="5889209"/>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4"/>
            <p:cNvSpPr/>
            <p:nvPr/>
          </p:nvSpPr>
          <p:spPr>
            <a:xfrm flipH="1" rot="-5400000">
              <a:off x="4046923" y="5900060"/>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4"/>
            <p:cNvSpPr/>
            <p:nvPr/>
          </p:nvSpPr>
          <p:spPr>
            <a:xfrm flipH="1" rot="-5400000">
              <a:off x="4455248" y="5956810"/>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4"/>
            <p:cNvSpPr/>
            <p:nvPr/>
          </p:nvSpPr>
          <p:spPr>
            <a:xfrm flipH="1" rot="-5400000">
              <a:off x="4161446" y="6036940"/>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4"/>
            <p:cNvSpPr/>
            <p:nvPr/>
          </p:nvSpPr>
          <p:spPr>
            <a:xfrm flipH="1" rot="-5400000">
              <a:off x="4124362" y="5978078"/>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4"/>
            <p:cNvSpPr/>
            <p:nvPr/>
          </p:nvSpPr>
          <p:spPr>
            <a:xfrm flipH="1" rot="-5400000">
              <a:off x="3512487" y="6151856"/>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0" name="Google Shape;1790;p24"/>
          <p:cNvGrpSpPr/>
          <p:nvPr/>
        </p:nvGrpSpPr>
        <p:grpSpPr>
          <a:xfrm>
            <a:off x="8556157" y="3075911"/>
            <a:ext cx="520982" cy="623354"/>
            <a:chOff x="8430770" y="227823"/>
            <a:chExt cx="520982" cy="623354"/>
          </a:xfrm>
        </p:grpSpPr>
        <p:sp>
          <p:nvSpPr>
            <p:cNvPr id="1791" name="Google Shape;1791;p24"/>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4"/>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4"/>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4"/>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4"/>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4"/>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4"/>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4"/>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4"/>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4"/>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4"/>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4"/>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4"/>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4" name="Google Shape;1804;p24"/>
          <p:cNvGrpSpPr/>
          <p:nvPr/>
        </p:nvGrpSpPr>
        <p:grpSpPr>
          <a:xfrm>
            <a:off x="197004" y="1601023"/>
            <a:ext cx="276638" cy="229911"/>
            <a:chOff x="3266679" y="4234561"/>
            <a:chExt cx="276638" cy="229911"/>
          </a:xfrm>
        </p:grpSpPr>
        <p:sp>
          <p:nvSpPr>
            <p:cNvPr id="1805" name="Google Shape;1805;p24"/>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4"/>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4"/>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4"/>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4"/>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4"/>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4"/>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4"/>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4"/>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814" name="Shape 1814"/>
        <p:cNvGrpSpPr/>
        <p:nvPr/>
      </p:nvGrpSpPr>
      <p:grpSpPr>
        <a:xfrm>
          <a:off x="0" y="0"/>
          <a:ext cx="0" cy="0"/>
          <a:chOff x="0" y="0"/>
          <a:chExt cx="0" cy="0"/>
        </a:xfrm>
      </p:grpSpPr>
      <p:sp>
        <p:nvSpPr>
          <p:cNvPr id="1815" name="Google Shape;1815;p25"/>
          <p:cNvSpPr txBox="1"/>
          <p:nvPr>
            <p:ph hasCustomPrompt="1" type="title"/>
          </p:nvPr>
        </p:nvSpPr>
        <p:spPr>
          <a:xfrm>
            <a:off x="2713200" y="702549"/>
            <a:ext cx="3717600" cy="6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4500">
                <a:highlight>
                  <a:schemeClr val="lt1"/>
                </a:highlight>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16" name="Google Shape;1816;p25"/>
          <p:cNvSpPr txBox="1"/>
          <p:nvPr>
            <p:ph idx="1" type="subTitle"/>
          </p:nvPr>
        </p:nvSpPr>
        <p:spPr>
          <a:xfrm>
            <a:off x="2713200" y="1484282"/>
            <a:ext cx="3717600" cy="3657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817" name="Google Shape;1817;p25"/>
          <p:cNvSpPr txBox="1"/>
          <p:nvPr>
            <p:ph hasCustomPrompt="1" idx="2" type="title"/>
          </p:nvPr>
        </p:nvSpPr>
        <p:spPr>
          <a:xfrm>
            <a:off x="2713200" y="1920982"/>
            <a:ext cx="37176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4500">
                <a:highlight>
                  <a:schemeClr val="lt1"/>
                </a:highlight>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18" name="Google Shape;1818;p25"/>
          <p:cNvSpPr txBox="1"/>
          <p:nvPr>
            <p:ph idx="3" type="subTitle"/>
          </p:nvPr>
        </p:nvSpPr>
        <p:spPr>
          <a:xfrm>
            <a:off x="2713200" y="2703651"/>
            <a:ext cx="3717600" cy="3657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819" name="Google Shape;1819;p25"/>
          <p:cNvSpPr txBox="1"/>
          <p:nvPr>
            <p:ph hasCustomPrompt="1" idx="4" type="title"/>
          </p:nvPr>
        </p:nvSpPr>
        <p:spPr>
          <a:xfrm>
            <a:off x="2713200" y="3292582"/>
            <a:ext cx="37176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4500">
                <a:highlight>
                  <a:schemeClr val="lt1"/>
                </a:highlight>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20" name="Google Shape;1820;p25"/>
          <p:cNvSpPr txBox="1"/>
          <p:nvPr>
            <p:ph idx="5" type="subTitle"/>
          </p:nvPr>
        </p:nvSpPr>
        <p:spPr>
          <a:xfrm>
            <a:off x="2713200" y="4075251"/>
            <a:ext cx="3717600" cy="3657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821" name="Google Shape;1821;p25"/>
          <p:cNvSpPr/>
          <p:nvPr/>
        </p:nvSpPr>
        <p:spPr>
          <a:xfrm flipH="1" rot="-5400000">
            <a:off x="-994618" y="3239193"/>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5"/>
          <p:cNvSpPr/>
          <p:nvPr/>
        </p:nvSpPr>
        <p:spPr>
          <a:xfrm flipH="1" rot="5400000">
            <a:off x="7239695" y="994618"/>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3" name="Google Shape;1823;p25"/>
          <p:cNvGrpSpPr/>
          <p:nvPr/>
        </p:nvGrpSpPr>
        <p:grpSpPr>
          <a:xfrm rot="-5400000">
            <a:off x="6991967" y="2991385"/>
            <a:ext cx="1725614" cy="2578700"/>
            <a:chOff x="1056052" y="3"/>
            <a:chExt cx="1457690" cy="2194639"/>
          </a:xfrm>
        </p:grpSpPr>
        <p:sp>
          <p:nvSpPr>
            <p:cNvPr id="1824" name="Google Shape;1824;p25"/>
            <p:cNvSpPr/>
            <p:nvPr/>
          </p:nvSpPr>
          <p:spPr>
            <a:xfrm flipH="1">
              <a:off x="2492568" y="92832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5"/>
            <p:cNvSpPr/>
            <p:nvPr/>
          </p:nvSpPr>
          <p:spPr>
            <a:xfrm flipH="1">
              <a:off x="2417863" y="853601"/>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5"/>
            <p:cNvSpPr/>
            <p:nvPr/>
          </p:nvSpPr>
          <p:spPr>
            <a:xfrm flipH="1">
              <a:off x="2343140" y="778878"/>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5"/>
            <p:cNvSpPr/>
            <p:nvPr/>
          </p:nvSpPr>
          <p:spPr>
            <a:xfrm flipH="1">
              <a:off x="2268069" y="703806"/>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5"/>
            <p:cNvSpPr/>
            <p:nvPr/>
          </p:nvSpPr>
          <p:spPr>
            <a:xfrm flipH="1">
              <a:off x="2426663" y="99423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5"/>
            <p:cNvSpPr/>
            <p:nvPr/>
          </p:nvSpPr>
          <p:spPr>
            <a:xfrm flipH="1">
              <a:off x="2351958" y="919507"/>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5"/>
            <p:cNvSpPr/>
            <p:nvPr/>
          </p:nvSpPr>
          <p:spPr>
            <a:xfrm flipH="1">
              <a:off x="2277235" y="844783"/>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5"/>
            <p:cNvSpPr/>
            <p:nvPr/>
          </p:nvSpPr>
          <p:spPr>
            <a:xfrm flipH="1">
              <a:off x="2202163" y="769712"/>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5"/>
            <p:cNvSpPr/>
            <p:nvPr/>
          </p:nvSpPr>
          <p:spPr>
            <a:xfrm flipH="1">
              <a:off x="2360758" y="106013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5"/>
            <p:cNvSpPr/>
            <p:nvPr/>
          </p:nvSpPr>
          <p:spPr>
            <a:xfrm flipH="1">
              <a:off x="2286053" y="985412"/>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5"/>
            <p:cNvSpPr/>
            <p:nvPr/>
          </p:nvSpPr>
          <p:spPr>
            <a:xfrm flipH="1">
              <a:off x="2294852" y="1126041"/>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5"/>
            <p:cNvSpPr/>
            <p:nvPr/>
          </p:nvSpPr>
          <p:spPr>
            <a:xfrm flipH="1">
              <a:off x="2220147" y="1051317"/>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5"/>
            <p:cNvSpPr/>
            <p:nvPr/>
          </p:nvSpPr>
          <p:spPr>
            <a:xfrm flipH="1">
              <a:off x="1301341" y="2050475"/>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5"/>
            <p:cNvSpPr/>
            <p:nvPr/>
          </p:nvSpPr>
          <p:spPr>
            <a:xfrm flipH="1">
              <a:off x="1372178" y="1979290"/>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5"/>
            <p:cNvSpPr/>
            <p:nvPr/>
          </p:nvSpPr>
          <p:spPr>
            <a:xfrm flipH="1">
              <a:off x="1324953" y="2026863"/>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5"/>
            <p:cNvSpPr/>
            <p:nvPr/>
          </p:nvSpPr>
          <p:spPr>
            <a:xfrm flipH="1">
              <a:off x="1395790" y="1959198"/>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5"/>
            <p:cNvSpPr/>
            <p:nvPr/>
          </p:nvSpPr>
          <p:spPr>
            <a:xfrm flipH="1">
              <a:off x="1348565" y="2002902"/>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5"/>
            <p:cNvSpPr/>
            <p:nvPr/>
          </p:nvSpPr>
          <p:spPr>
            <a:xfrm flipH="1">
              <a:off x="1466627" y="2028623"/>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5"/>
            <p:cNvSpPr/>
            <p:nvPr/>
          </p:nvSpPr>
          <p:spPr>
            <a:xfrm flipH="1">
              <a:off x="1490606" y="2052235"/>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5"/>
            <p:cNvSpPr/>
            <p:nvPr/>
          </p:nvSpPr>
          <p:spPr>
            <a:xfrm flipH="1">
              <a:off x="1419402" y="1981398"/>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5"/>
            <p:cNvSpPr/>
            <p:nvPr/>
          </p:nvSpPr>
          <p:spPr>
            <a:xfrm flipH="1">
              <a:off x="1443014" y="2005011"/>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5"/>
            <p:cNvSpPr/>
            <p:nvPr/>
          </p:nvSpPr>
          <p:spPr>
            <a:xfrm flipH="1">
              <a:off x="1987178" y="802142"/>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5"/>
            <p:cNvSpPr/>
            <p:nvPr/>
          </p:nvSpPr>
          <p:spPr>
            <a:xfrm flipH="1">
              <a:off x="1056052" y="1274754"/>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5"/>
            <p:cNvSpPr/>
            <p:nvPr/>
          </p:nvSpPr>
          <p:spPr>
            <a:xfrm flipH="1">
              <a:off x="1279837" y="1498557"/>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5"/>
            <p:cNvSpPr/>
            <p:nvPr/>
          </p:nvSpPr>
          <p:spPr>
            <a:xfrm flipH="1">
              <a:off x="1056052" y="592436"/>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5"/>
            <p:cNvSpPr/>
            <p:nvPr/>
          </p:nvSpPr>
          <p:spPr>
            <a:xfrm flipH="1">
              <a:off x="1396853" y="251635"/>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5"/>
            <p:cNvSpPr/>
            <p:nvPr/>
          </p:nvSpPr>
          <p:spPr>
            <a:xfrm flipH="1">
              <a:off x="1396853" y="933604"/>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5"/>
            <p:cNvSpPr/>
            <p:nvPr/>
          </p:nvSpPr>
          <p:spPr>
            <a:xfrm flipH="1">
              <a:off x="1580123" y="933604"/>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5"/>
            <p:cNvSpPr/>
            <p:nvPr/>
          </p:nvSpPr>
          <p:spPr>
            <a:xfrm flipH="1">
              <a:off x="1738003" y="1274754"/>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5"/>
            <p:cNvSpPr/>
            <p:nvPr/>
          </p:nvSpPr>
          <p:spPr>
            <a:xfrm flipH="1">
              <a:off x="1056052" y="251635"/>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5"/>
            <p:cNvSpPr/>
            <p:nvPr/>
          </p:nvSpPr>
          <p:spPr>
            <a:xfrm flipH="1">
              <a:off x="1056052" y="3"/>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5"/>
            <p:cNvSpPr/>
            <p:nvPr/>
          </p:nvSpPr>
          <p:spPr>
            <a:xfrm flipH="1">
              <a:off x="1056052" y="933604"/>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6" name="Google Shape;1856;p25"/>
          <p:cNvGrpSpPr/>
          <p:nvPr/>
        </p:nvGrpSpPr>
        <p:grpSpPr>
          <a:xfrm rot="-5400000">
            <a:off x="-683746" y="683734"/>
            <a:ext cx="2578691" cy="1211207"/>
            <a:chOff x="-3921" y="-416630"/>
            <a:chExt cx="2578691" cy="1211207"/>
          </a:xfrm>
        </p:grpSpPr>
        <p:sp>
          <p:nvSpPr>
            <p:cNvPr id="1857" name="Google Shape;1857;p25"/>
            <p:cNvSpPr/>
            <p:nvPr/>
          </p:nvSpPr>
          <p:spPr>
            <a:xfrm flipH="1" rot="5400000">
              <a:off x="131260" y="-154586"/>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5"/>
            <p:cNvSpPr/>
            <p:nvPr/>
          </p:nvSpPr>
          <p:spPr>
            <a:xfrm flipH="1" rot="5400000">
              <a:off x="131467" y="-154164"/>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5"/>
            <p:cNvSpPr/>
            <p:nvPr/>
          </p:nvSpPr>
          <p:spPr>
            <a:xfrm flipH="1" rot="5400000">
              <a:off x="131261" y="-154377"/>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5"/>
            <p:cNvSpPr/>
            <p:nvPr/>
          </p:nvSpPr>
          <p:spPr>
            <a:xfrm flipH="1" rot="5400000">
              <a:off x="131262" y="-149614"/>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5"/>
            <p:cNvSpPr/>
            <p:nvPr/>
          </p:nvSpPr>
          <p:spPr>
            <a:xfrm flipH="1" rot="5400000">
              <a:off x="131467" y="-154373"/>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5"/>
            <p:cNvSpPr/>
            <p:nvPr/>
          </p:nvSpPr>
          <p:spPr>
            <a:xfrm flipH="1" rot="5400000">
              <a:off x="131249" y="158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5"/>
            <p:cNvSpPr/>
            <p:nvPr/>
          </p:nvSpPr>
          <p:spPr>
            <a:xfrm flipH="1" rot="5400000">
              <a:off x="131465" y="717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5"/>
            <p:cNvSpPr/>
            <p:nvPr/>
          </p:nvSpPr>
          <p:spPr>
            <a:xfrm flipH="1" rot="5400000">
              <a:off x="131046" y="-9577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5"/>
            <p:cNvSpPr/>
            <p:nvPr/>
          </p:nvSpPr>
          <p:spPr>
            <a:xfrm flipH="1" rot="5400000">
              <a:off x="131250" y="-3987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5"/>
            <p:cNvSpPr/>
            <p:nvPr/>
          </p:nvSpPr>
          <p:spPr>
            <a:xfrm flipH="1" rot="5400000">
              <a:off x="272402" y="-413834"/>
              <a:ext cx="807333" cy="801740"/>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5"/>
            <p:cNvSpPr/>
            <p:nvPr/>
          </p:nvSpPr>
          <p:spPr>
            <a:xfrm flipH="1" rot="5400000">
              <a:off x="537316" y="-150868"/>
              <a:ext cx="277488" cy="275820"/>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5"/>
            <p:cNvSpPr/>
            <p:nvPr/>
          </p:nvSpPr>
          <p:spPr>
            <a:xfrm flipH="1" rot="5400000">
              <a:off x="1074136" y="-413823"/>
              <a:ext cx="807333" cy="801719"/>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5"/>
            <p:cNvSpPr/>
            <p:nvPr/>
          </p:nvSpPr>
          <p:spPr>
            <a:xfrm flipH="1" rot="5400000">
              <a:off x="1474565" y="-9961"/>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5"/>
            <p:cNvSpPr/>
            <p:nvPr/>
          </p:nvSpPr>
          <p:spPr>
            <a:xfrm flipH="1" rot="5400000">
              <a:off x="673046" y="-10166"/>
              <a:ext cx="807767" cy="801719"/>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5"/>
            <p:cNvSpPr/>
            <p:nvPr/>
          </p:nvSpPr>
          <p:spPr>
            <a:xfrm flipH="1" rot="5400000">
              <a:off x="898980" y="-19134"/>
              <a:ext cx="355899" cy="801719"/>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5"/>
            <p:cNvSpPr/>
            <p:nvPr/>
          </p:nvSpPr>
          <p:spPr>
            <a:xfrm flipH="1" rot="5400000">
              <a:off x="474116" y="191754"/>
              <a:ext cx="403905" cy="801740"/>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5"/>
            <p:cNvSpPr/>
            <p:nvPr/>
          </p:nvSpPr>
          <p:spPr>
            <a:xfrm flipH="1" rot="5400000">
              <a:off x="1676713" y="-615540"/>
              <a:ext cx="403471" cy="801310"/>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5"/>
            <p:cNvSpPr/>
            <p:nvPr/>
          </p:nvSpPr>
          <p:spPr>
            <a:xfrm flipH="1" rot="5400000">
              <a:off x="2352665" y="-490189"/>
              <a:ext cx="148532" cy="29568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5"/>
            <p:cNvSpPr/>
            <p:nvPr/>
          </p:nvSpPr>
          <p:spPr>
            <a:xfrm flipH="1" rot="5400000">
              <a:off x="875194" y="-615745"/>
              <a:ext cx="403471" cy="801719"/>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6" name="Google Shape;1876;p25"/>
          <p:cNvGrpSpPr/>
          <p:nvPr/>
        </p:nvGrpSpPr>
        <p:grpSpPr>
          <a:xfrm>
            <a:off x="8170282" y="3192761"/>
            <a:ext cx="520982" cy="623354"/>
            <a:chOff x="8430770" y="227823"/>
            <a:chExt cx="520982" cy="623354"/>
          </a:xfrm>
        </p:grpSpPr>
        <p:sp>
          <p:nvSpPr>
            <p:cNvPr id="1877" name="Google Shape;1877;p25"/>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5"/>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5"/>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5"/>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5"/>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5"/>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5"/>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5"/>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5"/>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5"/>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5"/>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5"/>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5"/>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0" name="Google Shape;1890;p25"/>
          <p:cNvGrpSpPr/>
          <p:nvPr/>
        </p:nvGrpSpPr>
        <p:grpSpPr>
          <a:xfrm>
            <a:off x="-120775" y="2627441"/>
            <a:ext cx="1052283" cy="1322192"/>
            <a:chOff x="3515716" y="5634203"/>
            <a:chExt cx="1052283" cy="1322192"/>
          </a:xfrm>
        </p:grpSpPr>
        <p:sp>
          <p:nvSpPr>
            <p:cNvPr id="1891" name="Google Shape;1891;p25"/>
            <p:cNvSpPr/>
            <p:nvPr/>
          </p:nvSpPr>
          <p:spPr>
            <a:xfrm flipH="1" rot="-5400000">
              <a:off x="4310721" y="5634308"/>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5"/>
            <p:cNvSpPr/>
            <p:nvPr/>
          </p:nvSpPr>
          <p:spPr>
            <a:xfrm flipH="1" rot="-5400000">
              <a:off x="4388160" y="571232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5"/>
            <p:cNvSpPr/>
            <p:nvPr/>
          </p:nvSpPr>
          <p:spPr>
            <a:xfrm flipH="1" rot="-5400000">
              <a:off x="4222932" y="5722754"/>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5"/>
            <p:cNvSpPr/>
            <p:nvPr/>
          </p:nvSpPr>
          <p:spPr>
            <a:xfrm flipH="1" rot="-5400000">
              <a:off x="4465599" y="579034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5"/>
            <p:cNvSpPr/>
            <p:nvPr/>
          </p:nvSpPr>
          <p:spPr>
            <a:xfrm flipH="1" rot="-5400000">
              <a:off x="4300371" y="5800773"/>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5"/>
            <p:cNvSpPr/>
            <p:nvPr/>
          </p:nvSpPr>
          <p:spPr>
            <a:xfrm flipH="1" rot="-5400000">
              <a:off x="4135132" y="5811190"/>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5"/>
            <p:cNvSpPr/>
            <p:nvPr/>
          </p:nvSpPr>
          <p:spPr>
            <a:xfrm flipH="1" rot="-5400000">
              <a:off x="4543037" y="5868364"/>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5"/>
            <p:cNvSpPr/>
            <p:nvPr/>
          </p:nvSpPr>
          <p:spPr>
            <a:xfrm flipH="1" rot="-5400000">
              <a:off x="4377810" y="5878792"/>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5"/>
            <p:cNvSpPr/>
            <p:nvPr/>
          </p:nvSpPr>
          <p:spPr>
            <a:xfrm flipH="1" rot="-5400000">
              <a:off x="4212571" y="5889209"/>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5"/>
            <p:cNvSpPr/>
            <p:nvPr/>
          </p:nvSpPr>
          <p:spPr>
            <a:xfrm flipH="1" rot="-5400000">
              <a:off x="4046923" y="5900060"/>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5"/>
            <p:cNvSpPr/>
            <p:nvPr/>
          </p:nvSpPr>
          <p:spPr>
            <a:xfrm flipH="1" rot="-5400000">
              <a:off x="4455248" y="5956810"/>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5"/>
            <p:cNvSpPr/>
            <p:nvPr/>
          </p:nvSpPr>
          <p:spPr>
            <a:xfrm flipH="1" rot="-5400000">
              <a:off x="4161446" y="6036940"/>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5"/>
            <p:cNvSpPr/>
            <p:nvPr/>
          </p:nvSpPr>
          <p:spPr>
            <a:xfrm flipH="1" rot="-5400000">
              <a:off x="4124362" y="5978078"/>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5"/>
            <p:cNvSpPr/>
            <p:nvPr/>
          </p:nvSpPr>
          <p:spPr>
            <a:xfrm flipH="1" rot="-5400000">
              <a:off x="3512487" y="6151856"/>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905" name="Shape 1905"/>
        <p:cNvGrpSpPr/>
        <p:nvPr/>
      </p:nvGrpSpPr>
      <p:grpSpPr>
        <a:xfrm>
          <a:off x="0" y="0"/>
          <a:ext cx="0" cy="0"/>
          <a:chOff x="0" y="0"/>
          <a:chExt cx="0" cy="0"/>
        </a:xfrm>
      </p:grpSpPr>
      <p:sp>
        <p:nvSpPr>
          <p:cNvPr id="1906" name="Google Shape;1906;p26"/>
          <p:cNvSpPr txBox="1"/>
          <p:nvPr>
            <p:ph type="title"/>
          </p:nvPr>
        </p:nvSpPr>
        <p:spPr>
          <a:xfrm>
            <a:off x="709394" y="3096582"/>
            <a:ext cx="20583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0" sz="2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07" name="Google Shape;1907;p26"/>
          <p:cNvSpPr txBox="1"/>
          <p:nvPr>
            <p:ph idx="2" type="title"/>
          </p:nvPr>
        </p:nvSpPr>
        <p:spPr>
          <a:xfrm>
            <a:off x="3542380" y="3096582"/>
            <a:ext cx="20583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0" sz="2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08" name="Google Shape;1908;p26"/>
          <p:cNvSpPr txBox="1"/>
          <p:nvPr>
            <p:ph hasCustomPrompt="1" idx="3" type="title"/>
          </p:nvPr>
        </p:nvSpPr>
        <p:spPr>
          <a:xfrm>
            <a:off x="1282694" y="1758082"/>
            <a:ext cx="911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09" name="Google Shape;1909;p26"/>
          <p:cNvSpPr txBox="1"/>
          <p:nvPr>
            <p:ph idx="1" type="subTitle"/>
          </p:nvPr>
        </p:nvSpPr>
        <p:spPr>
          <a:xfrm>
            <a:off x="709394" y="3310886"/>
            <a:ext cx="20583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910" name="Google Shape;1910;p26"/>
          <p:cNvSpPr txBox="1"/>
          <p:nvPr>
            <p:ph hasCustomPrompt="1" idx="4" type="title"/>
          </p:nvPr>
        </p:nvSpPr>
        <p:spPr>
          <a:xfrm>
            <a:off x="4115680" y="1758082"/>
            <a:ext cx="911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11" name="Google Shape;1911;p26"/>
          <p:cNvSpPr txBox="1"/>
          <p:nvPr>
            <p:ph idx="5" type="subTitle"/>
          </p:nvPr>
        </p:nvSpPr>
        <p:spPr>
          <a:xfrm>
            <a:off x="3542380" y="3310886"/>
            <a:ext cx="20583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912" name="Google Shape;1912;p26"/>
          <p:cNvSpPr txBox="1"/>
          <p:nvPr>
            <p:ph idx="6"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highlight>
                  <a:schemeClr val="lt1"/>
                </a:highlight>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13" name="Google Shape;1913;p26"/>
          <p:cNvSpPr txBox="1"/>
          <p:nvPr>
            <p:ph idx="7" type="title"/>
          </p:nvPr>
        </p:nvSpPr>
        <p:spPr>
          <a:xfrm>
            <a:off x="6374206" y="3096582"/>
            <a:ext cx="20583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0" sz="2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14" name="Google Shape;1914;p26"/>
          <p:cNvSpPr txBox="1"/>
          <p:nvPr>
            <p:ph hasCustomPrompt="1" idx="8" type="title"/>
          </p:nvPr>
        </p:nvSpPr>
        <p:spPr>
          <a:xfrm>
            <a:off x="6947506" y="1758082"/>
            <a:ext cx="911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15" name="Google Shape;1915;p26"/>
          <p:cNvSpPr txBox="1"/>
          <p:nvPr>
            <p:ph idx="9" type="subTitle"/>
          </p:nvPr>
        </p:nvSpPr>
        <p:spPr>
          <a:xfrm>
            <a:off x="6372106" y="3310886"/>
            <a:ext cx="20625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916" name="Google Shape;1916;p26"/>
          <p:cNvSpPr/>
          <p:nvPr/>
        </p:nvSpPr>
        <p:spPr>
          <a:xfrm flipH="1">
            <a:off x="-11" y="2"/>
            <a:ext cx="3791022" cy="1189527"/>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7" name="Google Shape;1917;p26"/>
          <p:cNvGrpSpPr/>
          <p:nvPr/>
        </p:nvGrpSpPr>
        <p:grpSpPr>
          <a:xfrm flipH="1" rot="-5400000">
            <a:off x="7315977" y="-368472"/>
            <a:ext cx="1457690" cy="2194639"/>
            <a:chOff x="1056052" y="3"/>
            <a:chExt cx="1457690" cy="2194639"/>
          </a:xfrm>
        </p:grpSpPr>
        <p:sp>
          <p:nvSpPr>
            <p:cNvPr id="1918" name="Google Shape;1918;p26"/>
            <p:cNvSpPr/>
            <p:nvPr/>
          </p:nvSpPr>
          <p:spPr>
            <a:xfrm flipH="1">
              <a:off x="2492568" y="92832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6"/>
            <p:cNvSpPr/>
            <p:nvPr/>
          </p:nvSpPr>
          <p:spPr>
            <a:xfrm flipH="1">
              <a:off x="2417863" y="853601"/>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6"/>
            <p:cNvSpPr/>
            <p:nvPr/>
          </p:nvSpPr>
          <p:spPr>
            <a:xfrm flipH="1">
              <a:off x="2343140" y="778878"/>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6"/>
            <p:cNvSpPr/>
            <p:nvPr/>
          </p:nvSpPr>
          <p:spPr>
            <a:xfrm flipH="1">
              <a:off x="2268069" y="703806"/>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6"/>
            <p:cNvSpPr/>
            <p:nvPr/>
          </p:nvSpPr>
          <p:spPr>
            <a:xfrm flipH="1">
              <a:off x="2426663" y="99423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6"/>
            <p:cNvSpPr/>
            <p:nvPr/>
          </p:nvSpPr>
          <p:spPr>
            <a:xfrm flipH="1">
              <a:off x="2351958" y="919507"/>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6"/>
            <p:cNvSpPr/>
            <p:nvPr/>
          </p:nvSpPr>
          <p:spPr>
            <a:xfrm flipH="1">
              <a:off x="2277235" y="844783"/>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6"/>
            <p:cNvSpPr/>
            <p:nvPr/>
          </p:nvSpPr>
          <p:spPr>
            <a:xfrm flipH="1">
              <a:off x="2202163" y="769712"/>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6"/>
            <p:cNvSpPr/>
            <p:nvPr/>
          </p:nvSpPr>
          <p:spPr>
            <a:xfrm flipH="1">
              <a:off x="2360758" y="106013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6"/>
            <p:cNvSpPr/>
            <p:nvPr/>
          </p:nvSpPr>
          <p:spPr>
            <a:xfrm flipH="1">
              <a:off x="2286053" y="985412"/>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6"/>
            <p:cNvSpPr/>
            <p:nvPr/>
          </p:nvSpPr>
          <p:spPr>
            <a:xfrm flipH="1">
              <a:off x="2294852" y="1126041"/>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6"/>
            <p:cNvSpPr/>
            <p:nvPr/>
          </p:nvSpPr>
          <p:spPr>
            <a:xfrm flipH="1">
              <a:off x="2220147" y="1051317"/>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6"/>
            <p:cNvSpPr/>
            <p:nvPr/>
          </p:nvSpPr>
          <p:spPr>
            <a:xfrm flipH="1">
              <a:off x="1301341" y="2050475"/>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6"/>
            <p:cNvSpPr/>
            <p:nvPr/>
          </p:nvSpPr>
          <p:spPr>
            <a:xfrm flipH="1">
              <a:off x="1372178" y="1979290"/>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6"/>
            <p:cNvSpPr/>
            <p:nvPr/>
          </p:nvSpPr>
          <p:spPr>
            <a:xfrm flipH="1">
              <a:off x="1324953" y="2026863"/>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6"/>
            <p:cNvSpPr/>
            <p:nvPr/>
          </p:nvSpPr>
          <p:spPr>
            <a:xfrm flipH="1">
              <a:off x="1395790" y="1959198"/>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6"/>
            <p:cNvSpPr/>
            <p:nvPr/>
          </p:nvSpPr>
          <p:spPr>
            <a:xfrm flipH="1">
              <a:off x="1348565" y="2002902"/>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6"/>
            <p:cNvSpPr/>
            <p:nvPr/>
          </p:nvSpPr>
          <p:spPr>
            <a:xfrm flipH="1">
              <a:off x="1466627" y="2028623"/>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6"/>
            <p:cNvSpPr/>
            <p:nvPr/>
          </p:nvSpPr>
          <p:spPr>
            <a:xfrm flipH="1">
              <a:off x="1490606" y="2052235"/>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6"/>
            <p:cNvSpPr/>
            <p:nvPr/>
          </p:nvSpPr>
          <p:spPr>
            <a:xfrm flipH="1">
              <a:off x="1419402" y="1981398"/>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6"/>
            <p:cNvSpPr/>
            <p:nvPr/>
          </p:nvSpPr>
          <p:spPr>
            <a:xfrm flipH="1">
              <a:off x="1443014" y="2005011"/>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6"/>
            <p:cNvSpPr/>
            <p:nvPr/>
          </p:nvSpPr>
          <p:spPr>
            <a:xfrm flipH="1">
              <a:off x="1987178" y="802142"/>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6"/>
            <p:cNvSpPr/>
            <p:nvPr/>
          </p:nvSpPr>
          <p:spPr>
            <a:xfrm flipH="1">
              <a:off x="1056052" y="1274754"/>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6"/>
            <p:cNvSpPr/>
            <p:nvPr/>
          </p:nvSpPr>
          <p:spPr>
            <a:xfrm flipH="1">
              <a:off x="1279837" y="1498557"/>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6"/>
            <p:cNvSpPr/>
            <p:nvPr/>
          </p:nvSpPr>
          <p:spPr>
            <a:xfrm flipH="1">
              <a:off x="1056052" y="592436"/>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6"/>
            <p:cNvSpPr/>
            <p:nvPr/>
          </p:nvSpPr>
          <p:spPr>
            <a:xfrm flipH="1">
              <a:off x="1396853" y="251635"/>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6"/>
            <p:cNvSpPr/>
            <p:nvPr/>
          </p:nvSpPr>
          <p:spPr>
            <a:xfrm flipH="1">
              <a:off x="1396853" y="933604"/>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6"/>
            <p:cNvSpPr/>
            <p:nvPr/>
          </p:nvSpPr>
          <p:spPr>
            <a:xfrm flipH="1">
              <a:off x="1580123" y="933604"/>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6"/>
            <p:cNvSpPr/>
            <p:nvPr/>
          </p:nvSpPr>
          <p:spPr>
            <a:xfrm flipH="1">
              <a:off x="1738003" y="1274754"/>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6"/>
            <p:cNvSpPr/>
            <p:nvPr/>
          </p:nvSpPr>
          <p:spPr>
            <a:xfrm flipH="1">
              <a:off x="1056052" y="251635"/>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6"/>
            <p:cNvSpPr/>
            <p:nvPr/>
          </p:nvSpPr>
          <p:spPr>
            <a:xfrm flipH="1">
              <a:off x="1056052" y="3"/>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6"/>
            <p:cNvSpPr/>
            <p:nvPr/>
          </p:nvSpPr>
          <p:spPr>
            <a:xfrm flipH="1">
              <a:off x="1056052" y="933604"/>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0" name="Google Shape;1950;p26"/>
          <p:cNvGrpSpPr/>
          <p:nvPr/>
        </p:nvGrpSpPr>
        <p:grpSpPr>
          <a:xfrm>
            <a:off x="8580704" y="1114498"/>
            <a:ext cx="276638" cy="229911"/>
            <a:chOff x="3266679" y="4234561"/>
            <a:chExt cx="276638" cy="229911"/>
          </a:xfrm>
        </p:grpSpPr>
        <p:sp>
          <p:nvSpPr>
            <p:cNvPr id="1951" name="Google Shape;1951;p26"/>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6"/>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6"/>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6"/>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6"/>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6"/>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6"/>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6"/>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6"/>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0" name="Google Shape;1960;p26"/>
          <p:cNvGrpSpPr/>
          <p:nvPr/>
        </p:nvGrpSpPr>
        <p:grpSpPr>
          <a:xfrm>
            <a:off x="199007" y="4520136"/>
            <a:ext cx="520982" cy="623354"/>
            <a:chOff x="8430770" y="227823"/>
            <a:chExt cx="520982" cy="623354"/>
          </a:xfrm>
        </p:grpSpPr>
        <p:sp>
          <p:nvSpPr>
            <p:cNvPr id="1961" name="Google Shape;1961;p26"/>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6"/>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6"/>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6"/>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6"/>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6"/>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6"/>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6"/>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6"/>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6"/>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6"/>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6"/>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6"/>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4" name="Google Shape;1974;p26"/>
          <p:cNvGrpSpPr/>
          <p:nvPr/>
        </p:nvGrpSpPr>
        <p:grpSpPr>
          <a:xfrm>
            <a:off x="321179" y="4171173"/>
            <a:ext cx="276638" cy="229911"/>
            <a:chOff x="3266679" y="4234561"/>
            <a:chExt cx="276638" cy="229911"/>
          </a:xfrm>
        </p:grpSpPr>
        <p:sp>
          <p:nvSpPr>
            <p:cNvPr id="1975" name="Google Shape;1975;p26"/>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6"/>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6"/>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6"/>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6"/>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6"/>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6"/>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6"/>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6"/>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984" name="Shape 1984"/>
        <p:cNvGrpSpPr/>
        <p:nvPr/>
      </p:nvGrpSpPr>
      <p:grpSpPr>
        <a:xfrm>
          <a:off x="0" y="0"/>
          <a:ext cx="0" cy="0"/>
          <a:chOff x="0" y="0"/>
          <a:chExt cx="0" cy="0"/>
        </a:xfrm>
      </p:grpSpPr>
      <p:sp>
        <p:nvSpPr>
          <p:cNvPr id="1985" name="Google Shape;1985;p27"/>
          <p:cNvSpPr txBox="1"/>
          <p:nvPr>
            <p:ph type="title"/>
          </p:nvPr>
        </p:nvSpPr>
        <p:spPr>
          <a:xfrm>
            <a:off x="3843305" y="551050"/>
            <a:ext cx="4594800" cy="10932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3000"/>
              <a:buNone/>
              <a:defRPr sz="7500">
                <a:highlight>
                  <a:schemeClr val="lt1"/>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86" name="Google Shape;1986;p27"/>
          <p:cNvSpPr txBox="1"/>
          <p:nvPr>
            <p:ph idx="1" type="subTitle"/>
          </p:nvPr>
        </p:nvSpPr>
        <p:spPr>
          <a:xfrm>
            <a:off x="3840075" y="1801995"/>
            <a:ext cx="4598100" cy="914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7" name="Google Shape;1987;p27"/>
          <p:cNvSpPr/>
          <p:nvPr/>
        </p:nvSpPr>
        <p:spPr>
          <a:xfrm rot="10800000">
            <a:off x="113" y="4054385"/>
            <a:ext cx="3478587" cy="1091492"/>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7"/>
          <p:cNvSpPr/>
          <p:nvPr/>
        </p:nvSpPr>
        <p:spPr>
          <a:xfrm flipH="1" rot="5400000">
            <a:off x="7239695" y="994618"/>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9" name="Google Shape;1989;p27"/>
          <p:cNvGrpSpPr/>
          <p:nvPr/>
        </p:nvGrpSpPr>
        <p:grpSpPr>
          <a:xfrm>
            <a:off x="4" y="9"/>
            <a:ext cx="2578691" cy="1211207"/>
            <a:chOff x="-3921" y="-416630"/>
            <a:chExt cx="2578691" cy="1211207"/>
          </a:xfrm>
        </p:grpSpPr>
        <p:sp>
          <p:nvSpPr>
            <p:cNvPr id="1990" name="Google Shape;1990;p27"/>
            <p:cNvSpPr/>
            <p:nvPr/>
          </p:nvSpPr>
          <p:spPr>
            <a:xfrm flipH="1" rot="5400000">
              <a:off x="131260" y="-154586"/>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7"/>
            <p:cNvSpPr/>
            <p:nvPr/>
          </p:nvSpPr>
          <p:spPr>
            <a:xfrm flipH="1" rot="5400000">
              <a:off x="131467" y="-154164"/>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7"/>
            <p:cNvSpPr/>
            <p:nvPr/>
          </p:nvSpPr>
          <p:spPr>
            <a:xfrm flipH="1" rot="5400000">
              <a:off x="131261" y="-154377"/>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7"/>
            <p:cNvSpPr/>
            <p:nvPr/>
          </p:nvSpPr>
          <p:spPr>
            <a:xfrm flipH="1" rot="5400000">
              <a:off x="131262" y="-149614"/>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7"/>
            <p:cNvSpPr/>
            <p:nvPr/>
          </p:nvSpPr>
          <p:spPr>
            <a:xfrm flipH="1" rot="5400000">
              <a:off x="131467" y="-154373"/>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7"/>
            <p:cNvSpPr/>
            <p:nvPr/>
          </p:nvSpPr>
          <p:spPr>
            <a:xfrm flipH="1" rot="5400000">
              <a:off x="131249" y="158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7"/>
            <p:cNvSpPr/>
            <p:nvPr/>
          </p:nvSpPr>
          <p:spPr>
            <a:xfrm flipH="1" rot="5400000">
              <a:off x="131465" y="717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7"/>
            <p:cNvSpPr/>
            <p:nvPr/>
          </p:nvSpPr>
          <p:spPr>
            <a:xfrm flipH="1" rot="5400000">
              <a:off x="131046" y="-9577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7"/>
            <p:cNvSpPr/>
            <p:nvPr/>
          </p:nvSpPr>
          <p:spPr>
            <a:xfrm flipH="1" rot="5400000">
              <a:off x="131250" y="-3987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7"/>
            <p:cNvSpPr/>
            <p:nvPr/>
          </p:nvSpPr>
          <p:spPr>
            <a:xfrm flipH="1" rot="5400000">
              <a:off x="272402" y="-413834"/>
              <a:ext cx="807333" cy="801740"/>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7"/>
            <p:cNvSpPr/>
            <p:nvPr/>
          </p:nvSpPr>
          <p:spPr>
            <a:xfrm flipH="1" rot="5400000">
              <a:off x="537316" y="-150868"/>
              <a:ext cx="277488" cy="275820"/>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7"/>
            <p:cNvSpPr/>
            <p:nvPr/>
          </p:nvSpPr>
          <p:spPr>
            <a:xfrm flipH="1" rot="5400000">
              <a:off x="1074136" y="-413823"/>
              <a:ext cx="807333" cy="801719"/>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7"/>
            <p:cNvSpPr/>
            <p:nvPr/>
          </p:nvSpPr>
          <p:spPr>
            <a:xfrm flipH="1" rot="5400000">
              <a:off x="1474565" y="-9961"/>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7"/>
            <p:cNvSpPr/>
            <p:nvPr/>
          </p:nvSpPr>
          <p:spPr>
            <a:xfrm flipH="1" rot="5400000">
              <a:off x="673046" y="-10166"/>
              <a:ext cx="807767" cy="801719"/>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7"/>
            <p:cNvSpPr/>
            <p:nvPr/>
          </p:nvSpPr>
          <p:spPr>
            <a:xfrm flipH="1" rot="5400000">
              <a:off x="898980" y="-19134"/>
              <a:ext cx="355899" cy="801719"/>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7"/>
            <p:cNvSpPr/>
            <p:nvPr/>
          </p:nvSpPr>
          <p:spPr>
            <a:xfrm flipH="1" rot="5400000">
              <a:off x="474116" y="191754"/>
              <a:ext cx="403905" cy="801740"/>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7"/>
            <p:cNvSpPr/>
            <p:nvPr/>
          </p:nvSpPr>
          <p:spPr>
            <a:xfrm flipH="1" rot="5400000">
              <a:off x="1676713" y="-615540"/>
              <a:ext cx="403471" cy="801310"/>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7"/>
            <p:cNvSpPr/>
            <p:nvPr/>
          </p:nvSpPr>
          <p:spPr>
            <a:xfrm flipH="1" rot="5400000">
              <a:off x="2352665" y="-490189"/>
              <a:ext cx="148532" cy="29568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7"/>
            <p:cNvSpPr/>
            <p:nvPr/>
          </p:nvSpPr>
          <p:spPr>
            <a:xfrm flipH="1" rot="5400000">
              <a:off x="875194" y="-615745"/>
              <a:ext cx="403471" cy="801719"/>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9" name="Google Shape;2009;p27"/>
          <p:cNvGrpSpPr/>
          <p:nvPr/>
        </p:nvGrpSpPr>
        <p:grpSpPr>
          <a:xfrm>
            <a:off x="8504132" y="4443936"/>
            <a:ext cx="520982" cy="623354"/>
            <a:chOff x="8430770" y="227823"/>
            <a:chExt cx="520982" cy="623354"/>
          </a:xfrm>
        </p:grpSpPr>
        <p:sp>
          <p:nvSpPr>
            <p:cNvPr id="2010" name="Google Shape;2010;p27"/>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7"/>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7"/>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7"/>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7"/>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7"/>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7"/>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7"/>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7"/>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7"/>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7"/>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7"/>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7"/>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3" name="Google Shape;2023;p27"/>
          <p:cNvGrpSpPr/>
          <p:nvPr/>
        </p:nvGrpSpPr>
        <p:grpSpPr>
          <a:xfrm>
            <a:off x="8504132" y="3728561"/>
            <a:ext cx="520982" cy="623354"/>
            <a:chOff x="8430770" y="227823"/>
            <a:chExt cx="520982" cy="623354"/>
          </a:xfrm>
        </p:grpSpPr>
        <p:sp>
          <p:nvSpPr>
            <p:cNvPr id="2024" name="Google Shape;2024;p27"/>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7"/>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7"/>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7"/>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7"/>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7"/>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7"/>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7"/>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7"/>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7"/>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7"/>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7"/>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7"/>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7" name="Google Shape;2037;p27"/>
          <p:cNvGrpSpPr/>
          <p:nvPr/>
        </p:nvGrpSpPr>
        <p:grpSpPr>
          <a:xfrm>
            <a:off x="187087" y="1293141"/>
            <a:ext cx="1052283" cy="1322192"/>
            <a:chOff x="3515716" y="5634203"/>
            <a:chExt cx="1052283" cy="1322192"/>
          </a:xfrm>
        </p:grpSpPr>
        <p:sp>
          <p:nvSpPr>
            <p:cNvPr id="2038" name="Google Shape;2038;p27"/>
            <p:cNvSpPr/>
            <p:nvPr/>
          </p:nvSpPr>
          <p:spPr>
            <a:xfrm flipH="1" rot="-5400000">
              <a:off x="4310721" y="5634308"/>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7"/>
            <p:cNvSpPr/>
            <p:nvPr/>
          </p:nvSpPr>
          <p:spPr>
            <a:xfrm flipH="1" rot="-5400000">
              <a:off x="4388160" y="571232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7"/>
            <p:cNvSpPr/>
            <p:nvPr/>
          </p:nvSpPr>
          <p:spPr>
            <a:xfrm flipH="1" rot="-5400000">
              <a:off x="4222932" y="5722754"/>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7"/>
            <p:cNvSpPr/>
            <p:nvPr/>
          </p:nvSpPr>
          <p:spPr>
            <a:xfrm flipH="1" rot="-5400000">
              <a:off x="4465599" y="579034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7"/>
            <p:cNvSpPr/>
            <p:nvPr/>
          </p:nvSpPr>
          <p:spPr>
            <a:xfrm flipH="1" rot="-5400000">
              <a:off x="4300371" y="5800773"/>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7"/>
            <p:cNvSpPr/>
            <p:nvPr/>
          </p:nvSpPr>
          <p:spPr>
            <a:xfrm flipH="1" rot="-5400000">
              <a:off x="4135132" y="5811190"/>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7"/>
            <p:cNvSpPr/>
            <p:nvPr/>
          </p:nvSpPr>
          <p:spPr>
            <a:xfrm flipH="1" rot="-5400000">
              <a:off x="4543037" y="5868364"/>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7"/>
            <p:cNvSpPr/>
            <p:nvPr/>
          </p:nvSpPr>
          <p:spPr>
            <a:xfrm flipH="1" rot="-5400000">
              <a:off x="4377810" y="5878792"/>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7"/>
            <p:cNvSpPr/>
            <p:nvPr/>
          </p:nvSpPr>
          <p:spPr>
            <a:xfrm flipH="1" rot="-5400000">
              <a:off x="4212571" y="5889209"/>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7"/>
            <p:cNvSpPr/>
            <p:nvPr/>
          </p:nvSpPr>
          <p:spPr>
            <a:xfrm flipH="1" rot="-5400000">
              <a:off x="4046923" y="5900060"/>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7"/>
            <p:cNvSpPr/>
            <p:nvPr/>
          </p:nvSpPr>
          <p:spPr>
            <a:xfrm flipH="1" rot="-5400000">
              <a:off x="4455248" y="5956810"/>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7"/>
            <p:cNvSpPr/>
            <p:nvPr/>
          </p:nvSpPr>
          <p:spPr>
            <a:xfrm flipH="1" rot="-5400000">
              <a:off x="4161446" y="6036940"/>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7"/>
            <p:cNvSpPr/>
            <p:nvPr/>
          </p:nvSpPr>
          <p:spPr>
            <a:xfrm flipH="1" rot="-5400000">
              <a:off x="4124362" y="5978078"/>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7"/>
            <p:cNvSpPr/>
            <p:nvPr/>
          </p:nvSpPr>
          <p:spPr>
            <a:xfrm flipH="1" rot="-5400000">
              <a:off x="3512487" y="6151856"/>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2" name="Google Shape;2052;p27"/>
          <p:cNvGrpSpPr/>
          <p:nvPr/>
        </p:nvGrpSpPr>
        <p:grpSpPr>
          <a:xfrm>
            <a:off x="1354629" y="1114498"/>
            <a:ext cx="276638" cy="229911"/>
            <a:chOff x="3266679" y="4234561"/>
            <a:chExt cx="276638" cy="229911"/>
          </a:xfrm>
        </p:grpSpPr>
        <p:sp>
          <p:nvSpPr>
            <p:cNvPr id="2053" name="Google Shape;2053;p27"/>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7"/>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7"/>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7"/>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7"/>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7"/>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7"/>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7"/>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7"/>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2" name="Google Shape;2062;p27"/>
          <p:cNvSpPr txBox="1"/>
          <p:nvPr/>
        </p:nvSpPr>
        <p:spPr>
          <a:xfrm>
            <a:off x="5098075" y="3522725"/>
            <a:ext cx="3340500" cy="73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Hind"/>
                <a:ea typeface="Hind"/>
                <a:cs typeface="Hind"/>
                <a:sym typeface="Hind"/>
              </a:rPr>
              <a:t>CREDITS: This presentation template was created by </a:t>
            </a:r>
            <a:r>
              <a:rPr b="1" lang="en" sz="1200">
                <a:solidFill>
                  <a:schemeClr val="dk1"/>
                </a:solidFill>
                <a:uFill>
                  <a:noFill/>
                </a:uFill>
                <a:latin typeface="Hind"/>
                <a:ea typeface="Hind"/>
                <a:cs typeface="Hind"/>
                <a:sym typeface="Hind"/>
                <a:hlinkClick r:id="rId2">
                  <a:extLst>
                    <a:ext uri="{A12FA001-AC4F-418D-AE19-62706E023703}">
                      <ahyp:hlinkClr val="tx"/>
                    </a:ext>
                  </a:extLst>
                </a:hlinkClick>
              </a:rPr>
              <a:t>Slidesgo</a:t>
            </a:r>
            <a:r>
              <a:rPr lang="en" sz="1200">
                <a:solidFill>
                  <a:schemeClr val="dk1"/>
                </a:solidFill>
                <a:latin typeface="Hind"/>
                <a:ea typeface="Hind"/>
                <a:cs typeface="Hind"/>
                <a:sym typeface="Hind"/>
              </a:rPr>
              <a:t>, and includes icons by </a:t>
            </a:r>
            <a:r>
              <a:rPr b="1" lang="en" sz="1200">
                <a:solidFill>
                  <a:schemeClr val="dk1"/>
                </a:solidFill>
                <a:uFill>
                  <a:noFill/>
                </a:uFill>
                <a:latin typeface="Hind"/>
                <a:ea typeface="Hind"/>
                <a:cs typeface="Hind"/>
                <a:sym typeface="Hind"/>
                <a:hlinkClick r:id="rId3">
                  <a:extLst>
                    <a:ext uri="{A12FA001-AC4F-418D-AE19-62706E023703}">
                      <ahyp:hlinkClr val="tx"/>
                    </a:ext>
                  </a:extLst>
                </a:hlinkClick>
              </a:rPr>
              <a:t>Flaticon</a:t>
            </a:r>
            <a:r>
              <a:rPr lang="en" sz="1200">
                <a:solidFill>
                  <a:schemeClr val="dk1"/>
                </a:solidFill>
                <a:latin typeface="Hind"/>
                <a:ea typeface="Hind"/>
                <a:cs typeface="Hind"/>
                <a:sym typeface="Hind"/>
              </a:rPr>
              <a:t>, and infographics &amp; images by </a:t>
            </a:r>
            <a:r>
              <a:rPr b="1" lang="en" sz="1200">
                <a:solidFill>
                  <a:schemeClr val="dk1"/>
                </a:solidFill>
                <a:uFill>
                  <a:noFill/>
                </a:uFill>
                <a:latin typeface="Hind"/>
                <a:ea typeface="Hind"/>
                <a:cs typeface="Hind"/>
                <a:sym typeface="Hind"/>
                <a:hlinkClick r:id="rId4">
                  <a:extLst>
                    <a:ext uri="{A12FA001-AC4F-418D-AE19-62706E023703}">
                      <ahyp:hlinkClr val="tx"/>
                    </a:ext>
                  </a:extLst>
                </a:hlinkClick>
              </a:rPr>
              <a:t>Freepik</a:t>
            </a:r>
            <a:endParaRPr b="1" sz="1200">
              <a:solidFill>
                <a:schemeClr val="dk1"/>
              </a:solidFill>
              <a:latin typeface="Hind"/>
              <a:ea typeface="Hind"/>
              <a:cs typeface="Hind"/>
              <a:sym typeface="Hin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063" name="Shape 2063"/>
        <p:cNvGrpSpPr/>
        <p:nvPr/>
      </p:nvGrpSpPr>
      <p:grpSpPr>
        <a:xfrm>
          <a:off x="0" y="0"/>
          <a:ext cx="0" cy="0"/>
          <a:chOff x="0" y="0"/>
          <a:chExt cx="0" cy="0"/>
        </a:xfrm>
      </p:grpSpPr>
      <p:sp>
        <p:nvSpPr>
          <p:cNvPr id="2064" name="Google Shape;2064;p28"/>
          <p:cNvSpPr/>
          <p:nvPr/>
        </p:nvSpPr>
        <p:spPr>
          <a:xfrm flipH="1" rot="-5400000">
            <a:off x="-994618" y="3239193"/>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8"/>
          <p:cNvSpPr/>
          <p:nvPr/>
        </p:nvSpPr>
        <p:spPr>
          <a:xfrm rot="10800000">
            <a:off x="113" y="4054385"/>
            <a:ext cx="3478587" cy="1091492"/>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8"/>
          <p:cNvSpPr/>
          <p:nvPr/>
        </p:nvSpPr>
        <p:spPr>
          <a:xfrm flipH="1" rot="5400000">
            <a:off x="7239695" y="994618"/>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7" name="Google Shape;2067;p28"/>
          <p:cNvGrpSpPr/>
          <p:nvPr/>
        </p:nvGrpSpPr>
        <p:grpSpPr>
          <a:xfrm rot="10800000">
            <a:off x="7699437" y="2948853"/>
            <a:ext cx="1457690" cy="2194639"/>
            <a:chOff x="1056052" y="3"/>
            <a:chExt cx="1457690" cy="2194639"/>
          </a:xfrm>
        </p:grpSpPr>
        <p:sp>
          <p:nvSpPr>
            <p:cNvPr id="2068" name="Google Shape;2068;p28"/>
            <p:cNvSpPr/>
            <p:nvPr/>
          </p:nvSpPr>
          <p:spPr>
            <a:xfrm flipH="1">
              <a:off x="2492568" y="92832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8"/>
            <p:cNvSpPr/>
            <p:nvPr/>
          </p:nvSpPr>
          <p:spPr>
            <a:xfrm flipH="1">
              <a:off x="2417863" y="853601"/>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8"/>
            <p:cNvSpPr/>
            <p:nvPr/>
          </p:nvSpPr>
          <p:spPr>
            <a:xfrm flipH="1">
              <a:off x="2343140" y="778878"/>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8"/>
            <p:cNvSpPr/>
            <p:nvPr/>
          </p:nvSpPr>
          <p:spPr>
            <a:xfrm flipH="1">
              <a:off x="2268069" y="703806"/>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8"/>
            <p:cNvSpPr/>
            <p:nvPr/>
          </p:nvSpPr>
          <p:spPr>
            <a:xfrm flipH="1">
              <a:off x="2426663" y="99423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8"/>
            <p:cNvSpPr/>
            <p:nvPr/>
          </p:nvSpPr>
          <p:spPr>
            <a:xfrm flipH="1">
              <a:off x="2351958" y="919507"/>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8"/>
            <p:cNvSpPr/>
            <p:nvPr/>
          </p:nvSpPr>
          <p:spPr>
            <a:xfrm flipH="1">
              <a:off x="2277235" y="844783"/>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8"/>
            <p:cNvSpPr/>
            <p:nvPr/>
          </p:nvSpPr>
          <p:spPr>
            <a:xfrm flipH="1">
              <a:off x="2202163" y="769712"/>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8"/>
            <p:cNvSpPr/>
            <p:nvPr/>
          </p:nvSpPr>
          <p:spPr>
            <a:xfrm flipH="1">
              <a:off x="2360758" y="106013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8"/>
            <p:cNvSpPr/>
            <p:nvPr/>
          </p:nvSpPr>
          <p:spPr>
            <a:xfrm flipH="1">
              <a:off x="2286053" y="985412"/>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8"/>
            <p:cNvSpPr/>
            <p:nvPr/>
          </p:nvSpPr>
          <p:spPr>
            <a:xfrm flipH="1">
              <a:off x="2294852" y="1126041"/>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8"/>
            <p:cNvSpPr/>
            <p:nvPr/>
          </p:nvSpPr>
          <p:spPr>
            <a:xfrm flipH="1">
              <a:off x="2220147" y="1051317"/>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8"/>
            <p:cNvSpPr/>
            <p:nvPr/>
          </p:nvSpPr>
          <p:spPr>
            <a:xfrm flipH="1">
              <a:off x="1301341" y="2050475"/>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8"/>
            <p:cNvSpPr/>
            <p:nvPr/>
          </p:nvSpPr>
          <p:spPr>
            <a:xfrm flipH="1">
              <a:off x="1372178" y="1979290"/>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8"/>
            <p:cNvSpPr/>
            <p:nvPr/>
          </p:nvSpPr>
          <p:spPr>
            <a:xfrm flipH="1">
              <a:off x="1324953" y="2026863"/>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8"/>
            <p:cNvSpPr/>
            <p:nvPr/>
          </p:nvSpPr>
          <p:spPr>
            <a:xfrm flipH="1">
              <a:off x="1395790" y="1959198"/>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8"/>
            <p:cNvSpPr/>
            <p:nvPr/>
          </p:nvSpPr>
          <p:spPr>
            <a:xfrm flipH="1">
              <a:off x="1348565" y="2002902"/>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8"/>
            <p:cNvSpPr/>
            <p:nvPr/>
          </p:nvSpPr>
          <p:spPr>
            <a:xfrm flipH="1">
              <a:off x="1466627" y="2028623"/>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8"/>
            <p:cNvSpPr/>
            <p:nvPr/>
          </p:nvSpPr>
          <p:spPr>
            <a:xfrm flipH="1">
              <a:off x="1490606" y="2052235"/>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8"/>
            <p:cNvSpPr/>
            <p:nvPr/>
          </p:nvSpPr>
          <p:spPr>
            <a:xfrm flipH="1">
              <a:off x="1419402" y="1981398"/>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8"/>
            <p:cNvSpPr/>
            <p:nvPr/>
          </p:nvSpPr>
          <p:spPr>
            <a:xfrm flipH="1">
              <a:off x="1443014" y="2005011"/>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8"/>
            <p:cNvSpPr/>
            <p:nvPr/>
          </p:nvSpPr>
          <p:spPr>
            <a:xfrm flipH="1">
              <a:off x="1987178" y="802142"/>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8"/>
            <p:cNvSpPr/>
            <p:nvPr/>
          </p:nvSpPr>
          <p:spPr>
            <a:xfrm flipH="1">
              <a:off x="1056052" y="1274754"/>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8"/>
            <p:cNvSpPr/>
            <p:nvPr/>
          </p:nvSpPr>
          <p:spPr>
            <a:xfrm flipH="1">
              <a:off x="1279837" y="1498557"/>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8"/>
            <p:cNvSpPr/>
            <p:nvPr/>
          </p:nvSpPr>
          <p:spPr>
            <a:xfrm flipH="1">
              <a:off x="1056052" y="592436"/>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8"/>
            <p:cNvSpPr/>
            <p:nvPr/>
          </p:nvSpPr>
          <p:spPr>
            <a:xfrm flipH="1">
              <a:off x="1396853" y="251635"/>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8"/>
            <p:cNvSpPr/>
            <p:nvPr/>
          </p:nvSpPr>
          <p:spPr>
            <a:xfrm flipH="1">
              <a:off x="1396853" y="933604"/>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8"/>
            <p:cNvSpPr/>
            <p:nvPr/>
          </p:nvSpPr>
          <p:spPr>
            <a:xfrm flipH="1">
              <a:off x="1580123" y="933604"/>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8"/>
            <p:cNvSpPr/>
            <p:nvPr/>
          </p:nvSpPr>
          <p:spPr>
            <a:xfrm flipH="1">
              <a:off x="1738003" y="1274754"/>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8"/>
            <p:cNvSpPr/>
            <p:nvPr/>
          </p:nvSpPr>
          <p:spPr>
            <a:xfrm flipH="1">
              <a:off x="1056052" y="251635"/>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8"/>
            <p:cNvSpPr/>
            <p:nvPr/>
          </p:nvSpPr>
          <p:spPr>
            <a:xfrm flipH="1">
              <a:off x="1056052" y="3"/>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8"/>
            <p:cNvSpPr/>
            <p:nvPr/>
          </p:nvSpPr>
          <p:spPr>
            <a:xfrm flipH="1">
              <a:off x="1056052" y="933604"/>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0" name="Google Shape;2100;p28"/>
          <p:cNvGrpSpPr/>
          <p:nvPr/>
        </p:nvGrpSpPr>
        <p:grpSpPr>
          <a:xfrm flipH="1">
            <a:off x="-15623" y="-22623"/>
            <a:ext cx="2578691" cy="1211207"/>
            <a:chOff x="-3921" y="-416630"/>
            <a:chExt cx="2578691" cy="1211207"/>
          </a:xfrm>
        </p:grpSpPr>
        <p:sp>
          <p:nvSpPr>
            <p:cNvPr id="2101" name="Google Shape;2101;p28"/>
            <p:cNvSpPr/>
            <p:nvPr/>
          </p:nvSpPr>
          <p:spPr>
            <a:xfrm flipH="1" rot="5400000">
              <a:off x="131260" y="-154586"/>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8"/>
            <p:cNvSpPr/>
            <p:nvPr/>
          </p:nvSpPr>
          <p:spPr>
            <a:xfrm flipH="1" rot="5400000">
              <a:off x="131467" y="-154164"/>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8"/>
            <p:cNvSpPr/>
            <p:nvPr/>
          </p:nvSpPr>
          <p:spPr>
            <a:xfrm flipH="1" rot="5400000">
              <a:off x="131261" y="-154377"/>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8"/>
            <p:cNvSpPr/>
            <p:nvPr/>
          </p:nvSpPr>
          <p:spPr>
            <a:xfrm flipH="1" rot="5400000">
              <a:off x="131262" y="-149614"/>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8"/>
            <p:cNvSpPr/>
            <p:nvPr/>
          </p:nvSpPr>
          <p:spPr>
            <a:xfrm flipH="1" rot="5400000">
              <a:off x="131467" y="-154373"/>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8"/>
            <p:cNvSpPr/>
            <p:nvPr/>
          </p:nvSpPr>
          <p:spPr>
            <a:xfrm flipH="1" rot="5400000">
              <a:off x="131249" y="158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8"/>
            <p:cNvSpPr/>
            <p:nvPr/>
          </p:nvSpPr>
          <p:spPr>
            <a:xfrm flipH="1" rot="5400000">
              <a:off x="131465" y="717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8"/>
            <p:cNvSpPr/>
            <p:nvPr/>
          </p:nvSpPr>
          <p:spPr>
            <a:xfrm flipH="1" rot="5400000">
              <a:off x="131046" y="-9577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8"/>
            <p:cNvSpPr/>
            <p:nvPr/>
          </p:nvSpPr>
          <p:spPr>
            <a:xfrm flipH="1" rot="5400000">
              <a:off x="131250" y="-3987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8"/>
            <p:cNvSpPr/>
            <p:nvPr/>
          </p:nvSpPr>
          <p:spPr>
            <a:xfrm flipH="1" rot="5400000">
              <a:off x="272402" y="-413834"/>
              <a:ext cx="807333" cy="801740"/>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8"/>
            <p:cNvSpPr/>
            <p:nvPr/>
          </p:nvSpPr>
          <p:spPr>
            <a:xfrm flipH="1" rot="5400000">
              <a:off x="537316" y="-150868"/>
              <a:ext cx="277488" cy="275820"/>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8"/>
            <p:cNvSpPr/>
            <p:nvPr/>
          </p:nvSpPr>
          <p:spPr>
            <a:xfrm flipH="1" rot="5400000">
              <a:off x="1074136" y="-413823"/>
              <a:ext cx="807333" cy="801719"/>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8"/>
            <p:cNvSpPr/>
            <p:nvPr/>
          </p:nvSpPr>
          <p:spPr>
            <a:xfrm flipH="1" rot="5400000">
              <a:off x="1474565" y="-9961"/>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8"/>
            <p:cNvSpPr/>
            <p:nvPr/>
          </p:nvSpPr>
          <p:spPr>
            <a:xfrm flipH="1" rot="5400000">
              <a:off x="673046" y="-10166"/>
              <a:ext cx="807767" cy="801719"/>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8"/>
            <p:cNvSpPr/>
            <p:nvPr/>
          </p:nvSpPr>
          <p:spPr>
            <a:xfrm flipH="1" rot="5400000">
              <a:off x="898980" y="-19134"/>
              <a:ext cx="355899" cy="801719"/>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8"/>
            <p:cNvSpPr/>
            <p:nvPr/>
          </p:nvSpPr>
          <p:spPr>
            <a:xfrm flipH="1" rot="5400000">
              <a:off x="474116" y="191754"/>
              <a:ext cx="403905" cy="801740"/>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8"/>
            <p:cNvSpPr/>
            <p:nvPr/>
          </p:nvSpPr>
          <p:spPr>
            <a:xfrm flipH="1" rot="5400000">
              <a:off x="1676713" y="-615540"/>
              <a:ext cx="403471" cy="801310"/>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8"/>
            <p:cNvSpPr/>
            <p:nvPr/>
          </p:nvSpPr>
          <p:spPr>
            <a:xfrm flipH="1" rot="5400000">
              <a:off x="2352665" y="-490189"/>
              <a:ext cx="148532" cy="29568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8"/>
            <p:cNvSpPr/>
            <p:nvPr/>
          </p:nvSpPr>
          <p:spPr>
            <a:xfrm flipH="1" rot="5400000">
              <a:off x="875194" y="-615745"/>
              <a:ext cx="403471" cy="801719"/>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120" name="Shape 2120"/>
        <p:cNvGrpSpPr/>
        <p:nvPr/>
      </p:nvGrpSpPr>
      <p:grpSpPr>
        <a:xfrm>
          <a:off x="0" y="0"/>
          <a:ext cx="0" cy="0"/>
          <a:chOff x="0" y="0"/>
          <a:chExt cx="0" cy="0"/>
        </a:xfrm>
      </p:grpSpPr>
      <p:sp>
        <p:nvSpPr>
          <p:cNvPr id="2121" name="Google Shape;2121;p29"/>
          <p:cNvSpPr/>
          <p:nvPr/>
        </p:nvSpPr>
        <p:spPr>
          <a:xfrm flipH="1" rot="10800000">
            <a:off x="5665488" y="4054385"/>
            <a:ext cx="3478587" cy="1091492"/>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9"/>
          <p:cNvSpPr/>
          <p:nvPr/>
        </p:nvSpPr>
        <p:spPr>
          <a:xfrm rot="-5400000">
            <a:off x="-994555" y="994618"/>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3" name="Google Shape;2123;p29"/>
          <p:cNvGrpSpPr/>
          <p:nvPr/>
        </p:nvGrpSpPr>
        <p:grpSpPr>
          <a:xfrm>
            <a:off x="-15623" y="3655028"/>
            <a:ext cx="1457690" cy="1490836"/>
            <a:chOff x="-15623" y="3787053"/>
            <a:chExt cx="1457690" cy="1490836"/>
          </a:xfrm>
        </p:grpSpPr>
        <p:sp>
          <p:nvSpPr>
            <p:cNvPr id="2124" name="Google Shape;2124;p29"/>
            <p:cNvSpPr/>
            <p:nvPr/>
          </p:nvSpPr>
          <p:spPr>
            <a:xfrm rot="10800000">
              <a:off x="1420893" y="503221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9"/>
            <p:cNvSpPr/>
            <p:nvPr/>
          </p:nvSpPr>
          <p:spPr>
            <a:xfrm rot="10800000">
              <a:off x="1346188" y="5106938"/>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9"/>
            <p:cNvSpPr/>
            <p:nvPr/>
          </p:nvSpPr>
          <p:spPr>
            <a:xfrm rot="10800000">
              <a:off x="1271465" y="5181643"/>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9"/>
            <p:cNvSpPr/>
            <p:nvPr/>
          </p:nvSpPr>
          <p:spPr>
            <a:xfrm rot="10800000">
              <a:off x="1196394" y="5256715"/>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9"/>
            <p:cNvSpPr/>
            <p:nvPr/>
          </p:nvSpPr>
          <p:spPr>
            <a:xfrm rot="10800000">
              <a:off x="1354988" y="496631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9"/>
            <p:cNvSpPr/>
            <p:nvPr/>
          </p:nvSpPr>
          <p:spPr>
            <a:xfrm rot="10800000">
              <a:off x="1280283" y="5041033"/>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9"/>
            <p:cNvSpPr/>
            <p:nvPr/>
          </p:nvSpPr>
          <p:spPr>
            <a:xfrm rot="10800000">
              <a:off x="1205560" y="5115738"/>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9"/>
            <p:cNvSpPr/>
            <p:nvPr/>
          </p:nvSpPr>
          <p:spPr>
            <a:xfrm rot="10800000">
              <a:off x="1130488" y="5190810"/>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9"/>
            <p:cNvSpPr/>
            <p:nvPr/>
          </p:nvSpPr>
          <p:spPr>
            <a:xfrm rot="10800000">
              <a:off x="1289083" y="4900404"/>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9"/>
            <p:cNvSpPr/>
            <p:nvPr/>
          </p:nvSpPr>
          <p:spPr>
            <a:xfrm rot="10800000">
              <a:off x="1214378" y="4975128"/>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9"/>
            <p:cNvSpPr/>
            <p:nvPr/>
          </p:nvSpPr>
          <p:spPr>
            <a:xfrm rot="10800000">
              <a:off x="1223177" y="4834499"/>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9"/>
            <p:cNvSpPr/>
            <p:nvPr/>
          </p:nvSpPr>
          <p:spPr>
            <a:xfrm rot="10800000">
              <a:off x="1148472" y="4909222"/>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9"/>
            <p:cNvSpPr/>
            <p:nvPr/>
          </p:nvSpPr>
          <p:spPr>
            <a:xfrm rot="10800000">
              <a:off x="300503" y="3807146"/>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9"/>
            <p:cNvSpPr/>
            <p:nvPr/>
          </p:nvSpPr>
          <p:spPr>
            <a:xfrm rot="10800000">
              <a:off x="253278" y="3854370"/>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9"/>
            <p:cNvSpPr/>
            <p:nvPr/>
          </p:nvSpPr>
          <p:spPr>
            <a:xfrm rot="10800000">
              <a:off x="324115" y="3787053"/>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9"/>
            <p:cNvSpPr/>
            <p:nvPr/>
          </p:nvSpPr>
          <p:spPr>
            <a:xfrm rot="10800000">
              <a:off x="276890" y="3830758"/>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9"/>
            <p:cNvSpPr/>
            <p:nvPr/>
          </p:nvSpPr>
          <p:spPr>
            <a:xfrm rot="10800000">
              <a:off x="394952" y="3856479"/>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9"/>
            <p:cNvSpPr/>
            <p:nvPr/>
          </p:nvSpPr>
          <p:spPr>
            <a:xfrm rot="10800000">
              <a:off x="347727" y="3808906"/>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9"/>
            <p:cNvSpPr/>
            <p:nvPr/>
          </p:nvSpPr>
          <p:spPr>
            <a:xfrm rot="10800000">
              <a:off x="371339" y="3832866"/>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9"/>
            <p:cNvSpPr/>
            <p:nvPr/>
          </p:nvSpPr>
          <p:spPr>
            <a:xfrm rot="10800000">
              <a:off x="915503" y="4927885"/>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9"/>
            <p:cNvSpPr/>
            <p:nvPr/>
          </p:nvSpPr>
          <p:spPr>
            <a:xfrm rot="10800000">
              <a:off x="-15623" y="4024588"/>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9"/>
            <p:cNvSpPr/>
            <p:nvPr/>
          </p:nvSpPr>
          <p:spPr>
            <a:xfrm rot="10800000">
              <a:off x="208162" y="4248391"/>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9"/>
            <p:cNvSpPr/>
            <p:nvPr/>
          </p:nvSpPr>
          <p:spPr>
            <a:xfrm rot="10800000">
              <a:off x="325178" y="4365755"/>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9"/>
            <p:cNvSpPr/>
            <p:nvPr/>
          </p:nvSpPr>
          <p:spPr>
            <a:xfrm rot="10800000">
              <a:off x="508448" y="4365755"/>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9"/>
            <p:cNvSpPr/>
            <p:nvPr/>
          </p:nvSpPr>
          <p:spPr>
            <a:xfrm rot="10800000">
              <a:off x="-15623" y="4365755"/>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9" name="Google Shape;2149;p29"/>
          <p:cNvGrpSpPr/>
          <p:nvPr/>
        </p:nvGrpSpPr>
        <p:grpSpPr>
          <a:xfrm>
            <a:off x="8091725" y="3"/>
            <a:ext cx="1052283" cy="1322192"/>
            <a:chOff x="3515716" y="5634203"/>
            <a:chExt cx="1052283" cy="1322192"/>
          </a:xfrm>
        </p:grpSpPr>
        <p:sp>
          <p:nvSpPr>
            <p:cNvPr id="2150" name="Google Shape;2150;p29"/>
            <p:cNvSpPr/>
            <p:nvPr/>
          </p:nvSpPr>
          <p:spPr>
            <a:xfrm flipH="1" rot="-5400000">
              <a:off x="4310721" y="5634308"/>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9"/>
            <p:cNvSpPr/>
            <p:nvPr/>
          </p:nvSpPr>
          <p:spPr>
            <a:xfrm flipH="1" rot="-5400000">
              <a:off x="4388160" y="571232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9"/>
            <p:cNvSpPr/>
            <p:nvPr/>
          </p:nvSpPr>
          <p:spPr>
            <a:xfrm flipH="1" rot="-5400000">
              <a:off x="4222932" y="5722754"/>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9"/>
            <p:cNvSpPr/>
            <p:nvPr/>
          </p:nvSpPr>
          <p:spPr>
            <a:xfrm flipH="1" rot="-5400000">
              <a:off x="4465599" y="579034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9"/>
            <p:cNvSpPr/>
            <p:nvPr/>
          </p:nvSpPr>
          <p:spPr>
            <a:xfrm flipH="1" rot="-5400000">
              <a:off x="4300371" y="5800773"/>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9"/>
            <p:cNvSpPr/>
            <p:nvPr/>
          </p:nvSpPr>
          <p:spPr>
            <a:xfrm flipH="1" rot="-5400000">
              <a:off x="4135132" y="5811190"/>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9"/>
            <p:cNvSpPr/>
            <p:nvPr/>
          </p:nvSpPr>
          <p:spPr>
            <a:xfrm flipH="1" rot="-5400000">
              <a:off x="4543037" y="5868364"/>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9"/>
            <p:cNvSpPr/>
            <p:nvPr/>
          </p:nvSpPr>
          <p:spPr>
            <a:xfrm flipH="1" rot="-5400000">
              <a:off x="4377810" y="5878792"/>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9"/>
            <p:cNvSpPr/>
            <p:nvPr/>
          </p:nvSpPr>
          <p:spPr>
            <a:xfrm flipH="1" rot="-5400000">
              <a:off x="4212571" y="5889209"/>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9"/>
            <p:cNvSpPr/>
            <p:nvPr/>
          </p:nvSpPr>
          <p:spPr>
            <a:xfrm flipH="1" rot="-5400000">
              <a:off x="4046923" y="5900060"/>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9"/>
            <p:cNvSpPr/>
            <p:nvPr/>
          </p:nvSpPr>
          <p:spPr>
            <a:xfrm flipH="1" rot="-5400000">
              <a:off x="4455248" y="5956810"/>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9"/>
            <p:cNvSpPr/>
            <p:nvPr/>
          </p:nvSpPr>
          <p:spPr>
            <a:xfrm flipH="1" rot="-5400000">
              <a:off x="4161446" y="6036940"/>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9"/>
            <p:cNvSpPr/>
            <p:nvPr/>
          </p:nvSpPr>
          <p:spPr>
            <a:xfrm flipH="1" rot="-5400000">
              <a:off x="4124362" y="5978078"/>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9"/>
            <p:cNvSpPr/>
            <p:nvPr/>
          </p:nvSpPr>
          <p:spPr>
            <a:xfrm flipH="1" rot="-5400000">
              <a:off x="3512487" y="6151856"/>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8" name="Shape 178"/>
        <p:cNvGrpSpPr/>
        <p:nvPr/>
      </p:nvGrpSpPr>
      <p:grpSpPr>
        <a:xfrm>
          <a:off x="0" y="0"/>
          <a:ext cx="0" cy="0"/>
          <a:chOff x="0" y="0"/>
          <a:chExt cx="0" cy="0"/>
        </a:xfrm>
      </p:grpSpPr>
      <p:sp>
        <p:nvSpPr>
          <p:cNvPr id="179" name="Google Shape;179;p4"/>
          <p:cNvSpPr/>
          <p:nvPr/>
        </p:nvSpPr>
        <p:spPr>
          <a:xfrm flipH="1" rot="-5400000">
            <a:off x="-1022149" y="3239193"/>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highlight>
                  <a:schemeClr val="lt1"/>
                </a:highlight>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181" name="Google Shape;181;p4"/>
          <p:cNvSpPr txBox="1"/>
          <p:nvPr>
            <p:ph idx="1" type="body"/>
          </p:nvPr>
        </p:nvSpPr>
        <p:spPr>
          <a:xfrm>
            <a:off x="716900" y="1051849"/>
            <a:ext cx="7704000" cy="548700"/>
          </a:xfrm>
          <a:prstGeom prst="rect">
            <a:avLst/>
          </a:prstGeom>
        </p:spPr>
        <p:txBody>
          <a:bodyPr anchorCtr="0" anchor="ctr" bIns="91425" lIns="91425" spcFirstLastPara="1" rIns="91425" wrap="square" tIns="91425">
            <a:noAutofit/>
          </a:bodyPr>
          <a:lstStyle>
            <a:lvl1pPr indent="-330200" lvl="0" marL="457200" rtl="0" algn="ctr">
              <a:lnSpc>
                <a:spcPct val="100000"/>
              </a:lnSpc>
              <a:spcBef>
                <a:spcPts val="0"/>
              </a:spcBef>
              <a:spcAft>
                <a:spcPts val="0"/>
              </a:spcAft>
              <a:buSzPts val="1600"/>
              <a:buFont typeface="Mulish SemiBold"/>
              <a:buAutoNum type="arabicPeriod"/>
              <a:defRPr/>
            </a:lvl1pPr>
            <a:lvl2pPr indent="-330200" lvl="1" marL="914400" rtl="0">
              <a:lnSpc>
                <a:spcPct val="100000"/>
              </a:lnSpc>
              <a:spcBef>
                <a:spcPts val="0"/>
              </a:spcBef>
              <a:spcAft>
                <a:spcPts val="0"/>
              </a:spcAft>
              <a:buSzPts val="1600"/>
              <a:buFont typeface="Roboto Condensed Light"/>
              <a:buAutoNum type="alphaLcPeriod"/>
              <a:defRPr sz="1600"/>
            </a:lvl2pPr>
            <a:lvl3pPr indent="-330200" lvl="2" marL="1371600" rtl="0">
              <a:lnSpc>
                <a:spcPct val="100000"/>
              </a:lnSpc>
              <a:spcBef>
                <a:spcPts val="0"/>
              </a:spcBef>
              <a:spcAft>
                <a:spcPts val="0"/>
              </a:spcAft>
              <a:buSzPts val="1600"/>
              <a:buFont typeface="Roboto Condensed Light"/>
              <a:buAutoNum type="romanLcPeriod"/>
              <a:defRPr sz="1600"/>
            </a:lvl3pPr>
            <a:lvl4pPr indent="-330200" lvl="3" marL="1828800" rtl="0">
              <a:lnSpc>
                <a:spcPct val="100000"/>
              </a:lnSpc>
              <a:spcBef>
                <a:spcPts val="0"/>
              </a:spcBef>
              <a:spcAft>
                <a:spcPts val="0"/>
              </a:spcAft>
              <a:buSzPts val="1600"/>
              <a:buFont typeface="Roboto Condensed Light"/>
              <a:buAutoNum type="arabicPeriod"/>
              <a:defRPr sz="1600"/>
            </a:lvl4pPr>
            <a:lvl5pPr indent="-330200" lvl="4" marL="2286000" rtl="0">
              <a:lnSpc>
                <a:spcPct val="100000"/>
              </a:lnSpc>
              <a:spcBef>
                <a:spcPts val="0"/>
              </a:spcBef>
              <a:spcAft>
                <a:spcPts val="0"/>
              </a:spcAft>
              <a:buSzPts val="1600"/>
              <a:buFont typeface="Roboto Condensed Light"/>
              <a:buAutoNum type="alphaLcPeriod"/>
              <a:defRPr sz="1600"/>
            </a:lvl5pPr>
            <a:lvl6pPr indent="-330200" lvl="5" marL="2743200" rtl="0">
              <a:lnSpc>
                <a:spcPct val="100000"/>
              </a:lnSpc>
              <a:spcBef>
                <a:spcPts val="0"/>
              </a:spcBef>
              <a:spcAft>
                <a:spcPts val="0"/>
              </a:spcAft>
              <a:buSzPts val="1600"/>
              <a:buFont typeface="Roboto Condensed Light"/>
              <a:buAutoNum type="romanLcPeriod"/>
              <a:defRPr sz="1600"/>
            </a:lvl6pPr>
            <a:lvl7pPr indent="-330200" lvl="6" marL="3200400" rtl="0">
              <a:lnSpc>
                <a:spcPct val="100000"/>
              </a:lnSpc>
              <a:spcBef>
                <a:spcPts val="0"/>
              </a:spcBef>
              <a:spcAft>
                <a:spcPts val="0"/>
              </a:spcAft>
              <a:buSzPts val="1600"/>
              <a:buFont typeface="Roboto Condensed Light"/>
              <a:buAutoNum type="arabicPeriod"/>
              <a:defRPr sz="1600"/>
            </a:lvl7pPr>
            <a:lvl8pPr indent="-330200" lvl="7" marL="3657600" rtl="0">
              <a:lnSpc>
                <a:spcPct val="100000"/>
              </a:lnSpc>
              <a:spcBef>
                <a:spcPts val="0"/>
              </a:spcBef>
              <a:spcAft>
                <a:spcPts val="0"/>
              </a:spcAft>
              <a:buSzPts val="1600"/>
              <a:buFont typeface="Roboto Condensed Light"/>
              <a:buAutoNum type="alphaLcPeriod"/>
              <a:defRPr sz="1600"/>
            </a:lvl8pPr>
            <a:lvl9pPr indent="-330200" lvl="8" marL="4114800" rtl="0">
              <a:lnSpc>
                <a:spcPct val="100000"/>
              </a:lnSpc>
              <a:spcBef>
                <a:spcPts val="0"/>
              </a:spcBef>
              <a:spcAft>
                <a:spcPts val="0"/>
              </a:spcAft>
              <a:buSzPts val="1600"/>
              <a:buFont typeface="Roboto Condensed Light"/>
              <a:buAutoNum type="romanLcPeriod"/>
              <a:defRPr sz="1600"/>
            </a:lvl9pPr>
          </a:lstStyle>
          <a:p/>
        </p:txBody>
      </p:sp>
      <p:sp>
        <p:nvSpPr>
          <p:cNvPr id="182" name="Google Shape;182;p4"/>
          <p:cNvSpPr/>
          <p:nvPr/>
        </p:nvSpPr>
        <p:spPr>
          <a:xfrm flipH="1" rot="5400000">
            <a:off x="7239695" y="994618"/>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4"/>
          <p:cNvGrpSpPr/>
          <p:nvPr/>
        </p:nvGrpSpPr>
        <p:grpSpPr>
          <a:xfrm flipH="1" rot="10800000">
            <a:off x="-15623" y="3"/>
            <a:ext cx="1457690" cy="2194639"/>
            <a:chOff x="1056052" y="3"/>
            <a:chExt cx="1457690" cy="2194639"/>
          </a:xfrm>
        </p:grpSpPr>
        <p:sp>
          <p:nvSpPr>
            <p:cNvPr id="184" name="Google Shape;184;p4"/>
            <p:cNvSpPr/>
            <p:nvPr/>
          </p:nvSpPr>
          <p:spPr>
            <a:xfrm flipH="1">
              <a:off x="1490606" y="2052235"/>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flipH="1">
              <a:off x="1301341" y="2050475"/>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flipH="1">
              <a:off x="1466627" y="2028623"/>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flipH="1">
              <a:off x="1324953" y="2026863"/>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flipH="1">
              <a:off x="1443014" y="2005011"/>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flipH="1">
              <a:off x="1348565" y="2002902"/>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flipH="1">
              <a:off x="1419402" y="1981398"/>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flipH="1">
              <a:off x="1372178" y="1979290"/>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flipH="1">
              <a:off x="1395790" y="1959198"/>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flipH="1">
              <a:off x="1279837" y="1498557"/>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flipH="1">
              <a:off x="1056052" y="1274754"/>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flipH="1">
              <a:off x="1738003" y="1274754"/>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flipH="1">
              <a:off x="2294852" y="1126041"/>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flipH="1">
              <a:off x="2360758" y="106013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flipH="1">
              <a:off x="2220147" y="1051317"/>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flipH="1">
              <a:off x="2426663" y="99423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flipH="1">
              <a:off x="2286053" y="985412"/>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flipH="1">
              <a:off x="1056052" y="933604"/>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flipH="1">
              <a:off x="1580123" y="933604"/>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flipH="1">
              <a:off x="1396853" y="933604"/>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flipH="1">
              <a:off x="2492568" y="92832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flipH="1">
              <a:off x="2351958" y="919507"/>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flipH="1">
              <a:off x="2417863" y="853601"/>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flipH="1">
              <a:off x="2277235" y="844783"/>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flipH="1">
              <a:off x="1987178" y="802142"/>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flipH="1">
              <a:off x="2343140" y="778878"/>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flipH="1">
              <a:off x="2202163" y="769712"/>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flipH="1">
              <a:off x="2268069" y="703806"/>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flipH="1">
              <a:off x="1056052" y="592436"/>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flipH="1">
              <a:off x="1056052" y="251635"/>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flipH="1">
              <a:off x="1396853" y="251635"/>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flipH="1">
              <a:off x="1056052" y="3"/>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4"/>
          <p:cNvGrpSpPr/>
          <p:nvPr/>
        </p:nvGrpSpPr>
        <p:grpSpPr>
          <a:xfrm>
            <a:off x="8120856" y="2948853"/>
            <a:ext cx="1023137" cy="2194639"/>
            <a:chOff x="9996506" y="2756903"/>
            <a:chExt cx="1023137" cy="2194639"/>
          </a:xfrm>
        </p:grpSpPr>
        <p:sp>
          <p:nvSpPr>
            <p:cNvPr id="217" name="Google Shape;217;p4"/>
            <p:cNvSpPr/>
            <p:nvPr/>
          </p:nvSpPr>
          <p:spPr>
            <a:xfrm flipH="1" rot="10800000">
              <a:off x="10769404" y="2847833"/>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flipH="1" rot="10800000">
              <a:off x="10698567" y="2776996"/>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flipH="1" rot="10800000">
              <a:off x="10745791" y="2824220"/>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flipH="1" rot="10800000">
              <a:off x="10674606" y="2756903"/>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flipH="1" rot="10800000">
              <a:off x="10722179" y="2800608"/>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flipH="1" rot="10800000">
              <a:off x="10603751" y="2826329"/>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flipH="1" rot="10800000">
              <a:off x="10580139" y="2849941"/>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flipH="1" rot="10800000">
              <a:off x="10650976" y="2778756"/>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flipH="1" rot="10800000">
              <a:off x="10627364" y="2802716"/>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flipH="1" rot="10800000">
              <a:off x="10337673" y="2994438"/>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flipH="1" rot="10800000">
              <a:off x="10561458" y="3218241"/>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flipH="1" rot="10800000">
              <a:off x="10337673" y="3676773"/>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flipH="1" rot="10800000">
              <a:off x="9996506" y="4017923"/>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flipH="1" rot="10800000">
              <a:off x="9996506" y="3335605"/>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flipH="1" rot="10800000">
              <a:off x="10194937" y="3335605"/>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flipH="1" rot="10800000">
              <a:off x="9996506" y="2994438"/>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flipH="1" rot="10800000">
              <a:off x="10678823" y="4017923"/>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flipH="1" rot="10800000">
              <a:off x="10894175" y="4699892"/>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flipH="1" rot="10800000">
              <a:off x="10678823" y="3335605"/>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4"/>
          <p:cNvGrpSpPr/>
          <p:nvPr/>
        </p:nvGrpSpPr>
        <p:grpSpPr>
          <a:xfrm>
            <a:off x="8430782" y="1988623"/>
            <a:ext cx="520982" cy="623354"/>
            <a:chOff x="8430770" y="227823"/>
            <a:chExt cx="520982" cy="623354"/>
          </a:xfrm>
        </p:grpSpPr>
        <p:sp>
          <p:nvSpPr>
            <p:cNvPr id="237" name="Google Shape;237;p4"/>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4"/>
          <p:cNvGrpSpPr/>
          <p:nvPr/>
        </p:nvGrpSpPr>
        <p:grpSpPr>
          <a:xfrm>
            <a:off x="192232" y="2430848"/>
            <a:ext cx="520982" cy="623354"/>
            <a:chOff x="8430770" y="227823"/>
            <a:chExt cx="520982" cy="623354"/>
          </a:xfrm>
        </p:grpSpPr>
        <p:sp>
          <p:nvSpPr>
            <p:cNvPr id="251" name="Google Shape;251;p4"/>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4"/>
          <p:cNvGrpSpPr/>
          <p:nvPr/>
        </p:nvGrpSpPr>
        <p:grpSpPr>
          <a:xfrm>
            <a:off x="4433681" y="135848"/>
            <a:ext cx="276638" cy="229911"/>
            <a:chOff x="3266679" y="4234561"/>
            <a:chExt cx="276638" cy="229911"/>
          </a:xfrm>
        </p:grpSpPr>
        <p:sp>
          <p:nvSpPr>
            <p:cNvPr id="265" name="Google Shape;265;p4"/>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4" name="Shape 274"/>
        <p:cNvGrpSpPr/>
        <p:nvPr/>
      </p:nvGrpSpPr>
      <p:grpSpPr>
        <a:xfrm>
          <a:off x="0" y="0"/>
          <a:ext cx="0" cy="0"/>
          <a:chOff x="0" y="0"/>
          <a:chExt cx="0" cy="0"/>
        </a:xfrm>
      </p:grpSpPr>
      <p:sp>
        <p:nvSpPr>
          <p:cNvPr id="275" name="Google Shape;275;p5"/>
          <p:cNvSpPr txBox="1"/>
          <p:nvPr>
            <p:ph type="title"/>
          </p:nvPr>
        </p:nvSpPr>
        <p:spPr>
          <a:xfrm>
            <a:off x="802418" y="2845875"/>
            <a:ext cx="35775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0" sz="2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6" name="Google Shape;276;p5"/>
          <p:cNvSpPr txBox="1"/>
          <p:nvPr>
            <p:ph idx="2" type="title"/>
          </p:nvPr>
        </p:nvSpPr>
        <p:spPr>
          <a:xfrm>
            <a:off x="4764382" y="2845875"/>
            <a:ext cx="35775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0" sz="2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7" name="Google Shape;277;p5"/>
          <p:cNvSpPr txBox="1"/>
          <p:nvPr>
            <p:ph idx="1" type="subTitle"/>
          </p:nvPr>
        </p:nvSpPr>
        <p:spPr>
          <a:xfrm>
            <a:off x="4764382" y="3055996"/>
            <a:ext cx="35775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8" name="Google Shape;278;p5"/>
          <p:cNvSpPr txBox="1"/>
          <p:nvPr>
            <p:ph idx="3" type="subTitle"/>
          </p:nvPr>
        </p:nvSpPr>
        <p:spPr>
          <a:xfrm>
            <a:off x="802118" y="3055996"/>
            <a:ext cx="35781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9" name="Google Shape;279;p5"/>
          <p:cNvSpPr txBox="1"/>
          <p:nvPr>
            <p:ph idx="4"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highlight>
                  <a:schemeClr val="lt1"/>
                </a:highlight>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grpSp>
        <p:nvGrpSpPr>
          <p:cNvPr id="280" name="Google Shape;280;p5"/>
          <p:cNvGrpSpPr/>
          <p:nvPr/>
        </p:nvGrpSpPr>
        <p:grpSpPr>
          <a:xfrm flipH="1">
            <a:off x="7701927" y="967653"/>
            <a:ext cx="1457690" cy="2194639"/>
            <a:chOff x="1056052" y="3"/>
            <a:chExt cx="1457690" cy="2194639"/>
          </a:xfrm>
        </p:grpSpPr>
        <p:sp>
          <p:nvSpPr>
            <p:cNvPr id="281" name="Google Shape;281;p5"/>
            <p:cNvSpPr/>
            <p:nvPr/>
          </p:nvSpPr>
          <p:spPr>
            <a:xfrm flipH="1">
              <a:off x="2492568" y="92832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flipH="1">
              <a:off x="2417863" y="853601"/>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flipH="1">
              <a:off x="2343140" y="778878"/>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flipH="1">
              <a:off x="2268069" y="703806"/>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flipH="1">
              <a:off x="2426663" y="99423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flipH="1">
              <a:off x="2351958" y="919507"/>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flipH="1">
              <a:off x="2277235" y="844783"/>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flipH="1">
              <a:off x="2202163" y="769712"/>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flipH="1">
              <a:off x="2360758" y="106013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flipH="1">
              <a:off x="2286053" y="985412"/>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flipH="1">
              <a:off x="2294852" y="1126041"/>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flipH="1">
              <a:off x="2220147" y="1051317"/>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flipH="1">
              <a:off x="1301341" y="2050475"/>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flipH="1">
              <a:off x="1372178" y="1979290"/>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flipH="1">
              <a:off x="1324953" y="2026863"/>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flipH="1">
              <a:off x="1395790" y="1959198"/>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flipH="1">
              <a:off x="1348565" y="2002902"/>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flipH="1">
              <a:off x="1466627" y="2028623"/>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flipH="1">
              <a:off x="1490606" y="2052235"/>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flipH="1">
              <a:off x="1419402" y="1981398"/>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flipH="1">
              <a:off x="1443014" y="2005011"/>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flipH="1">
              <a:off x="1987178" y="802142"/>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flipH="1">
              <a:off x="1056052" y="1274754"/>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flipH="1">
              <a:off x="1279837" y="1498557"/>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flipH="1">
              <a:off x="1056052" y="592436"/>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flipH="1">
              <a:off x="1396853" y="251635"/>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flipH="1">
              <a:off x="1396853" y="933604"/>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flipH="1">
              <a:off x="1580123" y="933604"/>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flipH="1">
              <a:off x="1738003" y="1274754"/>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flipH="1">
              <a:off x="1056052" y="251635"/>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flipH="1">
              <a:off x="1056052" y="3"/>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flipH="1">
              <a:off x="1056052" y="933604"/>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5"/>
          <p:cNvSpPr/>
          <p:nvPr/>
        </p:nvSpPr>
        <p:spPr>
          <a:xfrm rot="10800000">
            <a:off x="-5" y="4233868"/>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5"/>
          <p:cNvGrpSpPr/>
          <p:nvPr/>
        </p:nvGrpSpPr>
        <p:grpSpPr>
          <a:xfrm>
            <a:off x="-15623" y="3"/>
            <a:ext cx="1457690" cy="2194639"/>
            <a:chOff x="1056052" y="3"/>
            <a:chExt cx="1457690" cy="2194639"/>
          </a:xfrm>
        </p:grpSpPr>
        <p:sp>
          <p:nvSpPr>
            <p:cNvPr id="315" name="Google Shape;315;p5"/>
            <p:cNvSpPr/>
            <p:nvPr/>
          </p:nvSpPr>
          <p:spPr>
            <a:xfrm flipH="1">
              <a:off x="2492568" y="92832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flipH="1">
              <a:off x="2417863" y="853601"/>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flipH="1">
              <a:off x="2343140" y="778878"/>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flipH="1">
              <a:off x="2268069" y="703806"/>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flipH="1">
              <a:off x="2426663" y="99423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flipH="1">
              <a:off x="2351958" y="919507"/>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flipH="1">
              <a:off x="2277235" y="844783"/>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flipH="1">
              <a:off x="2202163" y="769712"/>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flipH="1">
              <a:off x="2360758" y="106013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flipH="1">
              <a:off x="2286053" y="985412"/>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flipH="1">
              <a:off x="2294852" y="1126041"/>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flipH="1">
              <a:off x="2220147" y="1051317"/>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flipH="1">
              <a:off x="1301341" y="2050475"/>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flipH="1">
              <a:off x="1372178" y="1979290"/>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flipH="1">
              <a:off x="1324953" y="2026863"/>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flipH="1">
              <a:off x="1395790" y="1959198"/>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flipH="1">
              <a:off x="1348565" y="2002902"/>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flipH="1">
              <a:off x="1466627" y="2028623"/>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flipH="1">
              <a:off x="1490606" y="2052235"/>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flipH="1">
              <a:off x="1419402" y="1981398"/>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flipH="1">
              <a:off x="1443014" y="2005011"/>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flipH="1">
              <a:off x="1987178" y="802142"/>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flipH="1">
              <a:off x="1056052" y="1274754"/>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flipH="1">
              <a:off x="1279837" y="1498557"/>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flipH="1">
              <a:off x="1056052" y="592436"/>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flipH="1">
              <a:off x="1396853" y="251635"/>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flipH="1">
              <a:off x="1396853" y="933604"/>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flipH="1">
              <a:off x="1580123" y="933604"/>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flipH="1">
              <a:off x="1738003" y="1274754"/>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flipH="1">
              <a:off x="1056052" y="251635"/>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flipH="1">
              <a:off x="1056052" y="3"/>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flipH="1">
              <a:off x="1056052" y="933604"/>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5"/>
          <p:cNvGrpSpPr/>
          <p:nvPr/>
        </p:nvGrpSpPr>
        <p:grpSpPr>
          <a:xfrm>
            <a:off x="8271600" y="-43234"/>
            <a:ext cx="1052283" cy="1322192"/>
            <a:chOff x="3515716" y="5634203"/>
            <a:chExt cx="1052283" cy="1322192"/>
          </a:xfrm>
        </p:grpSpPr>
        <p:sp>
          <p:nvSpPr>
            <p:cNvPr id="348" name="Google Shape;348;p5"/>
            <p:cNvSpPr/>
            <p:nvPr/>
          </p:nvSpPr>
          <p:spPr>
            <a:xfrm flipH="1" rot="-5400000">
              <a:off x="4310721" y="5634308"/>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flipH="1" rot="-5400000">
              <a:off x="4388160" y="571232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flipH="1" rot="-5400000">
              <a:off x="4222932" y="5722754"/>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flipH="1" rot="-5400000">
              <a:off x="4465599" y="579034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flipH="1" rot="-5400000">
              <a:off x="4300371" y="5800773"/>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flipH="1" rot="-5400000">
              <a:off x="4135132" y="5811190"/>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flipH="1" rot="-5400000">
              <a:off x="4543037" y="5868364"/>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flipH="1" rot="-5400000">
              <a:off x="4377810" y="5878792"/>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flipH="1" rot="-5400000">
              <a:off x="4212571" y="5889209"/>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flipH="1" rot="-5400000">
              <a:off x="4046923" y="5900060"/>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flipH="1" rot="-5400000">
              <a:off x="4455248" y="5956810"/>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flipH="1" rot="-5400000">
              <a:off x="4161446" y="6036940"/>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flipH="1" rot="-5400000">
              <a:off x="4124362" y="5978078"/>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flipH="1" rot="-5400000">
              <a:off x="3512487" y="6151856"/>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5"/>
          <p:cNvGrpSpPr/>
          <p:nvPr/>
        </p:nvGrpSpPr>
        <p:grpSpPr>
          <a:xfrm>
            <a:off x="8292454" y="177173"/>
            <a:ext cx="276638" cy="229911"/>
            <a:chOff x="3266679" y="4234561"/>
            <a:chExt cx="276638" cy="229911"/>
          </a:xfrm>
        </p:grpSpPr>
        <p:sp>
          <p:nvSpPr>
            <p:cNvPr id="363" name="Google Shape;363;p5"/>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5"/>
          <p:cNvGrpSpPr/>
          <p:nvPr/>
        </p:nvGrpSpPr>
        <p:grpSpPr>
          <a:xfrm>
            <a:off x="192232" y="2260073"/>
            <a:ext cx="520982" cy="623354"/>
            <a:chOff x="8430770" y="227823"/>
            <a:chExt cx="520982" cy="623354"/>
          </a:xfrm>
        </p:grpSpPr>
        <p:sp>
          <p:nvSpPr>
            <p:cNvPr id="373" name="Google Shape;373;p5"/>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6" name="Shape 386"/>
        <p:cNvGrpSpPr/>
        <p:nvPr/>
      </p:nvGrpSpPr>
      <p:grpSpPr>
        <a:xfrm>
          <a:off x="0" y="0"/>
          <a:ext cx="0" cy="0"/>
          <a:chOff x="0" y="0"/>
          <a:chExt cx="0" cy="0"/>
        </a:xfrm>
      </p:grpSpPr>
      <p:sp>
        <p:nvSpPr>
          <p:cNvPr id="387" name="Google Shape;387;p6"/>
          <p:cNvSpPr/>
          <p:nvPr/>
        </p:nvSpPr>
        <p:spPr>
          <a:xfrm flipH="1" rot="-5400000">
            <a:off x="-994618" y="3239193"/>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6"/>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highlight>
                  <a:schemeClr val="lt1"/>
                </a:highlight>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389" name="Google Shape;389;p6"/>
          <p:cNvSpPr/>
          <p:nvPr/>
        </p:nvSpPr>
        <p:spPr>
          <a:xfrm flipH="1" rot="5400000">
            <a:off x="7239695" y="994618"/>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6"/>
          <p:cNvGrpSpPr/>
          <p:nvPr/>
        </p:nvGrpSpPr>
        <p:grpSpPr>
          <a:xfrm rot="10800000">
            <a:off x="8091725" y="3821303"/>
            <a:ext cx="1052283" cy="1322192"/>
            <a:chOff x="3515716" y="5634203"/>
            <a:chExt cx="1052283" cy="1322192"/>
          </a:xfrm>
        </p:grpSpPr>
        <p:sp>
          <p:nvSpPr>
            <p:cNvPr id="391" name="Google Shape;391;p6"/>
            <p:cNvSpPr/>
            <p:nvPr/>
          </p:nvSpPr>
          <p:spPr>
            <a:xfrm flipH="1" rot="-5400000">
              <a:off x="4310721" y="5634308"/>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
            <p:cNvSpPr/>
            <p:nvPr/>
          </p:nvSpPr>
          <p:spPr>
            <a:xfrm flipH="1" rot="-5400000">
              <a:off x="4388160" y="571232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6"/>
            <p:cNvSpPr/>
            <p:nvPr/>
          </p:nvSpPr>
          <p:spPr>
            <a:xfrm flipH="1" rot="-5400000">
              <a:off x="4222932" y="5722754"/>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
            <p:cNvSpPr/>
            <p:nvPr/>
          </p:nvSpPr>
          <p:spPr>
            <a:xfrm flipH="1" rot="-5400000">
              <a:off x="4465599" y="579034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
            <p:cNvSpPr/>
            <p:nvPr/>
          </p:nvSpPr>
          <p:spPr>
            <a:xfrm flipH="1" rot="-5400000">
              <a:off x="4300371" y="5800773"/>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6"/>
            <p:cNvSpPr/>
            <p:nvPr/>
          </p:nvSpPr>
          <p:spPr>
            <a:xfrm flipH="1" rot="-5400000">
              <a:off x="4135132" y="5811190"/>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
            <p:cNvSpPr/>
            <p:nvPr/>
          </p:nvSpPr>
          <p:spPr>
            <a:xfrm flipH="1" rot="-5400000">
              <a:off x="4543037" y="5868364"/>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
            <p:cNvSpPr/>
            <p:nvPr/>
          </p:nvSpPr>
          <p:spPr>
            <a:xfrm flipH="1" rot="-5400000">
              <a:off x="4377810" y="5878792"/>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
            <p:cNvSpPr/>
            <p:nvPr/>
          </p:nvSpPr>
          <p:spPr>
            <a:xfrm flipH="1" rot="-5400000">
              <a:off x="4212571" y="5889209"/>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flipH="1" rot="-5400000">
              <a:off x="4046923" y="5900060"/>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flipH="1" rot="-5400000">
              <a:off x="4455248" y="5956810"/>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flipH="1" rot="-5400000">
              <a:off x="4161446" y="6036940"/>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flipH="1" rot="-5400000">
              <a:off x="4124362" y="5978078"/>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flipH="1" rot="-5400000">
              <a:off x="3512487" y="6151856"/>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6"/>
          <p:cNvGrpSpPr/>
          <p:nvPr/>
        </p:nvGrpSpPr>
        <p:grpSpPr>
          <a:xfrm>
            <a:off x="103043" y="-2391"/>
            <a:ext cx="520982" cy="1232954"/>
            <a:chOff x="116032" y="-2"/>
            <a:chExt cx="520982" cy="1232954"/>
          </a:xfrm>
        </p:grpSpPr>
        <p:grpSp>
          <p:nvGrpSpPr>
            <p:cNvPr id="406" name="Google Shape;406;p6"/>
            <p:cNvGrpSpPr/>
            <p:nvPr/>
          </p:nvGrpSpPr>
          <p:grpSpPr>
            <a:xfrm>
              <a:off x="116032" y="-2"/>
              <a:ext cx="520982" cy="623354"/>
              <a:chOff x="8430770" y="227823"/>
              <a:chExt cx="520982" cy="623354"/>
            </a:xfrm>
          </p:grpSpPr>
          <p:sp>
            <p:nvSpPr>
              <p:cNvPr id="407" name="Google Shape;407;p6"/>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6"/>
            <p:cNvGrpSpPr/>
            <p:nvPr/>
          </p:nvGrpSpPr>
          <p:grpSpPr>
            <a:xfrm flipH="1" rot="10800000">
              <a:off x="116032" y="609598"/>
              <a:ext cx="520982" cy="623354"/>
              <a:chOff x="8430770" y="227823"/>
              <a:chExt cx="520982" cy="623354"/>
            </a:xfrm>
          </p:grpSpPr>
          <p:sp>
            <p:nvSpPr>
              <p:cNvPr id="421" name="Google Shape;421;p6"/>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4" name="Google Shape;434;p6"/>
          <p:cNvGrpSpPr/>
          <p:nvPr/>
        </p:nvGrpSpPr>
        <p:grpSpPr>
          <a:xfrm>
            <a:off x="225216" y="1296598"/>
            <a:ext cx="276638" cy="229911"/>
            <a:chOff x="3266679" y="4234561"/>
            <a:chExt cx="276638" cy="229911"/>
          </a:xfrm>
        </p:grpSpPr>
        <p:sp>
          <p:nvSpPr>
            <p:cNvPr id="435" name="Google Shape;435;p6"/>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6"/>
          <p:cNvGrpSpPr/>
          <p:nvPr/>
        </p:nvGrpSpPr>
        <p:grpSpPr>
          <a:xfrm>
            <a:off x="225216" y="1634798"/>
            <a:ext cx="276638" cy="229911"/>
            <a:chOff x="3266679" y="4234561"/>
            <a:chExt cx="276638" cy="229911"/>
          </a:xfrm>
        </p:grpSpPr>
        <p:sp>
          <p:nvSpPr>
            <p:cNvPr id="445" name="Google Shape;445;p6"/>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4" name="Shape 454"/>
        <p:cNvGrpSpPr/>
        <p:nvPr/>
      </p:nvGrpSpPr>
      <p:grpSpPr>
        <a:xfrm>
          <a:off x="0" y="0"/>
          <a:ext cx="0" cy="0"/>
          <a:chOff x="0" y="0"/>
          <a:chExt cx="0" cy="0"/>
        </a:xfrm>
      </p:grpSpPr>
      <p:sp>
        <p:nvSpPr>
          <p:cNvPr id="455" name="Google Shape;455;p7"/>
          <p:cNvSpPr txBox="1"/>
          <p:nvPr>
            <p:ph idx="1" type="body"/>
          </p:nvPr>
        </p:nvSpPr>
        <p:spPr>
          <a:xfrm>
            <a:off x="732580" y="1643775"/>
            <a:ext cx="4172700" cy="21945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Clr>
                <a:schemeClr val="lt1"/>
              </a:buClr>
              <a:buSzPts val="1600"/>
              <a:buFont typeface="Nunito Light"/>
              <a:buChar char="●"/>
              <a:defRPr/>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17500" lvl="4" marL="2286000" rtl="0">
              <a:lnSpc>
                <a:spcPct val="100000"/>
              </a:lnSpc>
              <a:spcBef>
                <a:spcPts val="1600"/>
              </a:spcBef>
              <a:spcAft>
                <a:spcPts val="0"/>
              </a:spcAft>
              <a:buSzPts val="1400"/>
              <a:buFont typeface="Nunito Light"/>
              <a:buChar char="○"/>
              <a:defRPr/>
            </a:lvl5pPr>
            <a:lvl6pPr indent="-317500" lvl="5" marL="2743200" rtl="0">
              <a:lnSpc>
                <a:spcPct val="100000"/>
              </a:lnSpc>
              <a:spcBef>
                <a:spcPts val="1600"/>
              </a:spcBef>
              <a:spcAft>
                <a:spcPts val="0"/>
              </a:spcAft>
              <a:buSzPts val="14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17500" lvl="8" marL="4114800" rtl="0">
              <a:lnSpc>
                <a:spcPct val="100000"/>
              </a:lnSpc>
              <a:spcBef>
                <a:spcPts val="1600"/>
              </a:spcBef>
              <a:spcAft>
                <a:spcPts val="1600"/>
              </a:spcAft>
              <a:buSzPts val="1400"/>
              <a:buFont typeface="Nunito Light"/>
              <a:buChar char="■"/>
              <a:defRPr/>
            </a:lvl9pPr>
          </a:lstStyle>
          <a:p/>
        </p:txBody>
      </p:sp>
      <p:sp>
        <p:nvSpPr>
          <p:cNvPr id="456" name="Google Shape;456;p7"/>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highlight>
                  <a:schemeClr val="lt1"/>
                </a:highlight>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57" name="Google Shape;457;p7"/>
          <p:cNvSpPr/>
          <p:nvPr/>
        </p:nvSpPr>
        <p:spPr>
          <a:xfrm rot="-5400000">
            <a:off x="-994555" y="994618"/>
            <a:ext cx="2898988" cy="909629"/>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7"/>
          <p:cNvSpPr/>
          <p:nvPr/>
        </p:nvSpPr>
        <p:spPr>
          <a:xfrm flipH="1" rot="10800000">
            <a:off x="5665488" y="4054385"/>
            <a:ext cx="3478587" cy="1091492"/>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7"/>
          <p:cNvGrpSpPr/>
          <p:nvPr/>
        </p:nvGrpSpPr>
        <p:grpSpPr>
          <a:xfrm flipH="1" rot="10800000">
            <a:off x="-15623" y="3634653"/>
            <a:ext cx="1457690" cy="2194639"/>
            <a:chOff x="1056052" y="3"/>
            <a:chExt cx="1457690" cy="2194639"/>
          </a:xfrm>
        </p:grpSpPr>
        <p:sp>
          <p:nvSpPr>
            <p:cNvPr id="460" name="Google Shape;460;p7"/>
            <p:cNvSpPr/>
            <p:nvPr/>
          </p:nvSpPr>
          <p:spPr>
            <a:xfrm flipH="1">
              <a:off x="2492568" y="92832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7"/>
            <p:cNvSpPr/>
            <p:nvPr/>
          </p:nvSpPr>
          <p:spPr>
            <a:xfrm flipH="1">
              <a:off x="2417863" y="853601"/>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7"/>
            <p:cNvSpPr/>
            <p:nvPr/>
          </p:nvSpPr>
          <p:spPr>
            <a:xfrm flipH="1">
              <a:off x="2343140" y="778878"/>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7"/>
            <p:cNvSpPr/>
            <p:nvPr/>
          </p:nvSpPr>
          <p:spPr>
            <a:xfrm flipH="1">
              <a:off x="2268069" y="703806"/>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7"/>
            <p:cNvSpPr/>
            <p:nvPr/>
          </p:nvSpPr>
          <p:spPr>
            <a:xfrm flipH="1">
              <a:off x="2426663" y="99423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7"/>
            <p:cNvSpPr/>
            <p:nvPr/>
          </p:nvSpPr>
          <p:spPr>
            <a:xfrm flipH="1">
              <a:off x="2351958" y="919507"/>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7"/>
            <p:cNvSpPr/>
            <p:nvPr/>
          </p:nvSpPr>
          <p:spPr>
            <a:xfrm flipH="1">
              <a:off x="2277235" y="844783"/>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7"/>
            <p:cNvSpPr/>
            <p:nvPr/>
          </p:nvSpPr>
          <p:spPr>
            <a:xfrm flipH="1">
              <a:off x="2202163" y="769712"/>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7"/>
            <p:cNvSpPr/>
            <p:nvPr/>
          </p:nvSpPr>
          <p:spPr>
            <a:xfrm flipH="1">
              <a:off x="2360758" y="106013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flipH="1">
              <a:off x="2286053" y="985412"/>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7"/>
            <p:cNvSpPr/>
            <p:nvPr/>
          </p:nvSpPr>
          <p:spPr>
            <a:xfrm flipH="1">
              <a:off x="2294852" y="1126041"/>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7"/>
            <p:cNvSpPr/>
            <p:nvPr/>
          </p:nvSpPr>
          <p:spPr>
            <a:xfrm flipH="1">
              <a:off x="2220147" y="1051317"/>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7"/>
            <p:cNvSpPr/>
            <p:nvPr/>
          </p:nvSpPr>
          <p:spPr>
            <a:xfrm flipH="1">
              <a:off x="1301341" y="2050475"/>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7"/>
            <p:cNvSpPr/>
            <p:nvPr/>
          </p:nvSpPr>
          <p:spPr>
            <a:xfrm flipH="1">
              <a:off x="1372178" y="1979290"/>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flipH="1">
              <a:off x="1324953" y="2026863"/>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flipH="1">
              <a:off x="1395790" y="1959198"/>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flipH="1">
              <a:off x="1348565" y="2002902"/>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flipH="1">
              <a:off x="1466627" y="2028623"/>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7"/>
            <p:cNvSpPr/>
            <p:nvPr/>
          </p:nvSpPr>
          <p:spPr>
            <a:xfrm flipH="1">
              <a:off x="1490606" y="2052235"/>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7"/>
            <p:cNvSpPr/>
            <p:nvPr/>
          </p:nvSpPr>
          <p:spPr>
            <a:xfrm flipH="1">
              <a:off x="1419402" y="1981398"/>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flipH="1">
              <a:off x="1443014" y="2005011"/>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flipH="1">
              <a:off x="1987178" y="802142"/>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flipH="1">
              <a:off x="1056052" y="1274754"/>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7"/>
            <p:cNvSpPr/>
            <p:nvPr/>
          </p:nvSpPr>
          <p:spPr>
            <a:xfrm flipH="1">
              <a:off x="1279837" y="1498557"/>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7"/>
            <p:cNvSpPr/>
            <p:nvPr/>
          </p:nvSpPr>
          <p:spPr>
            <a:xfrm flipH="1">
              <a:off x="1056052" y="592436"/>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flipH="1">
              <a:off x="1396853" y="251635"/>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flipH="1">
              <a:off x="1396853" y="933604"/>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flipH="1">
              <a:off x="1580123" y="933604"/>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flipH="1">
              <a:off x="1738003" y="1274754"/>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flipH="1">
              <a:off x="1056052" y="251635"/>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flipH="1">
              <a:off x="1056052" y="3"/>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flipH="1">
              <a:off x="1056052" y="933604"/>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7"/>
          <p:cNvGrpSpPr/>
          <p:nvPr/>
        </p:nvGrpSpPr>
        <p:grpSpPr>
          <a:xfrm rot="5400000">
            <a:off x="7249179" y="683734"/>
            <a:ext cx="2578691" cy="1211207"/>
            <a:chOff x="-3921" y="-416630"/>
            <a:chExt cx="2578691" cy="1211207"/>
          </a:xfrm>
        </p:grpSpPr>
        <p:sp>
          <p:nvSpPr>
            <p:cNvPr id="493" name="Google Shape;493;p7"/>
            <p:cNvSpPr/>
            <p:nvPr/>
          </p:nvSpPr>
          <p:spPr>
            <a:xfrm flipH="1" rot="5400000">
              <a:off x="131260" y="-154586"/>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flipH="1" rot="5400000">
              <a:off x="131467" y="-154164"/>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flipH="1" rot="5400000">
              <a:off x="131261" y="-154377"/>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flipH="1" rot="5400000">
              <a:off x="131262" y="-149614"/>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flipH="1" rot="5400000">
              <a:off x="131467" y="-154373"/>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flipH="1" rot="5400000">
              <a:off x="131249" y="158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flipH="1" rot="5400000">
              <a:off x="131465" y="717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flipH="1" rot="5400000">
              <a:off x="131046" y="-9577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flipH="1" rot="5400000">
              <a:off x="131250" y="-3987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flipH="1" rot="5400000">
              <a:off x="272402" y="-413834"/>
              <a:ext cx="807333" cy="801740"/>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flipH="1" rot="5400000">
              <a:off x="537316" y="-150868"/>
              <a:ext cx="277488" cy="275820"/>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flipH="1" rot="5400000">
              <a:off x="1074136" y="-413823"/>
              <a:ext cx="807333" cy="801719"/>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flipH="1" rot="5400000">
              <a:off x="1474565" y="-9961"/>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flipH="1" rot="5400000">
              <a:off x="673046" y="-10166"/>
              <a:ext cx="807767" cy="801719"/>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flipH="1" rot="5400000">
              <a:off x="898980" y="-19134"/>
              <a:ext cx="355899" cy="801719"/>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flipH="1" rot="5400000">
              <a:off x="474116" y="191754"/>
              <a:ext cx="403905" cy="801740"/>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flipH="1" rot="5400000">
              <a:off x="1676713" y="-615540"/>
              <a:ext cx="403471" cy="801310"/>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flipH="1" rot="5400000">
              <a:off x="2352665" y="-490189"/>
              <a:ext cx="148532" cy="29568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flipH="1" rot="5400000">
              <a:off x="875194" y="-615745"/>
              <a:ext cx="403471" cy="801719"/>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7"/>
          <p:cNvGrpSpPr/>
          <p:nvPr/>
        </p:nvGrpSpPr>
        <p:grpSpPr>
          <a:xfrm>
            <a:off x="187087" y="-13084"/>
            <a:ext cx="1052283" cy="1322192"/>
            <a:chOff x="3515716" y="5634203"/>
            <a:chExt cx="1052283" cy="1322192"/>
          </a:xfrm>
        </p:grpSpPr>
        <p:sp>
          <p:nvSpPr>
            <p:cNvPr id="513" name="Google Shape;513;p7"/>
            <p:cNvSpPr/>
            <p:nvPr/>
          </p:nvSpPr>
          <p:spPr>
            <a:xfrm flipH="1" rot="-5400000">
              <a:off x="4310721" y="5634308"/>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flipH="1" rot="-5400000">
              <a:off x="4388160" y="571232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flipH="1" rot="-5400000">
              <a:off x="4222932" y="5722754"/>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flipH="1" rot="-5400000">
              <a:off x="4465599" y="579034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flipH="1" rot="-5400000">
              <a:off x="4300371" y="5800773"/>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flipH="1" rot="-5400000">
              <a:off x="4135132" y="5811190"/>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flipH="1" rot="-5400000">
              <a:off x="4543037" y="5868364"/>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flipH="1" rot="-5400000">
              <a:off x="4377810" y="5878792"/>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flipH="1" rot="-5400000">
              <a:off x="4212571" y="5889209"/>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flipH="1" rot="-5400000">
              <a:off x="4046923" y="5900060"/>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flipH="1" rot="-5400000">
              <a:off x="4455248" y="5956810"/>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flipH="1" rot="-5400000">
              <a:off x="4161446" y="6036940"/>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flipH="1" rot="-5400000">
              <a:off x="4124362" y="5978078"/>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flipH="1" rot="-5400000">
              <a:off x="3512487" y="6151856"/>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7"/>
          <p:cNvGrpSpPr/>
          <p:nvPr/>
        </p:nvGrpSpPr>
        <p:grpSpPr>
          <a:xfrm>
            <a:off x="8170282" y="2429348"/>
            <a:ext cx="520982" cy="623354"/>
            <a:chOff x="8430770" y="227823"/>
            <a:chExt cx="520982" cy="623354"/>
          </a:xfrm>
        </p:grpSpPr>
        <p:sp>
          <p:nvSpPr>
            <p:cNvPr id="528" name="Google Shape;528;p7"/>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7"/>
          <p:cNvGrpSpPr/>
          <p:nvPr/>
        </p:nvGrpSpPr>
        <p:grpSpPr>
          <a:xfrm>
            <a:off x="4433679" y="135848"/>
            <a:ext cx="276638" cy="229911"/>
            <a:chOff x="3266679" y="4234561"/>
            <a:chExt cx="276638" cy="229911"/>
          </a:xfrm>
        </p:grpSpPr>
        <p:sp>
          <p:nvSpPr>
            <p:cNvPr id="542" name="Google Shape;542;p7"/>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7"/>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7"/>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7"/>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1" name="Shape 551"/>
        <p:cNvGrpSpPr/>
        <p:nvPr/>
      </p:nvGrpSpPr>
      <p:grpSpPr>
        <a:xfrm>
          <a:off x="0" y="0"/>
          <a:ext cx="0" cy="0"/>
          <a:chOff x="0" y="0"/>
          <a:chExt cx="0" cy="0"/>
        </a:xfrm>
      </p:grpSpPr>
      <p:sp>
        <p:nvSpPr>
          <p:cNvPr id="552" name="Google Shape;552;p8"/>
          <p:cNvSpPr txBox="1"/>
          <p:nvPr>
            <p:ph type="title"/>
          </p:nvPr>
        </p:nvSpPr>
        <p:spPr>
          <a:xfrm>
            <a:off x="1280250" y="1506000"/>
            <a:ext cx="6583500" cy="2131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53" name="Google Shape;553;p8"/>
          <p:cNvSpPr/>
          <p:nvPr/>
        </p:nvSpPr>
        <p:spPr>
          <a:xfrm flipH="1">
            <a:off x="-11" y="2"/>
            <a:ext cx="3791022" cy="1189527"/>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8"/>
          <p:cNvSpPr/>
          <p:nvPr/>
        </p:nvSpPr>
        <p:spPr>
          <a:xfrm flipH="1" rot="10800000">
            <a:off x="5665488" y="4054385"/>
            <a:ext cx="3478587" cy="1091492"/>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8"/>
          <p:cNvGrpSpPr/>
          <p:nvPr/>
        </p:nvGrpSpPr>
        <p:grpSpPr>
          <a:xfrm flipH="1" rot="10800000">
            <a:off x="-15623" y="2948853"/>
            <a:ext cx="1457690" cy="2194639"/>
            <a:chOff x="1056052" y="3"/>
            <a:chExt cx="1457690" cy="2194639"/>
          </a:xfrm>
        </p:grpSpPr>
        <p:sp>
          <p:nvSpPr>
            <p:cNvPr id="556" name="Google Shape;556;p8"/>
            <p:cNvSpPr/>
            <p:nvPr/>
          </p:nvSpPr>
          <p:spPr>
            <a:xfrm flipH="1">
              <a:off x="2492568" y="92832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8"/>
            <p:cNvSpPr/>
            <p:nvPr/>
          </p:nvSpPr>
          <p:spPr>
            <a:xfrm flipH="1">
              <a:off x="2417863" y="853601"/>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8"/>
            <p:cNvSpPr/>
            <p:nvPr/>
          </p:nvSpPr>
          <p:spPr>
            <a:xfrm flipH="1">
              <a:off x="2343140" y="778878"/>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8"/>
            <p:cNvSpPr/>
            <p:nvPr/>
          </p:nvSpPr>
          <p:spPr>
            <a:xfrm flipH="1">
              <a:off x="2268069" y="703806"/>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8"/>
            <p:cNvSpPr/>
            <p:nvPr/>
          </p:nvSpPr>
          <p:spPr>
            <a:xfrm flipH="1">
              <a:off x="2426663" y="99423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8"/>
            <p:cNvSpPr/>
            <p:nvPr/>
          </p:nvSpPr>
          <p:spPr>
            <a:xfrm flipH="1">
              <a:off x="2351958" y="919507"/>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8"/>
            <p:cNvSpPr/>
            <p:nvPr/>
          </p:nvSpPr>
          <p:spPr>
            <a:xfrm flipH="1">
              <a:off x="2277235" y="844783"/>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8"/>
            <p:cNvSpPr/>
            <p:nvPr/>
          </p:nvSpPr>
          <p:spPr>
            <a:xfrm flipH="1">
              <a:off x="2202163" y="769712"/>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8"/>
            <p:cNvSpPr/>
            <p:nvPr/>
          </p:nvSpPr>
          <p:spPr>
            <a:xfrm flipH="1">
              <a:off x="2360758" y="106013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8"/>
            <p:cNvSpPr/>
            <p:nvPr/>
          </p:nvSpPr>
          <p:spPr>
            <a:xfrm flipH="1">
              <a:off x="2286053" y="985412"/>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8"/>
            <p:cNvSpPr/>
            <p:nvPr/>
          </p:nvSpPr>
          <p:spPr>
            <a:xfrm flipH="1">
              <a:off x="2294852" y="1126041"/>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8"/>
            <p:cNvSpPr/>
            <p:nvPr/>
          </p:nvSpPr>
          <p:spPr>
            <a:xfrm flipH="1">
              <a:off x="2220147" y="1051317"/>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8"/>
            <p:cNvSpPr/>
            <p:nvPr/>
          </p:nvSpPr>
          <p:spPr>
            <a:xfrm flipH="1">
              <a:off x="1301341" y="2050475"/>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8"/>
            <p:cNvSpPr/>
            <p:nvPr/>
          </p:nvSpPr>
          <p:spPr>
            <a:xfrm flipH="1">
              <a:off x="1372178" y="1979290"/>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8"/>
            <p:cNvSpPr/>
            <p:nvPr/>
          </p:nvSpPr>
          <p:spPr>
            <a:xfrm flipH="1">
              <a:off x="1324953" y="2026863"/>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8"/>
            <p:cNvSpPr/>
            <p:nvPr/>
          </p:nvSpPr>
          <p:spPr>
            <a:xfrm flipH="1">
              <a:off x="1395790" y="1959198"/>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8"/>
            <p:cNvSpPr/>
            <p:nvPr/>
          </p:nvSpPr>
          <p:spPr>
            <a:xfrm flipH="1">
              <a:off x="1348565" y="2002902"/>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8"/>
            <p:cNvSpPr/>
            <p:nvPr/>
          </p:nvSpPr>
          <p:spPr>
            <a:xfrm flipH="1">
              <a:off x="1466627" y="2028623"/>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8"/>
            <p:cNvSpPr/>
            <p:nvPr/>
          </p:nvSpPr>
          <p:spPr>
            <a:xfrm flipH="1">
              <a:off x="1490606" y="2052235"/>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8"/>
            <p:cNvSpPr/>
            <p:nvPr/>
          </p:nvSpPr>
          <p:spPr>
            <a:xfrm flipH="1">
              <a:off x="1419402" y="1981398"/>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8"/>
            <p:cNvSpPr/>
            <p:nvPr/>
          </p:nvSpPr>
          <p:spPr>
            <a:xfrm flipH="1">
              <a:off x="1443014" y="2005011"/>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8"/>
            <p:cNvSpPr/>
            <p:nvPr/>
          </p:nvSpPr>
          <p:spPr>
            <a:xfrm flipH="1">
              <a:off x="1987178" y="802142"/>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8"/>
            <p:cNvSpPr/>
            <p:nvPr/>
          </p:nvSpPr>
          <p:spPr>
            <a:xfrm flipH="1">
              <a:off x="1056052" y="1274754"/>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8"/>
            <p:cNvSpPr/>
            <p:nvPr/>
          </p:nvSpPr>
          <p:spPr>
            <a:xfrm flipH="1">
              <a:off x="1279837" y="1498557"/>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8"/>
            <p:cNvSpPr/>
            <p:nvPr/>
          </p:nvSpPr>
          <p:spPr>
            <a:xfrm flipH="1">
              <a:off x="1056052" y="592436"/>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8"/>
            <p:cNvSpPr/>
            <p:nvPr/>
          </p:nvSpPr>
          <p:spPr>
            <a:xfrm flipH="1">
              <a:off x="1396853" y="251635"/>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8"/>
            <p:cNvSpPr/>
            <p:nvPr/>
          </p:nvSpPr>
          <p:spPr>
            <a:xfrm flipH="1">
              <a:off x="1396853" y="933604"/>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8"/>
            <p:cNvSpPr/>
            <p:nvPr/>
          </p:nvSpPr>
          <p:spPr>
            <a:xfrm flipH="1">
              <a:off x="1580123" y="933604"/>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8"/>
            <p:cNvSpPr/>
            <p:nvPr/>
          </p:nvSpPr>
          <p:spPr>
            <a:xfrm flipH="1">
              <a:off x="1738003" y="1274754"/>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8"/>
            <p:cNvSpPr/>
            <p:nvPr/>
          </p:nvSpPr>
          <p:spPr>
            <a:xfrm flipH="1">
              <a:off x="1056052" y="251635"/>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8"/>
            <p:cNvSpPr/>
            <p:nvPr/>
          </p:nvSpPr>
          <p:spPr>
            <a:xfrm flipH="1">
              <a:off x="1056052" y="3"/>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
            <p:cNvSpPr/>
            <p:nvPr/>
          </p:nvSpPr>
          <p:spPr>
            <a:xfrm flipH="1">
              <a:off x="1056052" y="933604"/>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8"/>
          <p:cNvGrpSpPr/>
          <p:nvPr/>
        </p:nvGrpSpPr>
        <p:grpSpPr>
          <a:xfrm>
            <a:off x="6565429" y="-9616"/>
            <a:ext cx="2578691" cy="1211207"/>
            <a:chOff x="-3921" y="-416630"/>
            <a:chExt cx="2578691" cy="1211207"/>
          </a:xfrm>
        </p:grpSpPr>
        <p:sp>
          <p:nvSpPr>
            <p:cNvPr id="589" name="Google Shape;589;p8"/>
            <p:cNvSpPr/>
            <p:nvPr/>
          </p:nvSpPr>
          <p:spPr>
            <a:xfrm flipH="1" rot="5400000">
              <a:off x="131260" y="-154586"/>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
            <p:cNvSpPr/>
            <p:nvPr/>
          </p:nvSpPr>
          <p:spPr>
            <a:xfrm flipH="1" rot="5400000">
              <a:off x="131467" y="-154164"/>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
            <p:cNvSpPr/>
            <p:nvPr/>
          </p:nvSpPr>
          <p:spPr>
            <a:xfrm flipH="1" rot="5400000">
              <a:off x="131261" y="-154377"/>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
            <p:cNvSpPr/>
            <p:nvPr/>
          </p:nvSpPr>
          <p:spPr>
            <a:xfrm flipH="1" rot="5400000">
              <a:off x="131262" y="-149614"/>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
            <p:cNvSpPr/>
            <p:nvPr/>
          </p:nvSpPr>
          <p:spPr>
            <a:xfrm flipH="1" rot="5400000">
              <a:off x="131467" y="-154373"/>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
            <p:cNvSpPr/>
            <p:nvPr/>
          </p:nvSpPr>
          <p:spPr>
            <a:xfrm flipH="1" rot="5400000">
              <a:off x="131249" y="158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
            <p:cNvSpPr/>
            <p:nvPr/>
          </p:nvSpPr>
          <p:spPr>
            <a:xfrm flipH="1" rot="5400000">
              <a:off x="131465" y="717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
            <p:cNvSpPr/>
            <p:nvPr/>
          </p:nvSpPr>
          <p:spPr>
            <a:xfrm flipH="1" rot="5400000">
              <a:off x="131046" y="-9577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
            <p:cNvSpPr/>
            <p:nvPr/>
          </p:nvSpPr>
          <p:spPr>
            <a:xfrm flipH="1" rot="5400000">
              <a:off x="131250" y="-3987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
            <p:cNvSpPr/>
            <p:nvPr/>
          </p:nvSpPr>
          <p:spPr>
            <a:xfrm flipH="1" rot="5400000">
              <a:off x="272402" y="-413834"/>
              <a:ext cx="807333" cy="801740"/>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
            <p:cNvSpPr/>
            <p:nvPr/>
          </p:nvSpPr>
          <p:spPr>
            <a:xfrm flipH="1" rot="5400000">
              <a:off x="537316" y="-150868"/>
              <a:ext cx="277488" cy="275820"/>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
            <p:cNvSpPr/>
            <p:nvPr/>
          </p:nvSpPr>
          <p:spPr>
            <a:xfrm flipH="1" rot="5400000">
              <a:off x="1074136" y="-413823"/>
              <a:ext cx="807333" cy="801719"/>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
            <p:cNvSpPr/>
            <p:nvPr/>
          </p:nvSpPr>
          <p:spPr>
            <a:xfrm flipH="1" rot="5400000">
              <a:off x="1474565" y="-9961"/>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
            <p:cNvSpPr/>
            <p:nvPr/>
          </p:nvSpPr>
          <p:spPr>
            <a:xfrm flipH="1" rot="5400000">
              <a:off x="673046" y="-10166"/>
              <a:ext cx="807767" cy="801719"/>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
            <p:cNvSpPr/>
            <p:nvPr/>
          </p:nvSpPr>
          <p:spPr>
            <a:xfrm flipH="1" rot="5400000">
              <a:off x="898980" y="-19134"/>
              <a:ext cx="355899" cy="801719"/>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
            <p:cNvSpPr/>
            <p:nvPr/>
          </p:nvSpPr>
          <p:spPr>
            <a:xfrm flipH="1" rot="5400000">
              <a:off x="474116" y="191754"/>
              <a:ext cx="403905" cy="801740"/>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
            <p:cNvSpPr/>
            <p:nvPr/>
          </p:nvSpPr>
          <p:spPr>
            <a:xfrm flipH="1" rot="5400000">
              <a:off x="1676713" y="-615540"/>
              <a:ext cx="403471" cy="801310"/>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
            <p:cNvSpPr/>
            <p:nvPr/>
          </p:nvSpPr>
          <p:spPr>
            <a:xfrm flipH="1" rot="5400000">
              <a:off x="2352665" y="-490189"/>
              <a:ext cx="148532" cy="29568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flipH="1" rot="5400000">
              <a:off x="875194" y="-615745"/>
              <a:ext cx="403471" cy="801719"/>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8" name="Shape 608"/>
        <p:cNvGrpSpPr/>
        <p:nvPr/>
      </p:nvGrpSpPr>
      <p:grpSpPr>
        <a:xfrm>
          <a:off x="0" y="0"/>
          <a:ext cx="0" cy="0"/>
          <a:chOff x="0" y="0"/>
          <a:chExt cx="0" cy="0"/>
        </a:xfrm>
      </p:grpSpPr>
      <p:sp>
        <p:nvSpPr>
          <p:cNvPr id="609" name="Google Shape;609;p9"/>
          <p:cNvSpPr txBox="1"/>
          <p:nvPr>
            <p:ph type="title"/>
          </p:nvPr>
        </p:nvSpPr>
        <p:spPr>
          <a:xfrm>
            <a:off x="1540200" y="2650039"/>
            <a:ext cx="6063600" cy="7314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0" name="Google Shape;610;p9"/>
          <p:cNvSpPr txBox="1"/>
          <p:nvPr>
            <p:ph idx="1" type="subTitle"/>
          </p:nvPr>
        </p:nvSpPr>
        <p:spPr>
          <a:xfrm>
            <a:off x="1540200" y="3345904"/>
            <a:ext cx="60636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1" name="Google Shape;611;p9"/>
          <p:cNvSpPr/>
          <p:nvPr/>
        </p:nvSpPr>
        <p:spPr>
          <a:xfrm flipH="1">
            <a:off x="-11" y="2"/>
            <a:ext cx="3791022" cy="1189527"/>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flipH="1" rot="10800000">
            <a:off x="5665488" y="4054385"/>
            <a:ext cx="3478587" cy="1091492"/>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3" name="Google Shape;613;p9"/>
          <p:cNvGrpSpPr/>
          <p:nvPr/>
        </p:nvGrpSpPr>
        <p:grpSpPr>
          <a:xfrm flipH="1">
            <a:off x="7701927" y="3"/>
            <a:ext cx="1457690" cy="1490836"/>
            <a:chOff x="-15623" y="3787053"/>
            <a:chExt cx="1457690" cy="1490836"/>
          </a:xfrm>
        </p:grpSpPr>
        <p:sp>
          <p:nvSpPr>
            <p:cNvPr id="614" name="Google Shape;614;p9"/>
            <p:cNvSpPr/>
            <p:nvPr/>
          </p:nvSpPr>
          <p:spPr>
            <a:xfrm rot="10800000">
              <a:off x="1420893" y="503221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rot="10800000">
              <a:off x="1346188" y="5106938"/>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rot="10800000">
              <a:off x="1271465" y="5181643"/>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rot="10800000">
              <a:off x="1196394" y="5256715"/>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rot="10800000">
              <a:off x="1354988" y="496631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rot="10800000">
              <a:off x="1280283" y="5041033"/>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rot="10800000">
              <a:off x="1205560" y="5115738"/>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rot="10800000">
              <a:off x="1130488" y="5190810"/>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rot="10800000">
              <a:off x="1289083" y="4900404"/>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rot="10800000">
              <a:off x="1214378" y="4975128"/>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rot="10800000">
              <a:off x="1223177" y="4834499"/>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rot="10800000">
              <a:off x="1148472" y="4909222"/>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rot="10800000">
              <a:off x="300503" y="3807146"/>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rot="10800000">
              <a:off x="253278" y="3854370"/>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rot="10800000">
              <a:off x="324115" y="3787053"/>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rot="10800000">
              <a:off x="276890" y="3830758"/>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rot="10800000">
              <a:off x="394952" y="3856479"/>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rot="10800000">
              <a:off x="347727" y="3808906"/>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rot="10800000">
              <a:off x="371339" y="3832866"/>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rot="10800000">
              <a:off x="915503" y="4927885"/>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rot="10800000">
              <a:off x="-15623" y="4024588"/>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rot="10800000">
              <a:off x="208162" y="4248391"/>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rot="10800000">
              <a:off x="325178" y="4365755"/>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rot="10800000">
              <a:off x="508448" y="4365755"/>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rot="10800000">
              <a:off x="-15623" y="4365755"/>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9"/>
          <p:cNvGrpSpPr/>
          <p:nvPr/>
        </p:nvGrpSpPr>
        <p:grpSpPr>
          <a:xfrm flipH="1" rot="10800000">
            <a:off x="-15623" y="2948853"/>
            <a:ext cx="1457690" cy="2194639"/>
            <a:chOff x="1056052" y="3"/>
            <a:chExt cx="1457690" cy="2194639"/>
          </a:xfrm>
        </p:grpSpPr>
        <p:sp>
          <p:nvSpPr>
            <p:cNvPr id="640" name="Google Shape;640;p9"/>
            <p:cNvSpPr/>
            <p:nvPr/>
          </p:nvSpPr>
          <p:spPr>
            <a:xfrm flipH="1">
              <a:off x="2492568" y="92832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flipH="1">
              <a:off x="2417863" y="853601"/>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flipH="1">
              <a:off x="2343140" y="778878"/>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flipH="1">
              <a:off x="2268069" y="703806"/>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flipH="1">
              <a:off x="2426663" y="99423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flipH="1">
              <a:off x="2351958" y="919507"/>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flipH="1">
              <a:off x="2277235" y="844783"/>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flipH="1">
              <a:off x="2202163" y="769712"/>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flipH="1">
              <a:off x="2360758" y="106013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flipH="1">
              <a:off x="2286053" y="985412"/>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flipH="1">
              <a:off x="2294852" y="1126041"/>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flipH="1">
              <a:off x="2220147" y="1051317"/>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flipH="1">
              <a:off x="1301341" y="2050475"/>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flipH="1">
              <a:off x="1372178" y="1979290"/>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flipH="1">
              <a:off x="1324953" y="2026863"/>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flipH="1">
              <a:off x="1395790" y="1959198"/>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flipH="1">
              <a:off x="1348565" y="2002902"/>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
            <p:cNvSpPr/>
            <p:nvPr/>
          </p:nvSpPr>
          <p:spPr>
            <a:xfrm flipH="1">
              <a:off x="1466627" y="2028623"/>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p:nvPr/>
          </p:nvSpPr>
          <p:spPr>
            <a:xfrm flipH="1">
              <a:off x="1490606" y="2052235"/>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
            <p:cNvSpPr/>
            <p:nvPr/>
          </p:nvSpPr>
          <p:spPr>
            <a:xfrm flipH="1">
              <a:off x="1419402" y="1981398"/>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p:nvPr/>
          </p:nvSpPr>
          <p:spPr>
            <a:xfrm flipH="1">
              <a:off x="1443014" y="2005011"/>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
            <p:cNvSpPr/>
            <p:nvPr/>
          </p:nvSpPr>
          <p:spPr>
            <a:xfrm flipH="1">
              <a:off x="1987178" y="802142"/>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flipH="1">
              <a:off x="1056052" y="1274754"/>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flipH="1">
              <a:off x="1279837" y="1498557"/>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9"/>
            <p:cNvSpPr/>
            <p:nvPr/>
          </p:nvSpPr>
          <p:spPr>
            <a:xfrm flipH="1">
              <a:off x="1056052" y="592436"/>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9"/>
            <p:cNvSpPr/>
            <p:nvPr/>
          </p:nvSpPr>
          <p:spPr>
            <a:xfrm flipH="1">
              <a:off x="1396853" y="251635"/>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flipH="1">
              <a:off x="1396853" y="933604"/>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flipH="1">
              <a:off x="1580123" y="933604"/>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p:nvPr/>
          </p:nvSpPr>
          <p:spPr>
            <a:xfrm flipH="1">
              <a:off x="1738003" y="1274754"/>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flipH="1">
              <a:off x="1056052" y="251635"/>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flipH="1">
              <a:off x="1056052" y="3"/>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flipH="1">
              <a:off x="1056052" y="933604"/>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9"/>
          <p:cNvGrpSpPr/>
          <p:nvPr/>
        </p:nvGrpSpPr>
        <p:grpSpPr>
          <a:xfrm>
            <a:off x="187087" y="1524241"/>
            <a:ext cx="1052283" cy="1322192"/>
            <a:chOff x="3515716" y="5634203"/>
            <a:chExt cx="1052283" cy="1322192"/>
          </a:xfrm>
        </p:grpSpPr>
        <p:sp>
          <p:nvSpPr>
            <p:cNvPr id="673" name="Google Shape;673;p9"/>
            <p:cNvSpPr/>
            <p:nvPr/>
          </p:nvSpPr>
          <p:spPr>
            <a:xfrm flipH="1" rot="-5400000">
              <a:off x="4310721" y="5634308"/>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flipH="1" rot="-5400000">
              <a:off x="4388160" y="571232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9"/>
            <p:cNvSpPr/>
            <p:nvPr/>
          </p:nvSpPr>
          <p:spPr>
            <a:xfrm flipH="1" rot="-5400000">
              <a:off x="4222932" y="5722754"/>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9"/>
            <p:cNvSpPr/>
            <p:nvPr/>
          </p:nvSpPr>
          <p:spPr>
            <a:xfrm flipH="1" rot="-5400000">
              <a:off x="4465599" y="579034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9"/>
            <p:cNvSpPr/>
            <p:nvPr/>
          </p:nvSpPr>
          <p:spPr>
            <a:xfrm flipH="1" rot="-5400000">
              <a:off x="4300371" y="5800773"/>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flipH="1" rot="-5400000">
              <a:off x="4135132" y="5811190"/>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flipH="1" rot="-5400000">
              <a:off x="4543037" y="5868364"/>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flipH="1" rot="-5400000">
              <a:off x="4377810" y="5878792"/>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flipH="1" rot="-5400000">
              <a:off x="4212571" y="5889209"/>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flipH="1" rot="-5400000">
              <a:off x="4046923" y="5900060"/>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flipH="1" rot="-5400000">
              <a:off x="4455248" y="5956810"/>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flipH="1" rot="-5400000">
              <a:off x="4161446" y="6036940"/>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flipH="1" rot="-5400000">
              <a:off x="4124362" y="5978078"/>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flipH="1" rot="-5400000">
              <a:off x="3512487" y="6151856"/>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9"/>
          <p:cNvGrpSpPr/>
          <p:nvPr/>
        </p:nvGrpSpPr>
        <p:grpSpPr>
          <a:xfrm>
            <a:off x="8547132" y="1313023"/>
            <a:ext cx="520982" cy="623354"/>
            <a:chOff x="8430770" y="227823"/>
            <a:chExt cx="520982" cy="623354"/>
          </a:xfrm>
        </p:grpSpPr>
        <p:sp>
          <p:nvSpPr>
            <p:cNvPr id="688" name="Google Shape;688;p9"/>
            <p:cNvSpPr/>
            <p:nvPr/>
          </p:nvSpPr>
          <p:spPr>
            <a:xfrm flipH="1" rot="5400000">
              <a:off x="8662981" y="82621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flipH="1" rot="5400000">
              <a:off x="8750792" y="737768"/>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flipH="1" rot="5400000">
              <a:off x="8838570" y="649311"/>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flipH="1" rot="5400000">
              <a:off x="8926779" y="560441"/>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flipH="1" rot="5400000">
              <a:off x="8585543" y="74819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flipH="1" rot="5400000">
              <a:off x="8673353" y="659750"/>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9"/>
            <p:cNvSpPr/>
            <p:nvPr/>
          </p:nvSpPr>
          <p:spPr>
            <a:xfrm flipH="1" rot="5400000">
              <a:off x="8761131" y="571292"/>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9"/>
            <p:cNvSpPr/>
            <p:nvPr/>
          </p:nvSpPr>
          <p:spPr>
            <a:xfrm flipH="1" rot="5400000">
              <a:off x="8849341" y="482423"/>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
            <p:cNvSpPr/>
            <p:nvPr/>
          </p:nvSpPr>
          <p:spPr>
            <a:xfrm flipH="1" rot="5400000">
              <a:off x="8508104" y="670177"/>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flipH="1" rot="5400000">
              <a:off x="8595915" y="581731"/>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9"/>
            <p:cNvSpPr/>
            <p:nvPr/>
          </p:nvSpPr>
          <p:spPr>
            <a:xfrm flipH="1" rot="5400000">
              <a:off x="8430665" y="592159"/>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9"/>
            <p:cNvSpPr/>
            <p:nvPr/>
          </p:nvSpPr>
          <p:spPr>
            <a:xfrm flipH="1" rot="5400000">
              <a:off x="8518476" y="503712"/>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flipH="1" rot="5400000">
              <a:off x="8539391" y="228939"/>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1" name="Shape 701"/>
        <p:cNvGrpSpPr/>
        <p:nvPr/>
      </p:nvGrpSpPr>
      <p:grpSpPr>
        <a:xfrm>
          <a:off x="0" y="0"/>
          <a:ext cx="0" cy="0"/>
          <a:chOff x="0" y="0"/>
          <a:chExt cx="0" cy="0"/>
        </a:xfrm>
      </p:grpSpPr>
      <p:sp>
        <p:nvSpPr>
          <p:cNvPr id="702" name="Google Shape;702;p10"/>
          <p:cNvSpPr/>
          <p:nvPr/>
        </p:nvSpPr>
        <p:spPr>
          <a:xfrm rot="10800000">
            <a:off x="113" y="4054385"/>
            <a:ext cx="3478587" cy="1091492"/>
          </a:xfrm>
          <a:custGeom>
            <a:rect b="b" l="l" r="r" t="t"/>
            <a:pathLst>
              <a:path extrusionOk="0" h="31048" w="98950">
                <a:moveTo>
                  <a:pt x="0" y="0"/>
                </a:moveTo>
                <a:lnTo>
                  <a:pt x="654" y="884"/>
                </a:lnTo>
                <a:lnTo>
                  <a:pt x="1307" y="1749"/>
                </a:lnTo>
                <a:lnTo>
                  <a:pt x="1999" y="2634"/>
                </a:lnTo>
                <a:lnTo>
                  <a:pt x="2730" y="3518"/>
                </a:lnTo>
                <a:lnTo>
                  <a:pt x="3480" y="4383"/>
                </a:lnTo>
                <a:lnTo>
                  <a:pt x="4249" y="5268"/>
                </a:lnTo>
                <a:lnTo>
                  <a:pt x="5056" y="6152"/>
                </a:lnTo>
                <a:lnTo>
                  <a:pt x="5902" y="7017"/>
                </a:lnTo>
                <a:lnTo>
                  <a:pt x="6786" y="7882"/>
                </a:lnTo>
                <a:lnTo>
                  <a:pt x="7690" y="8747"/>
                </a:lnTo>
                <a:lnTo>
                  <a:pt x="8613" y="9612"/>
                </a:lnTo>
                <a:lnTo>
                  <a:pt x="9593" y="10458"/>
                </a:lnTo>
                <a:lnTo>
                  <a:pt x="10593" y="11323"/>
                </a:lnTo>
                <a:lnTo>
                  <a:pt x="11631" y="12150"/>
                </a:lnTo>
                <a:lnTo>
                  <a:pt x="12708" y="12996"/>
                </a:lnTo>
                <a:lnTo>
                  <a:pt x="13823" y="13823"/>
                </a:lnTo>
                <a:lnTo>
                  <a:pt x="14976" y="14649"/>
                </a:lnTo>
                <a:lnTo>
                  <a:pt x="16149" y="15457"/>
                </a:lnTo>
                <a:lnTo>
                  <a:pt x="17379" y="16245"/>
                </a:lnTo>
                <a:lnTo>
                  <a:pt x="18629" y="17033"/>
                </a:lnTo>
                <a:lnTo>
                  <a:pt x="19936" y="17821"/>
                </a:lnTo>
                <a:lnTo>
                  <a:pt x="21263" y="18590"/>
                </a:lnTo>
                <a:lnTo>
                  <a:pt x="22647" y="19340"/>
                </a:lnTo>
                <a:lnTo>
                  <a:pt x="24069" y="20071"/>
                </a:lnTo>
                <a:lnTo>
                  <a:pt x="25511" y="20801"/>
                </a:lnTo>
                <a:lnTo>
                  <a:pt x="27011" y="21513"/>
                </a:lnTo>
                <a:lnTo>
                  <a:pt x="28549" y="22205"/>
                </a:lnTo>
                <a:lnTo>
                  <a:pt x="30144" y="22877"/>
                </a:lnTo>
                <a:lnTo>
                  <a:pt x="31759" y="23550"/>
                </a:lnTo>
                <a:lnTo>
                  <a:pt x="33432" y="24185"/>
                </a:lnTo>
                <a:lnTo>
                  <a:pt x="35162" y="24819"/>
                </a:lnTo>
                <a:lnTo>
                  <a:pt x="36911" y="25415"/>
                </a:lnTo>
                <a:lnTo>
                  <a:pt x="38719" y="26011"/>
                </a:lnTo>
                <a:lnTo>
                  <a:pt x="40603" y="26569"/>
                </a:lnTo>
                <a:lnTo>
                  <a:pt x="42544" y="27107"/>
                </a:lnTo>
                <a:lnTo>
                  <a:pt x="44563" y="27645"/>
                </a:lnTo>
                <a:lnTo>
                  <a:pt x="46620" y="28126"/>
                </a:lnTo>
                <a:lnTo>
                  <a:pt x="48715" y="28587"/>
                </a:lnTo>
                <a:lnTo>
                  <a:pt x="50869" y="29029"/>
                </a:lnTo>
                <a:lnTo>
                  <a:pt x="53060" y="29433"/>
                </a:lnTo>
                <a:lnTo>
                  <a:pt x="55309" y="29779"/>
                </a:lnTo>
                <a:lnTo>
                  <a:pt x="57578" y="30106"/>
                </a:lnTo>
                <a:lnTo>
                  <a:pt x="58712" y="30241"/>
                </a:lnTo>
                <a:lnTo>
                  <a:pt x="59866" y="30375"/>
                </a:lnTo>
                <a:lnTo>
                  <a:pt x="61019" y="30510"/>
                </a:lnTo>
                <a:lnTo>
                  <a:pt x="62192" y="30625"/>
                </a:lnTo>
                <a:lnTo>
                  <a:pt x="63365" y="30721"/>
                </a:lnTo>
                <a:lnTo>
                  <a:pt x="64537" y="30798"/>
                </a:lnTo>
                <a:lnTo>
                  <a:pt x="65710" y="30875"/>
                </a:lnTo>
                <a:lnTo>
                  <a:pt x="66883" y="30933"/>
                </a:lnTo>
                <a:lnTo>
                  <a:pt x="68075" y="30990"/>
                </a:lnTo>
                <a:lnTo>
                  <a:pt x="69267" y="31029"/>
                </a:lnTo>
                <a:lnTo>
                  <a:pt x="70439" y="31048"/>
                </a:lnTo>
                <a:lnTo>
                  <a:pt x="71631" y="31048"/>
                </a:lnTo>
                <a:lnTo>
                  <a:pt x="73400" y="31029"/>
                </a:lnTo>
                <a:lnTo>
                  <a:pt x="75169" y="30990"/>
                </a:lnTo>
                <a:lnTo>
                  <a:pt x="76937" y="30913"/>
                </a:lnTo>
                <a:lnTo>
                  <a:pt x="78687" y="30779"/>
                </a:lnTo>
                <a:lnTo>
                  <a:pt x="80436" y="30625"/>
                </a:lnTo>
                <a:lnTo>
                  <a:pt x="82186" y="30452"/>
                </a:lnTo>
                <a:lnTo>
                  <a:pt x="83935" y="30221"/>
                </a:lnTo>
                <a:lnTo>
                  <a:pt x="85665" y="29952"/>
                </a:lnTo>
                <a:lnTo>
                  <a:pt x="87376" y="29645"/>
                </a:lnTo>
                <a:lnTo>
                  <a:pt x="89087" y="29299"/>
                </a:lnTo>
                <a:lnTo>
                  <a:pt x="90779" y="28914"/>
                </a:lnTo>
                <a:lnTo>
                  <a:pt x="91606" y="28703"/>
                </a:lnTo>
                <a:lnTo>
                  <a:pt x="92452" y="28472"/>
                </a:lnTo>
                <a:lnTo>
                  <a:pt x="93278" y="28241"/>
                </a:lnTo>
                <a:lnTo>
                  <a:pt x="94105" y="28010"/>
                </a:lnTo>
                <a:lnTo>
                  <a:pt x="94932" y="27741"/>
                </a:lnTo>
                <a:lnTo>
                  <a:pt x="95739" y="27491"/>
                </a:lnTo>
                <a:lnTo>
                  <a:pt x="96547" y="27203"/>
                </a:lnTo>
                <a:lnTo>
                  <a:pt x="97354" y="26915"/>
                </a:lnTo>
                <a:lnTo>
                  <a:pt x="98142" y="26607"/>
                </a:lnTo>
                <a:lnTo>
                  <a:pt x="98950" y="26299"/>
                </a:lnTo>
                <a:lnTo>
                  <a:pt x="98950"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0"/>
          <p:cNvSpPr txBox="1"/>
          <p:nvPr>
            <p:ph type="title"/>
          </p:nvPr>
        </p:nvSpPr>
        <p:spPr>
          <a:xfrm>
            <a:off x="713225" y="456796"/>
            <a:ext cx="3684900" cy="1903800"/>
          </a:xfrm>
          <a:prstGeom prst="rect">
            <a:avLst/>
          </a:prstGeom>
          <a:noFill/>
        </p:spPr>
        <p:txBody>
          <a:bodyPr anchorCtr="0" anchor="t" bIns="91425" lIns="91425" spcFirstLastPara="1" rIns="91425" wrap="square" tIns="91425">
            <a:noAutofit/>
          </a:bodyPr>
          <a:lstStyle>
            <a:lvl1pPr lvl="0" rtl="0" algn="l">
              <a:spcBef>
                <a:spcPts val="0"/>
              </a:spcBef>
              <a:spcAft>
                <a:spcPts val="0"/>
              </a:spcAft>
              <a:buSzPts val="3000"/>
              <a:buNone/>
              <a:defRPr>
                <a:highlight>
                  <a:schemeClr val="lt1"/>
                </a:highlight>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704" name="Google Shape;704;p10"/>
          <p:cNvGrpSpPr/>
          <p:nvPr/>
        </p:nvGrpSpPr>
        <p:grpSpPr>
          <a:xfrm flipH="1">
            <a:off x="7701927" y="3"/>
            <a:ext cx="1457690" cy="2194639"/>
            <a:chOff x="1056052" y="3"/>
            <a:chExt cx="1457690" cy="2194639"/>
          </a:xfrm>
        </p:grpSpPr>
        <p:sp>
          <p:nvSpPr>
            <p:cNvPr id="705" name="Google Shape;705;p10"/>
            <p:cNvSpPr/>
            <p:nvPr/>
          </p:nvSpPr>
          <p:spPr>
            <a:xfrm flipH="1">
              <a:off x="2492568" y="92832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0"/>
            <p:cNvSpPr/>
            <p:nvPr/>
          </p:nvSpPr>
          <p:spPr>
            <a:xfrm flipH="1">
              <a:off x="2417863" y="853601"/>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0"/>
            <p:cNvSpPr/>
            <p:nvPr/>
          </p:nvSpPr>
          <p:spPr>
            <a:xfrm flipH="1">
              <a:off x="2343140" y="778878"/>
              <a:ext cx="21174" cy="21174"/>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0"/>
            <p:cNvSpPr/>
            <p:nvPr/>
          </p:nvSpPr>
          <p:spPr>
            <a:xfrm flipH="1">
              <a:off x="2268069" y="703806"/>
              <a:ext cx="21174" cy="21174"/>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0"/>
            <p:cNvSpPr/>
            <p:nvPr/>
          </p:nvSpPr>
          <p:spPr>
            <a:xfrm flipH="1">
              <a:off x="2426663" y="994230"/>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0"/>
            <p:cNvSpPr/>
            <p:nvPr/>
          </p:nvSpPr>
          <p:spPr>
            <a:xfrm flipH="1">
              <a:off x="2351958" y="919507"/>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0"/>
            <p:cNvSpPr/>
            <p:nvPr/>
          </p:nvSpPr>
          <p:spPr>
            <a:xfrm flipH="1">
              <a:off x="2277235" y="844783"/>
              <a:ext cx="21174" cy="21174"/>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0"/>
            <p:cNvSpPr/>
            <p:nvPr/>
          </p:nvSpPr>
          <p:spPr>
            <a:xfrm flipH="1">
              <a:off x="2202163" y="769712"/>
              <a:ext cx="21174" cy="21174"/>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0"/>
            <p:cNvSpPr/>
            <p:nvPr/>
          </p:nvSpPr>
          <p:spPr>
            <a:xfrm flipH="1">
              <a:off x="2360758" y="1060135"/>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flipH="1">
              <a:off x="2286053" y="985412"/>
              <a:ext cx="21156" cy="21156"/>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flipH="1">
              <a:off x="2294852" y="1126041"/>
              <a:ext cx="21174" cy="21156"/>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flipH="1">
              <a:off x="2220147" y="1051317"/>
              <a:ext cx="21156" cy="21156"/>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flipH="1">
              <a:off x="1301341" y="2050475"/>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flipH="1">
              <a:off x="1372178" y="1979290"/>
              <a:ext cx="4950" cy="195259"/>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flipH="1">
              <a:off x="1324953" y="2026863"/>
              <a:ext cx="4950" cy="100462"/>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flipH="1">
              <a:off x="1395790" y="1959198"/>
              <a:ext cx="5298" cy="235444"/>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flipH="1">
              <a:off x="1348565" y="2002902"/>
              <a:ext cx="4950" cy="148035"/>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flipH="1">
              <a:off x="1466627" y="2028623"/>
              <a:ext cx="5316" cy="965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flipH="1">
              <a:off x="1490606" y="2052235"/>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flipH="1">
              <a:off x="1419402" y="1981398"/>
              <a:ext cx="5316" cy="191391"/>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flipH="1">
              <a:off x="1443014" y="2005011"/>
              <a:ext cx="5316" cy="143818"/>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flipH="1">
              <a:off x="1987178" y="802142"/>
              <a:ext cx="251669" cy="251669"/>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flipH="1">
              <a:off x="1056052" y="1274754"/>
              <a:ext cx="681969" cy="682354"/>
            </a:xfrm>
            <a:custGeom>
              <a:rect b="b" l="l" r="r" t="t"/>
              <a:pathLst>
                <a:path extrusionOk="0" h="37221" w="37200">
                  <a:moveTo>
                    <a:pt x="18610" y="1"/>
                  </a:moveTo>
                  <a:lnTo>
                    <a:pt x="0" y="18611"/>
                  </a:lnTo>
                  <a:lnTo>
                    <a:pt x="18610" y="37220"/>
                  </a:lnTo>
                  <a:lnTo>
                    <a:pt x="37200" y="18611"/>
                  </a:lnTo>
                  <a:lnTo>
                    <a:pt x="186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flipH="1">
              <a:off x="1279837" y="1498557"/>
              <a:ext cx="234399" cy="234748"/>
            </a:xfrm>
            <a:custGeom>
              <a:rect b="b" l="l" r="r" t="t"/>
              <a:pathLst>
                <a:path extrusionOk="0" h="12805" w="12786">
                  <a:moveTo>
                    <a:pt x="6403" y="1"/>
                  </a:moveTo>
                  <a:lnTo>
                    <a:pt x="1" y="6403"/>
                  </a:lnTo>
                  <a:lnTo>
                    <a:pt x="6403" y="12804"/>
                  </a:lnTo>
                  <a:lnTo>
                    <a:pt x="12785" y="6403"/>
                  </a:lnTo>
                  <a:lnTo>
                    <a:pt x="6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flipH="1">
              <a:off x="1056052" y="592436"/>
              <a:ext cx="681969" cy="682336"/>
            </a:xfrm>
            <a:custGeom>
              <a:rect b="b" l="l" r="r" t="t"/>
              <a:pathLst>
                <a:path extrusionOk="0" h="37220" w="37200">
                  <a:moveTo>
                    <a:pt x="18610" y="1"/>
                  </a:moveTo>
                  <a:lnTo>
                    <a:pt x="0" y="18610"/>
                  </a:lnTo>
                  <a:lnTo>
                    <a:pt x="18610" y="37220"/>
                  </a:lnTo>
                  <a:lnTo>
                    <a:pt x="37200" y="18610"/>
                  </a:lnTo>
                  <a:lnTo>
                    <a:pt x="186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flipH="1">
              <a:off x="1396853" y="251635"/>
              <a:ext cx="682336" cy="681987"/>
            </a:xfrm>
            <a:custGeom>
              <a:rect b="b" l="l" r="r" t="t"/>
              <a:pathLst>
                <a:path extrusionOk="0" h="37201" w="37220">
                  <a:moveTo>
                    <a:pt x="18610" y="0"/>
                  </a:moveTo>
                  <a:lnTo>
                    <a:pt x="1" y="18591"/>
                  </a:lnTo>
                  <a:lnTo>
                    <a:pt x="18610" y="37200"/>
                  </a:lnTo>
                  <a:lnTo>
                    <a:pt x="37220" y="18591"/>
                  </a:lnTo>
                  <a:lnTo>
                    <a:pt x="18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flipH="1">
              <a:off x="1396853" y="933604"/>
              <a:ext cx="682336" cy="682336"/>
            </a:xfrm>
            <a:custGeom>
              <a:rect b="b" l="l" r="r" t="t"/>
              <a:pathLst>
                <a:path extrusionOk="0" h="37220" w="37220">
                  <a:moveTo>
                    <a:pt x="18610" y="0"/>
                  </a:moveTo>
                  <a:lnTo>
                    <a:pt x="1" y="18610"/>
                  </a:lnTo>
                  <a:lnTo>
                    <a:pt x="18610" y="37220"/>
                  </a:lnTo>
                  <a:lnTo>
                    <a:pt x="37220" y="18610"/>
                  </a:lnTo>
                  <a:lnTo>
                    <a:pt x="186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flipH="1">
              <a:off x="1580123" y="933604"/>
              <a:ext cx="300635" cy="682336"/>
            </a:xfrm>
            <a:custGeom>
              <a:rect b="b" l="l" r="r" t="t"/>
              <a:pathLst>
                <a:path extrusionOk="0" h="37220" w="16399">
                  <a:moveTo>
                    <a:pt x="7786" y="0"/>
                  </a:moveTo>
                  <a:lnTo>
                    <a:pt x="7709" y="77"/>
                  </a:lnTo>
                  <a:lnTo>
                    <a:pt x="7267" y="539"/>
                  </a:lnTo>
                  <a:lnTo>
                    <a:pt x="6825" y="1000"/>
                  </a:lnTo>
                  <a:lnTo>
                    <a:pt x="6402" y="1481"/>
                  </a:lnTo>
                  <a:lnTo>
                    <a:pt x="5998" y="1961"/>
                  </a:lnTo>
                  <a:lnTo>
                    <a:pt x="5595" y="2461"/>
                  </a:lnTo>
                  <a:lnTo>
                    <a:pt x="5210" y="2961"/>
                  </a:lnTo>
                  <a:lnTo>
                    <a:pt x="4845" y="3461"/>
                  </a:lnTo>
                  <a:lnTo>
                    <a:pt x="4499" y="3980"/>
                  </a:lnTo>
                  <a:lnTo>
                    <a:pt x="4153" y="4499"/>
                  </a:lnTo>
                  <a:lnTo>
                    <a:pt x="3826" y="5018"/>
                  </a:lnTo>
                  <a:lnTo>
                    <a:pt x="3499" y="5556"/>
                  </a:lnTo>
                  <a:lnTo>
                    <a:pt x="3211" y="6095"/>
                  </a:lnTo>
                  <a:lnTo>
                    <a:pt x="2922" y="6633"/>
                  </a:lnTo>
                  <a:lnTo>
                    <a:pt x="2653" y="7171"/>
                  </a:lnTo>
                  <a:lnTo>
                    <a:pt x="2384" y="7729"/>
                  </a:lnTo>
                  <a:lnTo>
                    <a:pt x="2134" y="8286"/>
                  </a:lnTo>
                  <a:lnTo>
                    <a:pt x="1903" y="8844"/>
                  </a:lnTo>
                  <a:lnTo>
                    <a:pt x="1692" y="9421"/>
                  </a:lnTo>
                  <a:lnTo>
                    <a:pt x="1480" y="9978"/>
                  </a:lnTo>
                  <a:lnTo>
                    <a:pt x="1288" y="10555"/>
                  </a:lnTo>
                  <a:lnTo>
                    <a:pt x="1115" y="11132"/>
                  </a:lnTo>
                  <a:lnTo>
                    <a:pt x="942" y="11708"/>
                  </a:lnTo>
                  <a:lnTo>
                    <a:pt x="788" y="12285"/>
                  </a:lnTo>
                  <a:lnTo>
                    <a:pt x="654" y="12881"/>
                  </a:lnTo>
                  <a:lnTo>
                    <a:pt x="519" y="13458"/>
                  </a:lnTo>
                  <a:lnTo>
                    <a:pt x="404" y="14054"/>
                  </a:lnTo>
                  <a:lnTo>
                    <a:pt x="308" y="14650"/>
                  </a:lnTo>
                  <a:lnTo>
                    <a:pt x="231" y="15246"/>
                  </a:lnTo>
                  <a:lnTo>
                    <a:pt x="154" y="15842"/>
                  </a:lnTo>
                  <a:lnTo>
                    <a:pt x="96" y="16438"/>
                  </a:lnTo>
                  <a:lnTo>
                    <a:pt x="58" y="17034"/>
                  </a:lnTo>
                  <a:lnTo>
                    <a:pt x="19" y="17630"/>
                  </a:lnTo>
                  <a:lnTo>
                    <a:pt x="0" y="18226"/>
                  </a:lnTo>
                  <a:lnTo>
                    <a:pt x="0" y="18821"/>
                  </a:lnTo>
                  <a:lnTo>
                    <a:pt x="19" y="19417"/>
                  </a:lnTo>
                  <a:lnTo>
                    <a:pt x="39" y="20013"/>
                  </a:lnTo>
                  <a:lnTo>
                    <a:pt x="77" y="20609"/>
                  </a:lnTo>
                  <a:lnTo>
                    <a:pt x="135" y="21205"/>
                  </a:lnTo>
                  <a:lnTo>
                    <a:pt x="192" y="21801"/>
                  </a:lnTo>
                  <a:lnTo>
                    <a:pt x="269" y="22397"/>
                  </a:lnTo>
                  <a:lnTo>
                    <a:pt x="365" y="22993"/>
                  </a:lnTo>
                  <a:lnTo>
                    <a:pt x="462" y="23589"/>
                  </a:lnTo>
                  <a:lnTo>
                    <a:pt x="577" y="24166"/>
                  </a:lnTo>
                  <a:lnTo>
                    <a:pt x="711" y="24762"/>
                  </a:lnTo>
                  <a:lnTo>
                    <a:pt x="865" y="25339"/>
                  </a:lnTo>
                  <a:lnTo>
                    <a:pt x="1019" y="25915"/>
                  </a:lnTo>
                  <a:lnTo>
                    <a:pt x="1192" y="26492"/>
                  </a:lnTo>
                  <a:lnTo>
                    <a:pt x="1365" y="27069"/>
                  </a:lnTo>
                  <a:lnTo>
                    <a:pt x="1577" y="27646"/>
                  </a:lnTo>
                  <a:lnTo>
                    <a:pt x="1788" y="28203"/>
                  </a:lnTo>
                  <a:lnTo>
                    <a:pt x="2019" y="28780"/>
                  </a:lnTo>
                  <a:lnTo>
                    <a:pt x="2249" y="29337"/>
                  </a:lnTo>
                  <a:lnTo>
                    <a:pt x="2499" y="29895"/>
                  </a:lnTo>
                  <a:lnTo>
                    <a:pt x="2769" y="30433"/>
                  </a:lnTo>
                  <a:lnTo>
                    <a:pt x="3057" y="30991"/>
                  </a:lnTo>
                  <a:lnTo>
                    <a:pt x="3345" y="31529"/>
                  </a:lnTo>
                  <a:lnTo>
                    <a:pt x="3653" y="32048"/>
                  </a:lnTo>
                  <a:lnTo>
                    <a:pt x="3980" y="32586"/>
                  </a:lnTo>
                  <a:lnTo>
                    <a:pt x="4307" y="33105"/>
                  </a:lnTo>
                  <a:lnTo>
                    <a:pt x="4653" y="33625"/>
                  </a:lnTo>
                  <a:lnTo>
                    <a:pt x="5018" y="34124"/>
                  </a:lnTo>
                  <a:lnTo>
                    <a:pt x="5383" y="34643"/>
                  </a:lnTo>
                  <a:lnTo>
                    <a:pt x="5787" y="35124"/>
                  </a:lnTo>
                  <a:lnTo>
                    <a:pt x="6171" y="35624"/>
                  </a:lnTo>
                  <a:lnTo>
                    <a:pt x="7786" y="37220"/>
                  </a:lnTo>
                  <a:lnTo>
                    <a:pt x="16322" y="28684"/>
                  </a:lnTo>
                  <a:lnTo>
                    <a:pt x="15822" y="28145"/>
                  </a:lnTo>
                  <a:lnTo>
                    <a:pt x="15361" y="27607"/>
                  </a:lnTo>
                  <a:lnTo>
                    <a:pt x="14919" y="27030"/>
                  </a:lnTo>
                  <a:lnTo>
                    <a:pt x="14515" y="26454"/>
                  </a:lnTo>
                  <a:lnTo>
                    <a:pt x="14150" y="25858"/>
                  </a:lnTo>
                  <a:lnTo>
                    <a:pt x="13804" y="25262"/>
                  </a:lnTo>
                  <a:lnTo>
                    <a:pt x="13496" y="24627"/>
                  </a:lnTo>
                  <a:lnTo>
                    <a:pt x="13227" y="23993"/>
                  </a:lnTo>
                  <a:lnTo>
                    <a:pt x="12977" y="23359"/>
                  </a:lnTo>
                  <a:lnTo>
                    <a:pt x="12765" y="22705"/>
                  </a:lnTo>
                  <a:lnTo>
                    <a:pt x="12592" y="22051"/>
                  </a:lnTo>
                  <a:lnTo>
                    <a:pt x="12439" y="21378"/>
                  </a:lnTo>
                  <a:lnTo>
                    <a:pt x="12323" y="20705"/>
                  </a:lnTo>
                  <a:lnTo>
                    <a:pt x="12246" y="20033"/>
                  </a:lnTo>
                  <a:lnTo>
                    <a:pt x="12208" y="19360"/>
                  </a:lnTo>
                  <a:lnTo>
                    <a:pt x="12189" y="18687"/>
                  </a:lnTo>
                  <a:lnTo>
                    <a:pt x="12208" y="18014"/>
                  </a:lnTo>
                  <a:lnTo>
                    <a:pt x="12246" y="17322"/>
                  </a:lnTo>
                  <a:lnTo>
                    <a:pt x="12323" y="16649"/>
                  </a:lnTo>
                  <a:lnTo>
                    <a:pt x="12439" y="15995"/>
                  </a:lnTo>
                  <a:lnTo>
                    <a:pt x="12592" y="15323"/>
                  </a:lnTo>
                  <a:lnTo>
                    <a:pt x="12765" y="14669"/>
                  </a:lnTo>
                  <a:lnTo>
                    <a:pt x="12977" y="14015"/>
                  </a:lnTo>
                  <a:lnTo>
                    <a:pt x="13227" y="13362"/>
                  </a:lnTo>
                  <a:lnTo>
                    <a:pt x="13496" y="12727"/>
                  </a:lnTo>
                  <a:lnTo>
                    <a:pt x="13804" y="12112"/>
                  </a:lnTo>
                  <a:lnTo>
                    <a:pt x="14150" y="11497"/>
                  </a:lnTo>
                  <a:lnTo>
                    <a:pt x="14515" y="10920"/>
                  </a:lnTo>
                  <a:lnTo>
                    <a:pt x="14919" y="10324"/>
                  </a:lnTo>
                  <a:lnTo>
                    <a:pt x="15361" y="9767"/>
                  </a:lnTo>
                  <a:lnTo>
                    <a:pt x="15822" y="9228"/>
                  </a:lnTo>
                  <a:lnTo>
                    <a:pt x="16322" y="8690"/>
                  </a:lnTo>
                  <a:lnTo>
                    <a:pt x="16399" y="8632"/>
                  </a:lnTo>
                  <a:lnTo>
                    <a:pt x="77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flipH="1">
              <a:off x="1738003" y="1274754"/>
              <a:ext cx="341186" cy="682354"/>
            </a:xfrm>
            <a:custGeom>
              <a:rect b="b" l="l" r="r" t="t"/>
              <a:pathLst>
                <a:path extrusionOk="0" h="37221" w="18611">
                  <a:moveTo>
                    <a:pt x="1" y="1"/>
                  </a:moveTo>
                  <a:lnTo>
                    <a:pt x="1" y="37220"/>
                  </a:lnTo>
                  <a:lnTo>
                    <a:pt x="18610" y="186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flipH="1">
              <a:off x="1056052" y="251635"/>
              <a:ext cx="340820" cy="681987"/>
            </a:xfrm>
            <a:custGeom>
              <a:rect b="b" l="l" r="r" t="t"/>
              <a:pathLst>
                <a:path extrusionOk="0" h="37201" w="18591">
                  <a:moveTo>
                    <a:pt x="18591" y="0"/>
                  </a:moveTo>
                  <a:lnTo>
                    <a:pt x="1" y="18591"/>
                  </a:lnTo>
                  <a:lnTo>
                    <a:pt x="18591" y="37200"/>
                  </a:lnTo>
                  <a:lnTo>
                    <a:pt x="18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flipH="1">
              <a:off x="1056052" y="3"/>
              <a:ext cx="125468" cy="251650"/>
            </a:xfrm>
            <a:custGeom>
              <a:rect b="b" l="l" r="r" t="t"/>
              <a:pathLst>
                <a:path extrusionOk="0" h="13727" w="6844">
                  <a:moveTo>
                    <a:pt x="6844" y="0"/>
                  </a:moveTo>
                  <a:lnTo>
                    <a:pt x="0" y="6863"/>
                  </a:lnTo>
                  <a:lnTo>
                    <a:pt x="6844" y="13726"/>
                  </a:lnTo>
                  <a:lnTo>
                    <a:pt x="6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flipH="1">
              <a:off x="1056052" y="933604"/>
              <a:ext cx="340820" cy="682336"/>
            </a:xfrm>
            <a:custGeom>
              <a:rect b="b" l="l" r="r" t="t"/>
              <a:pathLst>
                <a:path extrusionOk="0" h="37220" w="18591">
                  <a:moveTo>
                    <a:pt x="18591" y="0"/>
                  </a:moveTo>
                  <a:lnTo>
                    <a:pt x="1" y="18610"/>
                  </a:lnTo>
                  <a:lnTo>
                    <a:pt x="18591" y="37220"/>
                  </a:lnTo>
                  <a:lnTo>
                    <a:pt x="18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10"/>
          <p:cNvGrpSpPr/>
          <p:nvPr/>
        </p:nvGrpSpPr>
        <p:grpSpPr>
          <a:xfrm>
            <a:off x="279003" y="3710603"/>
            <a:ext cx="1052283" cy="1322192"/>
            <a:chOff x="3515716" y="5634203"/>
            <a:chExt cx="1052283" cy="1322192"/>
          </a:xfrm>
        </p:grpSpPr>
        <p:sp>
          <p:nvSpPr>
            <p:cNvPr id="738" name="Google Shape;738;p10"/>
            <p:cNvSpPr/>
            <p:nvPr/>
          </p:nvSpPr>
          <p:spPr>
            <a:xfrm flipH="1" rot="-5400000">
              <a:off x="4310721" y="5634308"/>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flipH="1" rot="-5400000">
              <a:off x="4222932" y="5722754"/>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flipH="1" rot="-5400000">
              <a:off x="4135132" y="5811190"/>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flipH="1" rot="-5400000">
              <a:off x="4046923" y="5900060"/>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0"/>
            <p:cNvSpPr/>
            <p:nvPr/>
          </p:nvSpPr>
          <p:spPr>
            <a:xfrm flipH="1" rot="-5400000">
              <a:off x="4388160" y="571232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0"/>
            <p:cNvSpPr/>
            <p:nvPr/>
          </p:nvSpPr>
          <p:spPr>
            <a:xfrm flipH="1" rot="-5400000">
              <a:off x="4300371" y="5800773"/>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0"/>
            <p:cNvSpPr/>
            <p:nvPr/>
          </p:nvSpPr>
          <p:spPr>
            <a:xfrm flipH="1" rot="-5400000">
              <a:off x="4212571" y="5889209"/>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flipH="1" rot="-5400000">
              <a:off x="4124362" y="5978078"/>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flipH="1" rot="-5400000">
              <a:off x="4465599" y="579034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flipH="1" rot="-5400000">
              <a:off x="4377810" y="5878792"/>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flipH="1" rot="-5400000">
              <a:off x="4543037" y="5868364"/>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flipH="1" rot="-5400000">
              <a:off x="4455248" y="5956810"/>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flipH="1" rot="-5400000">
              <a:off x="4161446" y="5960740"/>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flipH="1" rot="-5400000">
              <a:off x="3512487" y="6151856"/>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7750" y="365760"/>
            <a:ext cx="7708500" cy="548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1pPr>
            <a:lvl2pPr lvl="1" rtl="0">
              <a:spcBef>
                <a:spcPts val="0"/>
              </a:spcBef>
              <a:spcAft>
                <a:spcPts val="0"/>
              </a:spcAft>
              <a:buClr>
                <a:schemeClr val="lt1"/>
              </a:buClr>
              <a:buSzPts val="3500"/>
              <a:buNone/>
              <a:defRPr sz="3500">
                <a:solidFill>
                  <a:schemeClr val="lt1"/>
                </a:solidFill>
              </a:defRPr>
            </a:lvl2pPr>
            <a:lvl3pPr lvl="2" rtl="0">
              <a:spcBef>
                <a:spcPts val="0"/>
              </a:spcBef>
              <a:spcAft>
                <a:spcPts val="0"/>
              </a:spcAft>
              <a:buClr>
                <a:schemeClr val="lt1"/>
              </a:buClr>
              <a:buSzPts val="3500"/>
              <a:buNone/>
              <a:defRPr sz="3500">
                <a:solidFill>
                  <a:schemeClr val="lt1"/>
                </a:solidFill>
              </a:defRPr>
            </a:lvl3pPr>
            <a:lvl4pPr lvl="3" rtl="0">
              <a:spcBef>
                <a:spcPts val="0"/>
              </a:spcBef>
              <a:spcAft>
                <a:spcPts val="0"/>
              </a:spcAft>
              <a:buClr>
                <a:schemeClr val="lt1"/>
              </a:buClr>
              <a:buSzPts val="3500"/>
              <a:buNone/>
              <a:defRPr sz="3500">
                <a:solidFill>
                  <a:schemeClr val="lt1"/>
                </a:solidFill>
              </a:defRPr>
            </a:lvl4pPr>
            <a:lvl5pPr lvl="4" rtl="0">
              <a:spcBef>
                <a:spcPts val="0"/>
              </a:spcBef>
              <a:spcAft>
                <a:spcPts val="0"/>
              </a:spcAft>
              <a:buClr>
                <a:schemeClr val="lt1"/>
              </a:buClr>
              <a:buSzPts val="3500"/>
              <a:buNone/>
              <a:defRPr sz="3500">
                <a:solidFill>
                  <a:schemeClr val="lt1"/>
                </a:solidFill>
              </a:defRPr>
            </a:lvl5pPr>
            <a:lvl6pPr lvl="5" rtl="0">
              <a:spcBef>
                <a:spcPts val="0"/>
              </a:spcBef>
              <a:spcAft>
                <a:spcPts val="0"/>
              </a:spcAft>
              <a:buClr>
                <a:schemeClr val="lt1"/>
              </a:buClr>
              <a:buSzPts val="3500"/>
              <a:buNone/>
              <a:defRPr sz="3500">
                <a:solidFill>
                  <a:schemeClr val="lt1"/>
                </a:solidFill>
              </a:defRPr>
            </a:lvl6pPr>
            <a:lvl7pPr lvl="6" rtl="0">
              <a:spcBef>
                <a:spcPts val="0"/>
              </a:spcBef>
              <a:spcAft>
                <a:spcPts val="0"/>
              </a:spcAft>
              <a:buClr>
                <a:schemeClr val="lt1"/>
              </a:buClr>
              <a:buSzPts val="3500"/>
              <a:buNone/>
              <a:defRPr sz="3500">
                <a:solidFill>
                  <a:schemeClr val="lt1"/>
                </a:solidFill>
              </a:defRPr>
            </a:lvl7pPr>
            <a:lvl8pPr lvl="7" rtl="0">
              <a:spcBef>
                <a:spcPts val="0"/>
              </a:spcBef>
              <a:spcAft>
                <a:spcPts val="0"/>
              </a:spcAft>
              <a:buClr>
                <a:schemeClr val="lt1"/>
              </a:buClr>
              <a:buSzPts val="3500"/>
              <a:buNone/>
              <a:defRPr sz="3500">
                <a:solidFill>
                  <a:schemeClr val="lt1"/>
                </a:solidFill>
              </a:defRPr>
            </a:lvl8pPr>
            <a:lvl9pPr lvl="8" rtl="0">
              <a:spcBef>
                <a:spcPts val="0"/>
              </a:spcBef>
              <a:spcAft>
                <a:spcPts val="0"/>
              </a:spcAft>
              <a:buClr>
                <a:schemeClr val="lt1"/>
              </a:buClr>
              <a:buSzPts val="3500"/>
              <a:buNone/>
              <a:defRPr sz="3500">
                <a:solidFill>
                  <a:schemeClr val="lt1"/>
                </a:solidFill>
              </a:defRPr>
            </a:lvl9pPr>
          </a:lstStyle>
          <a:p/>
        </p:txBody>
      </p:sp>
      <p:sp>
        <p:nvSpPr>
          <p:cNvPr id="7" name="Google Shape;7;p1"/>
          <p:cNvSpPr txBox="1"/>
          <p:nvPr>
            <p:ph idx="1" type="body"/>
          </p:nvPr>
        </p:nvSpPr>
        <p:spPr>
          <a:xfrm>
            <a:off x="692700" y="1351875"/>
            <a:ext cx="7711800" cy="32475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1pPr>
            <a:lvl2pPr indent="-317500" lvl="1" marL="914400">
              <a:lnSpc>
                <a:spcPct val="100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2pPr>
            <a:lvl3pPr indent="-317500" lvl="2" marL="1371600">
              <a:lnSpc>
                <a:spcPct val="100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3pPr>
            <a:lvl4pPr indent="-317500" lvl="3" marL="1828800">
              <a:lnSpc>
                <a:spcPct val="100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4pPr>
            <a:lvl5pPr indent="-317500" lvl="4" marL="2286000">
              <a:lnSpc>
                <a:spcPct val="100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5pPr>
            <a:lvl6pPr indent="-317500" lvl="5" marL="2743200">
              <a:lnSpc>
                <a:spcPct val="100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6pPr>
            <a:lvl7pPr indent="-317500" lvl="6" marL="3200400">
              <a:lnSpc>
                <a:spcPct val="100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7pPr>
            <a:lvl8pPr indent="-317500" lvl="7" marL="3657600">
              <a:lnSpc>
                <a:spcPct val="100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8pPr>
            <a:lvl9pPr indent="-317500" lvl="8" marL="4114800">
              <a:lnSpc>
                <a:spcPct val="100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datasets/rounak041993/traffic-violations-in-maryland-coun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census.gov/quickfacts/M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7" name="Shape 2167"/>
        <p:cNvGrpSpPr/>
        <p:nvPr/>
      </p:nvGrpSpPr>
      <p:grpSpPr>
        <a:xfrm>
          <a:off x="0" y="0"/>
          <a:ext cx="0" cy="0"/>
          <a:chOff x="0" y="0"/>
          <a:chExt cx="0" cy="0"/>
        </a:xfrm>
      </p:grpSpPr>
      <p:sp>
        <p:nvSpPr>
          <p:cNvPr id="2168" name="Google Shape;2168;p30"/>
          <p:cNvSpPr txBox="1"/>
          <p:nvPr>
            <p:ph type="ctrTitle"/>
          </p:nvPr>
        </p:nvSpPr>
        <p:spPr>
          <a:xfrm>
            <a:off x="2625175" y="1463600"/>
            <a:ext cx="5715000" cy="194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Traffickers</a:t>
            </a:r>
            <a:endParaRPr sz="5000"/>
          </a:p>
          <a:p>
            <a:pPr indent="0" lvl="0" marL="0" rtl="0" algn="l">
              <a:spcBef>
                <a:spcPts val="0"/>
              </a:spcBef>
              <a:spcAft>
                <a:spcPts val="0"/>
              </a:spcAft>
              <a:buNone/>
            </a:pPr>
            <a:r>
              <a:rPr lang="en" sz="2500">
                <a:highlight>
                  <a:schemeClr val="lt1"/>
                </a:highlight>
              </a:rPr>
              <a:t>Maryland Traffic Risk Analysis</a:t>
            </a:r>
            <a:endParaRPr sz="2500">
              <a:highlight>
                <a:schemeClr val="lt1"/>
              </a:highlight>
            </a:endParaRPr>
          </a:p>
        </p:txBody>
      </p:sp>
      <p:sp>
        <p:nvSpPr>
          <p:cNvPr id="2169" name="Google Shape;2169;p30"/>
          <p:cNvSpPr txBox="1"/>
          <p:nvPr>
            <p:ph idx="1" type="subTitle"/>
          </p:nvPr>
        </p:nvSpPr>
        <p:spPr>
          <a:xfrm>
            <a:off x="2625175" y="3314200"/>
            <a:ext cx="5715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Hamza Siddiqui, Hridyansh Gupta, Maher Thakkar, Manas M Bhat and Parika Rawat</a:t>
            </a:r>
            <a:endParaRPr/>
          </a:p>
        </p:txBody>
      </p:sp>
      <p:grpSp>
        <p:nvGrpSpPr>
          <p:cNvPr id="2170" name="Google Shape;2170;p30"/>
          <p:cNvGrpSpPr/>
          <p:nvPr/>
        </p:nvGrpSpPr>
        <p:grpSpPr>
          <a:xfrm>
            <a:off x="7861454" y="2456798"/>
            <a:ext cx="276638" cy="229911"/>
            <a:chOff x="3266679" y="4234561"/>
            <a:chExt cx="276638" cy="229911"/>
          </a:xfrm>
        </p:grpSpPr>
        <p:sp>
          <p:nvSpPr>
            <p:cNvPr id="2171" name="Google Shape;2171;p30"/>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0"/>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0"/>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0"/>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0"/>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0"/>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0"/>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0"/>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0"/>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0" name="Google Shape;2180;p30"/>
          <p:cNvGrpSpPr/>
          <p:nvPr/>
        </p:nvGrpSpPr>
        <p:grpSpPr>
          <a:xfrm>
            <a:off x="553308" y="1828039"/>
            <a:ext cx="1773694" cy="1851716"/>
            <a:chOff x="1492675" y="4420975"/>
            <a:chExt cx="481825" cy="438525"/>
          </a:xfrm>
        </p:grpSpPr>
        <p:sp>
          <p:nvSpPr>
            <p:cNvPr id="2181" name="Google Shape;2181;p30"/>
            <p:cNvSpPr/>
            <p:nvPr/>
          </p:nvSpPr>
          <p:spPr>
            <a:xfrm>
              <a:off x="1841375" y="4649825"/>
              <a:ext cx="43325" cy="43300"/>
            </a:xfrm>
            <a:custGeom>
              <a:rect b="b" l="l" r="r" t="t"/>
              <a:pathLst>
                <a:path extrusionOk="0" h="1732" w="1733">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82" name="Google Shape;2182;p30"/>
            <p:cNvSpPr/>
            <p:nvPr/>
          </p:nvSpPr>
          <p:spPr>
            <a:xfrm>
              <a:off x="1582425" y="4649825"/>
              <a:ext cx="43300" cy="43300"/>
            </a:xfrm>
            <a:custGeom>
              <a:rect b="b" l="l" r="r" t="t"/>
              <a:pathLst>
                <a:path extrusionOk="0" h="1732" w="1732">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83" name="Google Shape;2183;p30"/>
            <p:cNvSpPr/>
            <p:nvPr/>
          </p:nvSpPr>
          <p:spPr>
            <a:xfrm>
              <a:off x="1492675" y="4420975"/>
              <a:ext cx="481825" cy="356475"/>
            </a:xfrm>
            <a:custGeom>
              <a:rect b="b" l="l" r="r" t="t"/>
              <a:pathLst>
                <a:path extrusionOk="0" h="14259" w="19273">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84" name="Google Shape;2184;p30"/>
            <p:cNvSpPr/>
            <p:nvPr/>
          </p:nvSpPr>
          <p:spPr>
            <a:xfrm>
              <a:off x="154687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85" name="Google Shape;2185;p30"/>
            <p:cNvSpPr/>
            <p:nvPr/>
          </p:nvSpPr>
          <p:spPr>
            <a:xfrm>
              <a:off x="180132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186" name="Google Shape;2186;p30"/>
          <p:cNvSpPr txBox="1"/>
          <p:nvPr>
            <p:ph idx="1" type="subTitle"/>
          </p:nvPr>
        </p:nvSpPr>
        <p:spPr>
          <a:xfrm>
            <a:off x="2625175" y="3751100"/>
            <a:ext cx="5715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BUDT704_Group10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3" name="Shape 2673"/>
        <p:cNvGrpSpPr/>
        <p:nvPr/>
      </p:nvGrpSpPr>
      <p:grpSpPr>
        <a:xfrm>
          <a:off x="0" y="0"/>
          <a:ext cx="0" cy="0"/>
          <a:chOff x="0" y="0"/>
          <a:chExt cx="0" cy="0"/>
        </a:xfrm>
      </p:grpSpPr>
      <p:sp>
        <p:nvSpPr>
          <p:cNvPr id="2674" name="Google Shape;2674;p39"/>
          <p:cNvSpPr txBox="1"/>
          <p:nvPr>
            <p:ph idx="2" type="title"/>
          </p:nvPr>
        </p:nvSpPr>
        <p:spPr>
          <a:xfrm>
            <a:off x="4114800" y="1493858"/>
            <a:ext cx="9144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675" name="Google Shape;2675;p39"/>
          <p:cNvPicPr preferRelativeResize="0"/>
          <p:nvPr/>
        </p:nvPicPr>
        <p:blipFill>
          <a:blip r:embed="rId3">
            <a:alphaModFix/>
          </a:blip>
          <a:stretch>
            <a:fillRect/>
          </a:stretch>
        </p:blipFill>
        <p:spPr>
          <a:xfrm>
            <a:off x="444037" y="1645625"/>
            <a:ext cx="2730575" cy="2634775"/>
          </a:xfrm>
          <a:prstGeom prst="rect">
            <a:avLst/>
          </a:prstGeom>
          <a:noFill/>
          <a:ln>
            <a:noFill/>
          </a:ln>
        </p:spPr>
      </p:pic>
      <p:sp>
        <p:nvSpPr>
          <p:cNvPr id="2676" name="Google Shape;2676;p39"/>
          <p:cNvSpPr txBox="1"/>
          <p:nvPr>
            <p:ph type="title"/>
          </p:nvPr>
        </p:nvSpPr>
        <p:spPr>
          <a:xfrm>
            <a:off x="2482775" y="244350"/>
            <a:ext cx="50394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Predicting Accidents</a:t>
            </a:r>
            <a:endParaRPr sz="4000"/>
          </a:p>
        </p:txBody>
      </p:sp>
      <p:pic>
        <p:nvPicPr>
          <p:cNvPr id="2677" name="Google Shape;2677;p39"/>
          <p:cNvPicPr preferRelativeResize="0"/>
          <p:nvPr/>
        </p:nvPicPr>
        <p:blipFill>
          <a:blip r:embed="rId4">
            <a:alphaModFix/>
          </a:blip>
          <a:stretch>
            <a:fillRect/>
          </a:stretch>
        </p:blipFill>
        <p:spPr>
          <a:xfrm>
            <a:off x="3704900" y="2579988"/>
            <a:ext cx="1839800" cy="1230225"/>
          </a:xfrm>
          <a:prstGeom prst="rect">
            <a:avLst/>
          </a:prstGeom>
          <a:noFill/>
          <a:ln>
            <a:noFill/>
          </a:ln>
        </p:spPr>
      </p:pic>
      <p:pic>
        <p:nvPicPr>
          <p:cNvPr id="2678" name="Google Shape;2678;p39"/>
          <p:cNvPicPr preferRelativeResize="0"/>
          <p:nvPr/>
        </p:nvPicPr>
        <p:blipFill>
          <a:blip r:embed="rId5">
            <a:alphaModFix/>
          </a:blip>
          <a:stretch>
            <a:fillRect/>
          </a:stretch>
        </p:blipFill>
        <p:spPr>
          <a:xfrm>
            <a:off x="6606575" y="2580000"/>
            <a:ext cx="1839800" cy="1230225"/>
          </a:xfrm>
          <a:prstGeom prst="rect">
            <a:avLst/>
          </a:prstGeom>
          <a:noFill/>
          <a:ln>
            <a:noFill/>
          </a:ln>
        </p:spPr>
      </p:pic>
      <p:cxnSp>
        <p:nvCxnSpPr>
          <p:cNvPr id="2679" name="Google Shape;2679;p39"/>
          <p:cNvCxnSpPr>
            <a:stCxn id="2677" idx="3"/>
            <a:endCxn id="2678" idx="1"/>
          </p:cNvCxnSpPr>
          <p:nvPr/>
        </p:nvCxnSpPr>
        <p:spPr>
          <a:xfrm>
            <a:off x="5544700" y="3195100"/>
            <a:ext cx="1062000" cy="0"/>
          </a:xfrm>
          <a:prstGeom prst="straightConnector1">
            <a:avLst/>
          </a:prstGeom>
          <a:noFill/>
          <a:ln cap="flat" cmpd="sng" w="9525">
            <a:solidFill>
              <a:schemeClr val="dk1"/>
            </a:solidFill>
            <a:prstDash val="solid"/>
            <a:round/>
            <a:headEnd len="med" w="med" type="none"/>
            <a:tailEnd len="med" w="med" type="triangle"/>
          </a:ln>
        </p:spPr>
      </p:cxnSp>
      <p:sp>
        <p:nvSpPr>
          <p:cNvPr id="2680" name="Google Shape;2680;p39"/>
          <p:cNvSpPr txBox="1"/>
          <p:nvPr>
            <p:ph type="title"/>
          </p:nvPr>
        </p:nvSpPr>
        <p:spPr>
          <a:xfrm>
            <a:off x="2685900" y="2088656"/>
            <a:ext cx="3772200" cy="21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INPUT</a:t>
            </a:r>
            <a:endParaRPr sz="2500"/>
          </a:p>
        </p:txBody>
      </p:sp>
      <p:sp>
        <p:nvSpPr>
          <p:cNvPr id="2681" name="Google Shape;2681;p39"/>
          <p:cNvSpPr txBox="1"/>
          <p:nvPr>
            <p:ph type="title"/>
          </p:nvPr>
        </p:nvSpPr>
        <p:spPr>
          <a:xfrm>
            <a:off x="5640375" y="2088656"/>
            <a:ext cx="3772200" cy="21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OUTPUT</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5" name="Shape 2685"/>
        <p:cNvGrpSpPr/>
        <p:nvPr/>
      </p:nvGrpSpPr>
      <p:grpSpPr>
        <a:xfrm>
          <a:off x="0" y="0"/>
          <a:ext cx="0" cy="0"/>
          <a:chOff x="0" y="0"/>
          <a:chExt cx="0" cy="0"/>
        </a:xfrm>
      </p:grpSpPr>
      <p:sp>
        <p:nvSpPr>
          <p:cNvPr id="2686" name="Google Shape;2686;p40"/>
          <p:cNvSpPr/>
          <p:nvPr/>
        </p:nvSpPr>
        <p:spPr>
          <a:xfrm>
            <a:off x="424150" y="-2"/>
            <a:ext cx="1220100" cy="1220100"/>
          </a:xfrm>
          <a:prstGeom prst="diamond">
            <a:avLst/>
          </a:prstGeom>
          <a:solidFill>
            <a:schemeClr val="dk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40"/>
          <p:cNvSpPr txBox="1"/>
          <p:nvPr>
            <p:ph type="title"/>
          </p:nvPr>
        </p:nvSpPr>
        <p:spPr>
          <a:xfrm>
            <a:off x="2475275" y="102100"/>
            <a:ext cx="50394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Conclusion</a:t>
            </a:r>
            <a:endParaRPr sz="4000"/>
          </a:p>
        </p:txBody>
      </p:sp>
      <p:sp>
        <p:nvSpPr>
          <p:cNvPr id="2688" name="Google Shape;2688;p40"/>
          <p:cNvSpPr txBox="1"/>
          <p:nvPr>
            <p:ph idx="2" type="title"/>
          </p:nvPr>
        </p:nvSpPr>
        <p:spPr>
          <a:xfrm>
            <a:off x="577000" y="264608"/>
            <a:ext cx="9144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grpSp>
        <p:nvGrpSpPr>
          <p:cNvPr id="2689" name="Google Shape;2689;p40"/>
          <p:cNvGrpSpPr/>
          <p:nvPr/>
        </p:nvGrpSpPr>
        <p:grpSpPr>
          <a:xfrm>
            <a:off x="3891004" y="1326573"/>
            <a:ext cx="276638" cy="229911"/>
            <a:chOff x="3266679" y="4234561"/>
            <a:chExt cx="276638" cy="229911"/>
          </a:xfrm>
        </p:grpSpPr>
        <p:sp>
          <p:nvSpPr>
            <p:cNvPr id="2690" name="Google Shape;2690;p40"/>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40"/>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40"/>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40"/>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40"/>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40"/>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40"/>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40"/>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40"/>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9" name="Google Shape;2699;p40"/>
          <p:cNvGrpSpPr/>
          <p:nvPr/>
        </p:nvGrpSpPr>
        <p:grpSpPr>
          <a:xfrm>
            <a:off x="5029204" y="2185123"/>
            <a:ext cx="276638" cy="229911"/>
            <a:chOff x="3266679" y="4234561"/>
            <a:chExt cx="276638" cy="229911"/>
          </a:xfrm>
        </p:grpSpPr>
        <p:sp>
          <p:nvSpPr>
            <p:cNvPr id="2700" name="Google Shape;2700;p40"/>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40"/>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40"/>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40"/>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40"/>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40"/>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40"/>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40"/>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40"/>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9" name="Google Shape;2709;p40"/>
          <p:cNvSpPr txBox="1"/>
          <p:nvPr/>
        </p:nvSpPr>
        <p:spPr>
          <a:xfrm>
            <a:off x="424150" y="747875"/>
            <a:ext cx="8638200" cy="4857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a:solidFill>
                <a:srgbClr val="0000FF"/>
              </a:solidFill>
              <a:latin typeface="Hind"/>
              <a:ea typeface="Hind"/>
              <a:cs typeface="Hind"/>
              <a:sym typeface="Hind"/>
            </a:endParaRPr>
          </a:p>
          <a:p>
            <a:pPr indent="0" lvl="0" marL="0" marR="0" rtl="0" algn="l">
              <a:lnSpc>
                <a:spcPct val="115000"/>
              </a:lnSpc>
              <a:spcBef>
                <a:spcPts val="1100"/>
              </a:spcBef>
              <a:spcAft>
                <a:spcPts val="0"/>
              </a:spcAft>
              <a:buNone/>
            </a:pPr>
            <a:r>
              <a:rPr lang="en">
                <a:solidFill>
                  <a:schemeClr val="dk1"/>
                </a:solidFill>
                <a:latin typeface="Hind"/>
                <a:ea typeface="Hind"/>
                <a:cs typeface="Hind"/>
                <a:sym typeface="Hind"/>
              </a:rPr>
              <a:t>1) We were able to see which location had the most accidents being made and hence the police can be more </a:t>
            </a:r>
            <a:r>
              <a:rPr lang="en">
                <a:solidFill>
                  <a:schemeClr val="dk1"/>
                </a:solidFill>
                <a:latin typeface="Hind"/>
                <a:ea typeface="Hind"/>
                <a:cs typeface="Hind"/>
                <a:sym typeface="Hind"/>
              </a:rPr>
              <a:t>vigilant</a:t>
            </a:r>
            <a:r>
              <a:rPr lang="en">
                <a:solidFill>
                  <a:schemeClr val="dk1"/>
                </a:solidFill>
                <a:latin typeface="Hind"/>
                <a:ea typeface="Hind"/>
                <a:cs typeface="Hind"/>
                <a:sym typeface="Hind"/>
              </a:rPr>
              <a:t> and increase the traffic rules in those areas.</a:t>
            </a:r>
            <a:endParaRPr>
              <a:solidFill>
                <a:schemeClr val="dk1"/>
              </a:solidFill>
              <a:latin typeface="Hind"/>
              <a:ea typeface="Hind"/>
              <a:cs typeface="Hind"/>
              <a:sym typeface="Hind"/>
            </a:endParaRPr>
          </a:p>
          <a:p>
            <a:pPr indent="0" lvl="0" marL="0" marR="0" rtl="0" algn="l">
              <a:lnSpc>
                <a:spcPct val="115000"/>
              </a:lnSpc>
              <a:spcBef>
                <a:spcPts val="1100"/>
              </a:spcBef>
              <a:spcAft>
                <a:spcPts val="0"/>
              </a:spcAft>
              <a:buNone/>
            </a:pPr>
            <a:r>
              <a:rPr lang="en">
                <a:solidFill>
                  <a:schemeClr val="dk1"/>
                </a:solidFill>
                <a:latin typeface="Hind"/>
                <a:ea typeface="Hind"/>
                <a:cs typeface="Hind"/>
                <a:sym typeface="Hind"/>
              </a:rPr>
              <a:t>2) Racial bias should be decreased and strict measures should be taken on the police officer as well if any such false accusations are made just on the basis of race. This will help the community to also be free and safe.</a:t>
            </a:r>
            <a:endParaRPr>
              <a:solidFill>
                <a:schemeClr val="dk1"/>
              </a:solidFill>
              <a:latin typeface="Hind"/>
              <a:ea typeface="Hind"/>
              <a:cs typeface="Hind"/>
              <a:sym typeface="Hind"/>
            </a:endParaRPr>
          </a:p>
          <a:p>
            <a:pPr indent="0" lvl="0" marL="0" marR="0" rtl="0" algn="l">
              <a:lnSpc>
                <a:spcPct val="115000"/>
              </a:lnSpc>
              <a:spcBef>
                <a:spcPts val="1100"/>
              </a:spcBef>
              <a:spcAft>
                <a:spcPts val="0"/>
              </a:spcAft>
              <a:buNone/>
            </a:pPr>
            <a:r>
              <a:rPr lang="en">
                <a:solidFill>
                  <a:schemeClr val="dk1"/>
                </a:solidFill>
                <a:latin typeface="Hind"/>
                <a:ea typeface="Hind"/>
                <a:cs typeface="Hind"/>
                <a:sym typeface="Hind"/>
              </a:rPr>
              <a:t>3) Female warning rate is higher than the male warning rate which shows the disparity between the gender in the warnings given to a reckless driver. So </a:t>
            </a:r>
            <a:r>
              <a:rPr lang="en">
                <a:solidFill>
                  <a:schemeClr val="dk1"/>
                </a:solidFill>
                <a:latin typeface="Hind"/>
                <a:ea typeface="Hind"/>
                <a:cs typeface="Hind"/>
                <a:sym typeface="Hind"/>
              </a:rPr>
              <a:t>there's</a:t>
            </a:r>
            <a:r>
              <a:rPr lang="en">
                <a:solidFill>
                  <a:schemeClr val="dk1"/>
                </a:solidFill>
                <a:latin typeface="Hind"/>
                <a:ea typeface="Hind"/>
                <a:cs typeface="Hind"/>
                <a:sym typeface="Hind"/>
              </a:rPr>
              <a:t> a possibility that females take traffic violations leniently and department should look into it.</a:t>
            </a:r>
            <a:endParaRPr>
              <a:solidFill>
                <a:schemeClr val="dk1"/>
              </a:solidFill>
              <a:latin typeface="Hind"/>
              <a:ea typeface="Hind"/>
              <a:cs typeface="Hind"/>
              <a:sym typeface="Hind"/>
            </a:endParaRPr>
          </a:p>
          <a:p>
            <a:pPr indent="0" lvl="0" marL="0" marR="0" rtl="0" algn="l">
              <a:lnSpc>
                <a:spcPct val="115000"/>
              </a:lnSpc>
              <a:spcBef>
                <a:spcPts val="1100"/>
              </a:spcBef>
              <a:spcAft>
                <a:spcPts val="0"/>
              </a:spcAft>
              <a:buNone/>
            </a:pPr>
            <a:r>
              <a:rPr lang="en">
                <a:solidFill>
                  <a:schemeClr val="dk1"/>
                </a:solidFill>
                <a:latin typeface="Hind"/>
                <a:ea typeface="Hind"/>
                <a:cs typeface="Hind"/>
                <a:sym typeface="Hind"/>
              </a:rPr>
              <a:t>4) Male Hispanics are causing the most number of accidents in comparison to any other race/gender and hence these matters should be addressed and department should look more into it.</a:t>
            </a:r>
            <a:endParaRPr>
              <a:solidFill>
                <a:schemeClr val="dk1"/>
              </a:solidFill>
              <a:latin typeface="Hind"/>
              <a:ea typeface="Hind"/>
              <a:cs typeface="Hind"/>
              <a:sym typeface="Hind"/>
            </a:endParaRPr>
          </a:p>
          <a:p>
            <a:pPr indent="0" lvl="0" marL="0" marR="0" rtl="0" algn="l">
              <a:lnSpc>
                <a:spcPct val="115000"/>
              </a:lnSpc>
              <a:spcBef>
                <a:spcPts val="1100"/>
              </a:spcBef>
              <a:spcAft>
                <a:spcPts val="0"/>
              </a:spcAft>
              <a:buNone/>
            </a:pPr>
            <a:r>
              <a:rPr lang="en">
                <a:solidFill>
                  <a:schemeClr val="dk1"/>
                </a:solidFill>
                <a:latin typeface="Hind"/>
                <a:ea typeface="Hind"/>
                <a:cs typeface="Hind"/>
                <a:sym typeface="Hind"/>
              </a:rPr>
              <a:t>5) The predictions will also help that okay what type of make, model, race and gender will cause an accident in the future or not. This can help us follow a trend that if some particular make or model of car is causing most accidents so then that car has some issue.</a:t>
            </a:r>
            <a:endParaRPr>
              <a:solidFill>
                <a:schemeClr val="dk1"/>
              </a:solidFill>
              <a:latin typeface="Hind"/>
              <a:ea typeface="Hind"/>
              <a:cs typeface="Hind"/>
              <a:sym typeface="Hind"/>
            </a:endParaRPr>
          </a:p>
          <a:p>
            <a:pPr indent="0" lvl="0" marL="0" marR="0" rtl="0" algn="l">
              <a:lnSpc>
                <a:spcPct val="115000"/>
              </a:lnSpc>
              <a:spcBef>
                <a:spcPts val="1100"/>
              </a:spcBef>
              <a:spcAft>
                <a:spcPts val="0"/>
              </a:spcAft>
              <a:buNone/>
            </a:pPr>
            <a:r>
              <a:rPr lang="en">
                <a:solidFill>
                  <a:schemeClr val="dk1"/>
                </a:solidFill>
                <a:latin typeface="Hind"/>
                <a:ea typeface="Hind"/>
                <a:cs typeface="Hind"/>
                <a:sym typeface="Hind"/>
              </a:rPr>
              <a:t>6) This analysis will help the community be safe and hopefully help reduce accidents.</a:t>
            </a:r>
            <a:endParaRPr>
              <a:solidFill>
                <a:schemeClr val="dk1"/>
              </a:solidFill>
              <a:latin typeface="Hind"/>
              <a:ea typeface="Hind"/>
              <a:cs typeface="Hind"/>
              <a:sym typeface="Hind"/>
            </a:endParaRPr>
          </a:p>
          <a:p>
            <a:pPr indent="0" lvl="0" marL="0" marR="0" rtl="0" algn="l">
              <a:lnSpc>
                <a:spcPct val="115000"/>
              </a:lnSpc>
              <a:spcBef>
                <a:spcPts val="1100"/>
              </a:spcBef>
              <a:spcAft>
                <a:spcPts val="1100"/>
              </a:spcAft>
              <a:buNone/>
            </a:pPr>
            <a:r>
              <a:t/>
            </a:r>
            <a:endParaRPr>
              <a:solidFill>
                <a:schemeClr val="dk1"/>
              </a:solidFill>
              <a:latin typeface="Hind"/>
              <a:ea typeface="Hind"/>
              <a:cs typeface="Hind"/>
              <a:sym typeface="Hi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3" name="Shape 2713"/>
        <p:cNvGrpSpPr/>
        <p:nvPr/>
      </p:nvGrpSpPr>
      <p:grpSpPr>
        <a:xfrm>
          <a:off x="0" y="0"/>
          <a:ext cx="0" cy="0"/>
          <a:chOff x="0" y="0"/>
          <a:chExt cx="0" cy="0"/>
        </a:xfrm>
      </p:grpSpPr>
      <p:sp>
        <p:nvSpPr>
          <p:cNvPr id="2714" name="Google Shape;2714;p41"/>
          <p:cNvSpPr txBox="1"/>
          <p:nvPr>
            <p:ph type="ctrTitle"/>
          </p:nvPr>
        </p:nvSpPr>
        <p:spPr>
          <a:xfrm>
            <a:off x="2625175" y="1463600"/>
            <a:ext cx="5715000" cy="194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THANK YOU!</a:t>
            </a:r>
            <a:endParaRPr sz="5000"/>
          </a:p>
          <a:p>
            <a:pPr indent="0" lvl="0" marL="0" rtl="0" algn="l">
              <a:spcBef>
                <a:spcPts val="0"/>
              </a:spcBef>
              <a:spcAft>
                <a:spcPts val="0"/>
              </a:spcAft>
              <a:buNone/>
            </a:pPr>
            <a:r>
              <a:t/>
            </a:r>
            <a:endParaRPr sz="2500">
              <a:highlight>
                <a:schemeClr val="lt1"/>
              </a:highlight>
            </a:endParaRPr>
          </a:p>
        </p:txBody>
      </p:sp>
      <p:sp>
        <p:nvSpPr>
          <p:cNvPr id="2715" name="Google Shape;2715;p41"/>
          <p:cNvSpPr txBox="1"/>
          <p:nvPr>
            <p:ph idx="1" type="subTitle"/>
          </p:nvPr>
        </p:nvSpPr>
        <p:spPr>
          <a:xfrm>
            <a:off x="2625175" y="3314200"/>
            <a:ext cx="5715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-Group 10</a:t>
            </a:r>
            <a:endParaRPr/>
          </a:p>
        </p:txBody>
      </p:sp>
      <p:grpSp>
        <p:nvGrpSpPr>
          <p:cNvPr id="2716" name="Google Shape;2716;p41"/>
          <p:cNvGrpSpPr/>
          <p:nvPr/>
        </p:nvGrpSpPr>
        <p:grpSpPr>
          <a:xfrm>
            <a:off x="7861454" y="2456798"/>
            <a:ext cx="276638" cy="229911"/>
            <a:chOff x="3266679" y="4234561"/>
            <a:chExt cx="276638" cy="229911"/>
          </a:xfrm>
        </p:grpSpPr>
        <p:sp>
          <p:nvSpPr>
            <p:cNvPr id="2717" name="Google Shape;2717;p41"/>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41"/>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41"/>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41"/>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1"/>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41"/>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41"/>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41"/>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41"/>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6" name="Google Shape;2726;p41"/>
          <p:cNvGrpSpPr/>
          <p:nvPr/>
        </p:nvGrpSpPr>
        <p:grpSpPr>
          <a:xfrm>
            <a:off x="553308" y="1828039"/>
            <a:ext cx="1773694" cy="1851716"/>
            <a:chOff x="1492675" y="4420975"/>
            <a:chExt cx="481825" cy="438525"/>
          </a:xfrm>
        </p:grpSpPr>
        <p:sp>
          <p:nvSpPr>
            <p:cNvPr id="2727" name="Google Shape;2727;p41"/>
            <p:cNvSpPr/>
            <p:nvPr/>
          </p:nvSpPr>
          <p:spPr>
            <a:xfrm>
              <a:off x="1841375" y="4649825"/>
              <a:ext cx="43325" cy="43300"/>
            </a:xfrm>
            <a:custGeom>
              <a:rect b="b" l="l" r="r" t="t"/>
              <a:pathLst>
                <a:path extrusionOk="0" h="1732" w="1733">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28" name="Google Shape;2728;p41"/>
            <p:cNvSpPr/>
            <p:nvPr/>
          </p:nvSpPr>
          <p:spPr>
            <a:xfrm>
              <a:off x="1582425" y="4649825"/>
              <a:ext cx="43300" cy="43300"/>
            </a:xfrm>
            <a:custGeom>
              <a:rect b="b" l="l" r="r" t="t"/>
              <a:pathLst>
                <a:path extrusionOk="0" h="1732" w="1732">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29" name="Google Shape;2729;p41"/>
            <p:cNvSpPr/>
            <p:nvPr/>
          </p:nvSpPr>
          <p:spPr>
            <a:xfrm>
              <a:off x="1492675" y="4420975"/>
              <a:ext cx="481825" cy="356475"/>
            </a:xfrm>
            <a:custGeom>
              <a:rect b="b" l="l" r="r" t="t"/>
              <a:pathLst>
                <a:path extrusionOk="0" h="14259" w="19273">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30" name="Google Shape;2730;p41"/>
            <p:cNvSpPr/>
            <p:nvPr/>
          </p:nvSpPr>
          <p:spPr>
            <a:xfrm>
              <a:off x="154687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31" name="Google Shape;2731;p41"/>
            <p:cNvSpPr/>
            <p:nvPr/>
          </p:nvSpPr>
          <p:spPr>
            <a:xfrm>
              <a:off x="180132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0" name="Shape 2190"/>
        <p:cNvGrpSpPr/>
        <p:nvPr/>
      </p:nvGrpSpPr>
      <p:grpSpPr>
        <a:xfrm>
          <a:off x="0" y="0"/>
          <a:ext cx="0" cy="0"/>
          <a:chOff x="0" y="0"/>
          <a:chExt cx="0" cy="0"/>
        </a:xfrm>
      </p:grpSpPr>
      <p:sp>
        <p:nvSpPr>
          <p:cNvPr id="2191" name="Google Shape;2191;p31"/>
          <p:cNvSpPr/>
          <p:nvPr/>
        </p:nvSpPr>
        <p:spPr>
          <a:xfrm>
            <a:off x="4888579" y="2905925"/>
            <a:ext cx="909600" cy="909600"/>
          </a:xfrm>
          <a:prstGeom prst="diamond">
            <a:avLst/>
          </a:prstGeom>
          <a:solidFill>
            <a:schemeClr val="dk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1"/>
          <p:cNvSpPr/>
          <p:nvPr/>
        </p:nvSpPr>
        <p:spPr>
          <a:xfrm>
            <a:off x="977829" y="2905900"/>
            <a:ext cx="909600" cy="909600"/>
          </a:xfrm>
          <a:prstGeom prst="diamond">
            <a:avLst/>
          </a:prstGeom>
          <a:solidFill>
            <a:schemeClr val="dk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1"/>
          <p:cNvSpPr/>
          <p:nvPr/>
        </p:nvSpPr>
        <p:spPr>
          <a:xfrm>
            <a:off x="4852804" y="1571200"/>
            <a:ext cx="909600" cy="909600"/>
          </a:xfrm>
          <a:prstGeom prst="diamond">
            <a:avLst/>
          </a:prstGeom>
          <a:solidFill>
            <a:schemeClr val="dk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1"/>
          <p:cNvSpPr/>
          <p:nvPr/>
        </p:nvSpPr>
        <p:spPr>
          <a:xfrm>
            <a:off x="977829" y="1571200"/>
            <a:ext cx="909600" cy="909600"/>
          </a:xfrm>
          <a:prstGeom prst="diamond">
            <a:avLst/>
          </a:prstGeom>
          <a:solidFill>
            <a:schemeClr val="dk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1"/>
          <p:cNvSpPr txBox="1"/>
          <p:nvPr>
            <p:ph idx="6"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2196" name="Google Shape;2196;p31"/>
          <p:cNvSpPr txBox="1"/>
          <p:nvPr>
            <p:ph idx="3" type="subTitle"/>
          </p:nvPr>
        </p:nvSpPr>
        <p:spPr>
          <a:xfrm flipH="1">
            <a:off x="5835171" y="1858515"/>
            <a:ext cx="2406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areas in Maryland produced the most accidents? </a:t>
            </a:r>
            <a:endParaRPr/>
          </a:p>
        </p:txBody>
      </p:sp>
      <p:sp>
        <p:nvSpPr>
          <p:cNvPr id="2197" name="Google Shape;2197;p31"/>
          <p:cNvSpPr txBox="1"/>
          <p:nvPr>
            <p:ph type="title"/>
          </p:nvPr>
        </p:nvSpPr>
        <p:spPr>
          <a:xfrm>
            <a:off x="1963623" y="1644775"/>
            <a:ext cx="24072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2198" name="Google Shape;2198;p31"/>
          <p:cNvSpPr txBox="1"/>
          <p:nvPr>
            <p:ph idx="1" type="subTitle"/>
          </p:nvPr>
        </p:nvSpPr>
        <p:spPr>
          <a:xfrm>
            <a:off x="1963623" y="1858512"/>
            <a:ext cx="24072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Traffic Violations in Maryland look like?</a:t>
            </a:r>
            <a:endParaRPr/>
          </a:p>
        </p:txBody>
      </p:sp>
      <p:sp>
        <p:nvSpPr>
          <p:cNvPr id="2199" name="Google Shape;2199;p31"/>
          <p:cNvSpPr txBox="1"/>
          <p:nvPr>
            <p:ph idx="2" type="title"/>
          </p:nvPr>
        </p:nvSpPr>
        <p:spPr>
          <a:xfrm flipH="1">
            <a:off x="5835151" y="1644775"/>
            <a:ext cx="29148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Accidents Areas</a:t>
            </a:r>
            <a:endParaRPr/>
          </a:p>
        </p:txBody>
      </p:sp>
      <p:sp>
        <p:nvSpPr>
          <p:cNvPr id="2200" name="Google Shape;2200;p31"/>
          <p:cNvSpPr txBox="1"/>
          <p:nvPr>
            <p:ph idx="7" type="title"/>
          </p:nvPr>
        </p:nvSpPr>
        <p:spPr>
          <a:xfrm>
            <a:off x="1963623" y="3177870"/>
            <a:ext cx="24072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Racial Bias in Traffic Police?</a:t>
            </a:r>
            <a:endParaRPr/>
          </a:p>
        </p:txBody>
      </p:sp>
      <p:sp>
        <p:nvSpPr>
          <p:cNvPr id="2201" name="Google Shape;2201;p31"/>
          <p:cNvSpPr txBox="1"/>
          <p:nvPr>
            <p:ph idx="8" type="subTitle"/>
          </p:nvPr>
        </p:nvSpPr>
        <p:spPr>
          <a:xfrm>
            <a:off x="1963623" y="3392845"/>
            <a:ext cx="24075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there any racial bias in  traffic control police who give out the violations?</a:t>
            </a:r>
            <a:endParaRPr/>
          </a:p>
        </p:txBody>
      </p:sp>
      <p:sp>
        <p:nvSpPr>
          <p:cNvPr id="2202" name="Google Shape;2202;p31"/>
          <p:cNvSpPr txBox="1"/>
          <p:nvPr>
            <p:ph idx="9" type="title"/>
          </p:nvPr>
        </p:nvSpPr>
        <p:spPr>
          <a:xfrm flipH="1">
            <a:off x="5873901" y="2963563"/>
            <a:ext cx="28374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Predicting Accidents </a:t>
            </a:r>
            <a:endParaRPr/>
          </a:p>
        </p:txBody>
      </p:sp>
      <p:sp>
        <p:nvSpPr>
          <p:cNvPr id="2203" name="Google Shape;2203;p31"/>
          <p:cNvSpPr txBox="1"/>
          <p:nvPr>
            <p:ph idx="13" type="subTitle"/>
          </p:nvPr>
        </p:nvSpPr>
        <p:spPr>
          <a:xfrm flipH="1">
            <a:off x="5835171" y="3351290"/>
            <a:ext cx="2406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we use Machine Learning to predict accidents? </a:t>
            </a:r>
            <a:endParaRPr/>
          </a:p>
        </p:txBody>
      </p:sp>
      <p:sp>
        <p:nvSpPr>
          <p:cNvPr id="2204" name="Google Shape;2204;p31"/>
          <p:cNvSpPr txBox="1"/>
          <p:nvPr>
            <p:ph idx="4" type="title"/>
          </p:nvPr>
        </p:nvSpPr>
        <p:spPr>
          <a:xfrm>
            <a:off x="1065279" y="1843150"/>
            <a:ext cx="734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205" name="Google Shape;2205;p31"/>
          <p:cNvSpPr txBox="1"/>
          <p:nvPr>
            <p:ph idx="14" type="title"/>
          </p:nvPr>
        </p:nvSpPr>
        <p:spPr>
          <a:xfrm>
            <a:off x="1065279" y="3177850"/>
            <a:ext cx="734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206" name="Google Shape;2206;p31"/>
          <p:cNvSpPr txBox="1"/>
          <p:nvPr>
            <p:ph idx="5" type="title"/>
          </p:nvPr>
        </p:nvSpPr>
        <p:spPr>
          <a:xfrm flipH="1">
            <a:off x="4940254" y="1843150"/>
            <a:ext cx="734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207" name="Google Shape;2207;p31"/>
          <p:cNvSpPr txBox="1"/>
          <p:nvPr>
            <p:ph idx="15" type="title"/>
          </p:nvPr>
        </p:nvSpPr>
        <p:spPr>
          <a:xfrm flipH="1">
            <a:off x="4976029" y="3177875"/>
            <a:ext cx="734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208" name="Google Shape;2208;p31"/>
          <p:cNvSpPr/>
          <p:nvPr/>
        </p:nvSpPr>
        <p:spPr>
          <a:xfrm rot="10800000">
            <a:off x="229666" y="3877983"/>
            <a:ext cx="4950" cy="53238"/>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1"/>
          <p:cNvSpPr/>
          <p:nvPr/>
        </p:nvSpPr>
        <p:spPr>
          <a:xfrm rot="10800000">
            <a:off x="418931" y="3880091"/>
            <a:ext cx="4950" cy="49369"/>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1"/>
          <p:cNvSpPr/>
          <p:nvPr/>
        </p:nvSpPr>
        <p:spPr>
          <a:xfrm>
            <a:off x="3871729" y="4146300"/>
            <a:ext cx="909600" cy="909600"/>
          </a:xfrm>
          <a:prstGeom prst="diamond">
            <a:avLst/>
          </a:prstGeom>
          <a:solidFill>
            <a:schemeClr val="dk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1"/>
          <p:cNvSpPr txBox="1"/>
          <p:nvPr>
            <p:ph idx="15" type="title"/>
          </p:nvPr>
        </p:nvSpPr>
        <p:spPr>
          <a:xfrm flipH="1">
            <a:off x="3959179" y="4418250"/>
            <a:ext cx="734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212" name="Google Shape;2212;p31"/>
          <p:cNvSpPr txBox="1"/>
          <p:nvPr>
            <p:ph idx="9" type="title"/>
          </p:nvPr>
        </p:nvSpPr>
        <p:spPr>
          <a:xfrm flipH="1">
            <a:off x="4888576" y="4146300"/>
            <a:ext cx="28374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213" name="Google Shape;2213;p31"/>
          <p:cNvSpPr txBox="1"/>
          <p:nvPr>
            <p:ph idx="13" type="subTitle"/>
          </p:nvPr>
        </p:nvSpPr>
        <p:spPr>
          <a:xfrm flipH="1">
            <a:off x="4888471" y="4361278"/>
            <a:ext cx="2406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describe the topic of the section here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7" name="Shape 2217"/>
        <p:cNvGrpSpPr/>
        <p:nvPr/>
      </p:nvGrpSpPr>
      <p:grpSpPr>
        <a:xfrm>
          <a:off x="0" y="0"/>
          <a:ext cx="0" cy="0"/>
          <a:chOff x="0" y="0"/>
          <a:chExt cx="0" cy="0"/>
        </a:xfrm>
      </p:grpSpPr>
      <p:sp>
        <p:nvSpPr>
          <p:cNvPr id="2218" name="Google Shape;2218;p32"/>
          <p:cNvSpPr/>
          <p:nvPr/>
        </p:nvSpPr>
        <p:spPr>
          <a:xfrm>
            <a:off x="424150" y="-2"/>
            <a:ext cx="1220100" cy="1220100"/>
          </a:xfrm>
          <a:prstGeom prst="diamond">
            <a:avLst/>
          </a:prstGeom>
          <a:solidFill>
            <a:schemeClr val="dk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2"/>
          <p:cNvSpPr txBox="1"/>
          <p:nvPr>
            <p:ph type="title"/>
          </p:nvPr>
        </p:nvSpPr>
        <p:spPr>
          <a:xfrm>
            <a:off x="2482775" y="244350"/>
            <a:ext cx="50394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Data Overview</a:t>
            </a:r>
            <a:endParaRPr sz="4000"/>
          </a:p>
        </p:txBody>
      </p:sp>
      <p:sp>
        <p:nvSpPr>
          <p:cNvPr id="2220" name="Google Shape;2220;p32"/>
          <p:cNvSpPr txBox="1"/>
          <p:nvPr>
            <p:ph idx="2" type="title"/>
          </p:nvPr>
        </p:nvSpPr>
        <p:spPr>
          <a:xfrm>
            <a:off x="577000" y="264608"/>
            <a:ext cx="9144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grpSp>
        <p:nvGrpSpPr>
          <p:cNvPr id="2221" name="Google Shape;2221;p32"/>
          <p:cNvGrpSpPr/>
          <p:nvPr/>
        </p:nvGrpSpPr>
        <p:grpSpPr>
          <a:xfrm>
            <a:off x="3891004" y="1326573"/>
            <a:ext cx="276638" cy="229911"/>
            <a:chOff x="3266679" y="4234561"/>
            <a:chExt cx="276638" cy="229911"/>
          </a:xfrm>
        </p:grpSpPr>
        <p:sp>
          <p:nvSpPr>
            <p:cNvPr id="2222" name="Google Shape;2222;p32"/>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2"/>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2"/>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2"/>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2"/>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2"/>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2"/>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2"/>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2"/>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1" name="Google Shape;2231;p32"/>
          <p:cNvGrpSpPr/>
          <p:nvPr/>
        </p:nvGrpSpPr>
        <p:grpSpPr>
          <a:xfrm>
            <a:off x="5029204" y="2185123"/>
            <a:ext cx="276638" cy="229911"/>
            <a:chOff x="3266679" y="4234561"/>
            <a:chExt cx="276638" cy="229911"/>
          </a:xfrm>
        </p:grpSpPr>
        <p:sp>
          <p:nvSpPr>
            <p:cNvPr id="2232" name="Google Shape;2232;p32"/>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2"/>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2"/>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2"/>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2"/>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2"/>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2"/>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2"/>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2"/>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1" name="Google Shape;2241;p32"/>
          <p:cNvSpPr txBox="1"/>
          <p:nvPr/>
        </p:nvSpPr>
        <p:spPr>
          <a:xfrm>
            <a:off x="525950" y="1907300"/>
            <a:ext cx="39048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Hind"/>
                <a:ea typeface="Hind"/>
                <a:cs typeface="Hind"/>
                <a:sym typeface="Hind"/>
              </a:rPr>
              <a:t>Traffic Violations in Maryland 2012-2018</a:t>
            </a:r>
            <a:r>
              <a:rPr lang="en">
                <a:solidFill>
                  <a:schemeClr val="dk1"/>
                </a:solidFill>
                <a:latin typeface="Hind"/>
                <a:ea typeface="Hind"/>
                <a:cs typeface="Hind"/>
                <a:sym typeface="Hind"/>
              </a:rPr>
              <a:t>:</a:t>
            </a:r>
            <a:br>
              <a:rPr lang="en">
                <a:solidFill>
                  <a:schemeClr val="dk1"/>
                </a:solidFill>
                <a:latin typeface="Hind"/>
                <a:ea typeface="Hind"/>
                <a:cs typeface="Hind"/>
                <a:sym typeface="Hind"/>
              </a:rPr>
            </a:br>
            <a:endParaRPr>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 1,811,977 violations recorded.</a:t>
            </a:r>
            <a:endParaRPr>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A violation is the act of breaking any traffic laws either federal or state.</a:t>
            </a:r>
            <a:endParaRPr>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Data covers all the traffic violations in Maryland State.</a:t>
            </a:r>
            <a:endParaRPr>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Every Traffic violation is recorded by Maryland State Police Department</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p:txBody>
      </p:sp>
      <p:grpSp>
        <p:nvGrpSpPr>
          <p:cNvPr id="2242" name="Google Shape;2242;p32"/>
          <p:cNvGrpSpPr/>
          <p:nvPr/>
        </p:nvGrpSpPr>
        <p:grpSpPr>
          <a:xfrm>
            <a:off x="4242566" y="1220040"/>
            <a:ext cx="3717303" cy="2000965"/>
            <a:chOff x="2654821" y="2311071"/>
            <a:chExt cx="2279715" cy="1262120"/>
          </a:xfrm>
        </p:grpSpPr>
        <p:grpSp>
          <p:nvGrpSpPr>
            <p:cNvPr id="2243" name="Google Shape;2243;p32"/>
            <p:cNvGrpSpPr/>
            <p:nvPr/>
          </p:nvGrpSpPr>
          <p:grpSpPr>
            <a:xfrm>
              <a:off x="4034269" y="2840745"/>
              <a:ext cx="40212" cy="36437"/>
              <a:chOff x="4293400" y="2574725"/>
              <a:chExt cx="84425" cy="80100"/>
            </a:xfrm>
          </p:grpSpPr>
          <p:sp>
            <p:nvSpPr>
              <p:cNvPr id="2244" name="Google Shape;2244;p32"/>
              <p:cNvSpPr/>
              <p:nvPr/>
            </p:nvSpPr>
            <p:spPr>
              <a:xfrm>
                <a:off x="4293400" y="2574725"/>
                <a:ext cx="57150" cy="45250"/>
              </a:xfrm>
              <a:custGeom>
                <a:rect b="b" l="l" r="r" t="t"/>
                <a:pathLst>
                  <a:path extrusionOk="0" h="1810" w="2286">
                    <a:moveTo>
                      <a:pt x="2286" y="905"/>
                    </a:moveTo>
                    <a:lnTo>
                      <a:pt x="1857" y="476"/>
                    </a:lnTo>
                    <a:lnTo>
                      <a:pt x="0" y="0"/>
                    </a:lnTo>
                    <a:lnTo>
                      <a:pt x="95" y="834"/>
                    </a:lnTo>
                    <a:lnTo>
                      <a:pt x="952" y="1476"/>
                    </a:lnTo>
                    <a:lnTo>
                      <a:pt x="1952" y="1810"/>
                    </a:lnTo>
                    <a:close/>
                  </a:path>
                </a:pathLst>
              </a:custGeom>
              <a:solidFill>
                <a:srgbClr val="00C3B1"/>
              </a:solidFill>
              <a:ln>
                <a:noFill/>
              </a:ln>
            </p:spPr>
          </p:sp>
          <p:sp>
            <p:nvSpPr>
              <p:cNvPr id="2245" name="Google Shape;2245;p32"/>
              <p:cNvSpPr/>
              <p:nvPr/>
            </p:nvSpPr>
            <p:spPr>
              <a:xfrm>
                <a:off x="4299350" y="2589925"/>
                <a:ext cx="78475" cy="64900"/>
              </a:xfrm>
              <a:custGeom>
                <a:rect b="b" l="l" r="r" t="t"/>
                <a:pathLst>
                  <a:path extrusionOk="0" h="2596" w="3139">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6" name="Google Shape;2246;p32"/>
            <p:cNvGrpSpPr/>
            <p:nvPr/>
          </p:nvGrpSpPr>
          <p:grpSpPr>
            <a:xfrm>
              <a:off x="3894606" y="2334874"/>
              <a:ext cx="913198" cy="518984"/>
              <a:chOff x="4000175" y="1462675"/>
              <a:chExt cx="1917275" cy="1140875"/>
            </a:xfrm>
          </p:grpSpPr>
          <p:sp>
            <p:nvSpPr>
              <p:cNvPr id="2247" name="Google Shape;2247;p32"/>
              <p:cNvSpPr/>
              <p:nvPr/>
            </p:nvSpPr>
            <p:spPr>
              <a:xfrm>
                <a:off x="4178050" y="2433300"/>
                <a:ext cx="60250" cy="65175"/>
              </a:xfrm>
              <a:custGeom>
                <a:rect b="b" l="l" r="r" t="t"/>
                <a:pathLst>
                  <a:path extrusionOk="0" h="2607" w="2410">
                    <a:moveTo>
                      <a:pt x="639" y="2410"/>
                    </a:moveTo>
                    <a:lnTo>
                      <a:pt x="1180" y="2607"/>
                    </a:lnTo>
                    <a:lnTo>
                      <a:pt x="2410" y="2017"/>
                    </a:lnTo>
                    <a:lnTo>
                      <a:pt x="2262" y="0"/>
                    </a:lnTo>
                    <a:lnTo>
                      <a:pt x="541" y="0"/>
                    </a:lnTo>
                    <a:lnTo>
                      <a:pt x="0" y="1771"/>
                    </a:lnTo>
                    <a:close/>
                  </a:path>
                </a:pathLst>
              </a:custGeom>
              <a:solidFill>
                <a:srgbClr val="00C3B1"/>
              </a:solidFill>
              <a:ln>
                <a:noFill/>
              </a:ln>
            </p:spPr>
          </p:sp>
          <p:grpSp>
            <p:nvGrpSpPr>
              <p:cNvPr id="2248" name="Google Shape;2248;p32"/>
              <p:cNvGrpSpPr/>
              <p:nvPr/>
            </p:nvGrpSpPr>
            <p:grpSpPr>
              <a:xfrm>
                <a:off x="4000175" y="1462675"/>
                <a:ext cx="1917275" cy="1140875"/>
                <a:chOff x="4000175" y="1462675"/>
                <a:chExt cx="1917275" cy="1140875"/>
              </a:xfrm>
            </p:grpSpPr>
            <p:sp>
              <p:nvSpPr>
                <p:cNvPr id="2249" name="Google Shape;2249;p32"/>
                <p:cNvSpPr/>
                <p:nvPr/>
              </p:nvSpPr>
              <p:spPr>
                <a:xfrm>
                  <a:off x="4000175" y="2000075"/>
                  <a:ext cx="1545875" cy="510000"/>
                </a:xfrm>
                <a:custGeom>
                  <a:rect b="b" l="l" r="r" t="t"/>
                  <a:pathLst>
                    <a:path extrusionOk="0" h="20400" w="61835">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rgbClr val="00C3B1"/>
                </a:solidFill>
                <a:ln>
                  <a:noFill/>
                </a:ln>
              </p:spPr>
            </p:sp>
            <p:sp>
              <p:nvSpPr>
                <p:cNvPr id="2250" name="Google Shape;2250;p32"/>
                <p:cNvSpPr/>
                <p:nvPr/>
              </p:nvSpPr>
              <p:spPr>
                <a:xfrm>
                  <a:off x="4624175" y="1521775"/>
                  <a:ext cx="58100" cy="73775"/>
                </a:xfrm>
                <a:custGeom>
                  <a:rect b="b" l="l" r="r" t="t"/>
                  <a:pathLst>
                    <a:path extrusionOk="0" h="2951" w="2324">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2"/>
                <p:cNvSpPr/>
                <p:nvPr/>
              </p:nvSpPr>
              <p:spPr>
                <a:xfrm>
                  <a:off x="4499150" y="1462675"/>
                  <a:ext cx="117200" cy="104100"/>
                </a:xfrm>
                <a:custGeom>
                  <a:rect b="b" l="l" r="r" t="t"/>
                  <a:pathLst>
                    <a:path extrusionOk="0" h="4164" w="4688">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2"/>
                <p:cNvSpPr/>
                <p:nvPr/>
              </p:nvSpPr>
              <p:spPr>
                <a:xfrm>
                  <a:off x="4241800" y="1706950"/>
                  <a:ext cx="130800" cy="246400"/>
                </a:xfrm>
                <a:custGeom>
                  <a:rect b="b" l="l" r="r" t="t"/>
                  <a:pathLst>
                    <a:path extrusionOk="0" h="9856" w="5232">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2"/>
                <p:cNvSpPr/>
                <p:nvPr/>
              </p:nvSpPr>
              <p:spPr>
                <a:xfrm>
                  <a:off x="4015475" y="1586100"/>
                  <a:ext cx="1901975" cy="1017450"/>
                </a:xfrm>
                <a:custGeom>
                  <a:rect b="b" l="l" r="r" t="t"/>
                  <a:pathLst>
                    <a:path extrusionOk="0" h="40698" w="76079">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sp>
              <p:nvSpPr>
                <p:cNvPr id="2254" name="Google Shape;2254;p32"/>
                <p:cNvSpPr/>
                <p:nvPr/>
              </p:nvSpPr>
              <p:spPr>
                <a:xfrm>
                  <a:off x="5538025" y="2213300"/>
                  <a:ext cx="94175" cy="208750"/>
                </a:xfrm>
                <a:custGeom>
                  <a:rect b="b" l="l" r="r" t="t"/>
                  <a:pathLst>
                    <a:path extrusionOk="0" h="8350" w="3767">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55" name="Google Shape;2255;p32"/>
            <p:cNvGrpSpPr/>
            <p:nvPr/>
          </p:nvGrpSpPr>
          <p:grpSpPr>
            <a:xfrm>
              <a:off x="3875768" y="2846704"/>
              <a:ext cx="44796" cy="47366"/>
              <a:chOff x="3960625" y="2587825"/>
              <a:chExt cx="94050" cy="104125"/>
            </a:xfrm>
          </p:grpSpPr>
          <p:sp>
            <p:nvSpPr>
              <p:cNvPr id="2256" name="Google Shape;2256;p32"/>
              <p:cNvSpPr/>
              <p:nvPr/>
            </p:nvSpPr>
            <p:spPr>
              <a:xfrm>
                <a:off x="3960625" y="2587825"/>
                <a:ext cx="94050" cy="51200"/>
              </a:xfrm>
              <a:custGeom>
                <a:rect b="b" l="l" r="r" t="t"/>
                <a:pathLst>
                  <a:path extrusionOk="0" h="2048" w="3762">
                    <a:moveTo>
                      <a:pt x="190" y="2048"/>
                    </a:moveTo>
                    <a:lnTo>
                      <a:pt x="0" y="1762"/>
                    </a:lnTo>
                    <a:lnTo>
                      <a:pt x="309" y="1048"/>
                    </a:lnTo>
                    <a:lnTo>
                      <a:pt x="3762" y="0"/>
                    </a:lnTo>
                    <a:lnTo>
                      <a:pt x="3714" y="1072"/>
                    </a:lnTo>
                    <a:lnTo>
                      <a:pt x="2929" y="1143"/>
                    </a:lnTo>
                    <a:lnTo>
                      <a:pt x="2167" y="1000"/>
                    </a:lnTo>
                    <a:close/>
                  </a:path>
                </a:pathLst>
              </a:custGeom>
              <a:solidFill>
                <a:srgbClr val="00C3B1"/>
              </a:solidFill>
              <a:ln>
                <a:noFill/>
              </a:ln>
            </p:spPr>
          </p:sp>
          <p:sp>
            <p:nvSpPr>
              <p:cNvPr id="2257" name="Google Shape;2257;p32"/>
              <p:cNvSpPr/>
              <p:nvPr/>
            </p:nvSpPr>
            <p:spPr>
              <a:xfrm>
                <a:off x="3963000" y="2596725"/>
                <a:ext cx="86850" cy="95225"/>
              </a:xfrm>
              <a:custGeom>
                <a:rect b="b" l="l" r="r" t="t"/>
                <a:pathLst>
                  <a:path extrusionOk="0" h="3809" w="3474">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8" name="Google Shape;2258;p32"/>
            <p:cNvGrpSpPr/>
            <p:nvPr/>
          </p:nvGrpSpPr>
          <p:grpSpPr>
            <a:xfrm>
              <a:off x="3782759" y="2807162"/>
              <a:ext cx="82686" cy="85487"/>
              <a:chOff x="3765350" y="2500900"/>
              <a:chExt cx="173600" cy="187925"/>
            </a:xfrm>
          </p:grpSpPr>
          <p:sp>
            <p:nvSpPr>
              <p:cNvPr id="2259" name="Google Shape;2259;p32"/>
              <p:cNvSpPr/>
              <p:nvPr/>
            </p:nvSpPr>
            <p:spPr>
              <a:xfrm>
                <a:off x="3765350" y="2500900"/>
                <a:ext cx="108950" cy="64300"/>
              </a:xfrm>
              <a:custGeom>
                <a:rect b="b" l="l" r="r" t="t"/>
                <a:pathLst>
                  <a:path extrusionOk="0" h="2572" w="4358">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rgbClr val="00C3B1"/>
              </a:solidFill>
              <a:ln>
                <a:noFill/>
              </a:ln>
            </p:spPr>
          </p:sp>
          <p:sp>
            <p:nvSpPr>
              <p:cNvPr id="2260" name="Google Shape;2260;p32"/>
              <p:cNvSpPr/>
              <p:nvPr/>
            </p:nvSpPr>
            <p:spPr>
              <a:xfrm>
                <a:off x="3797175" y="2609800"/>
                <a:ext cx="2625" cy="3700"/>
              </a:xfrm>
              <a:custGeom>
                <a:rect b="b" l="l" r="r" t="t"/>
                <a:pathLst>
                  <a:path extrusionOk="0" h="148" w="105">
                    <a:moveTo>
                      <a:pt x="42" y="1"/>
                    </a:moveTo>
                    <a:lnTo>
                      <a:pt x="21" y="43"/>
                    </a:lnTo>
                    <a:lnTo>
                      <a:pt x="0" y="84"/>
                    </a:lnTo>
                    <a:lnTo>
                      <a:pt x="0" y="147"/>
                    </a:lnTo>
                    <a:lnTo>
                      <a:pt x="21" y="147"/>
                    </a:lnTo>
                    <a:lnTo>
                      <a:pt x="42" y="105"/>
                    </a:lnTo>
                    <a:lnTo>
                      <a:pt x="105" y="22"/>
                    </a:lnTo>
                    <a:lnTo>
                      <a:pt x="42"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2"/>
              <p:cNvSpPr/>
              <p:nvPr/>
            </p:nvSpPr>
            <p:spPr>
              <a:xfrm>
                <a:off x="3796125" y="2610325"/>
                <a:ext cx="22525" cy="41875"/>
              </a:xfrm>
              <a:custGeom>
                <a:rect b="b" l="l" r="r" t="t"/>
                <a:pathLst>
                  <a:path extrusionOk="0" h="1675" w="901">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2"/>
              <p:cNvSpPr/>
              <p:nvPr/>
            </p:nvSpPr>
            <p:spPr>
              <a:xfrm>
                <a:off x="3821225" y="2579475"/>
                <a:ext cx="6300" cy="4200"/>
              </a:xfrm>
              <a:custGeom>
                <a:rect b="b" l="l" r="r" t="t"/>
                <a:pathLst>
                  <a:path extrusionOk="0" h="168" w="252">
                    <a:moveTo>
                      <a:pt x="189" y="0"/>
                    </a:moveTo>
                    <a:lnTo>
                      <a:pt x="147" y="42"/>
                    </a:lnTo>
                    <a:lnTo>
                      <a:pt x="43" y="84"/>
                    </a:lnTo>
                    <a:lnTo>
                      <a:pt x="1" y="147"/>
                    </a:lnTo>
                    <a:lnTo>
                      <a:pt x="43" y="167"/>
                    </a:lnTo>
                    <a:lnTo>
                      <a:pt x="189" y="147"/>
                    </a:lnTo>
                    <a:lnTo>
                      <a:pt x="252" y="147"/>
                    </a:lnTo>
                    <a:lnTo>
                      <a:pt x="252" y="63"/>
                    </a:lnTo>
                    <a:lnTo>
                      <a:pt x="189"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2"/>
              <p:cNvSpPr/>
              <p:nvPr/>
            </p:nvSpPr>
            <p:spPr>
              <a:xfrm>
                <a:off x="3833800" y="2589400"/>
                <a:ext cx="1575" cy="1600"/>
              </a:xfrm>
              <a:custGeom>
                <a:rect b="b" l="l" r="r" t="t"/>
                <a:pathLst>
                  <a:path extrusionOk="0" h="64" w="63">
                    <a:moveTo>
                      <a:pt x="42" y="1"/>
                    </a:moveTo>
                    <a:lnTo>
                      <a:pt x="0" y="22"/>
                    </a:lnTo>
                    <a:lnTo>
                      <a:pt x="63" y="63"/>
                    </a:lnTo>
                    <a:lnTo>
                      <a:pt x="42"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2"/>
              <p:cNvSpPr/>
              <p:nvPr/>
            </p:nvSpPr>
            <p:spPr>
              <a:xfrm>
                <a:off x="3774675" y="2506225"/>
                <a:ext cx="164275" cy="182600"/>
              </a:xfrm>
              <a:custGeom>
                <a:rect b="b" l="l" r="r" t="t"/>
                <a:pathLst>
                  <a:path extrusionOk="0" h="7304" w="6571">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5" name="Google Shape;2265;p32"/>
            <p:cNvGrpSpPr/>
            <p:nvPr/>
          </p:nvGrpSpPr>
          <p:grpSpPr>
            <a:xfrm>
              <a:off x="3775674" y="2798496"/>
              <a:ext cx="40545" cy="23564"/>
              <a:chOff x="3750475" y="2481850"/>
              <a:chExt cx="85125" cy="51800"/>
            </a:xfrm>
          </p:grpSpPr>
          <p:sp>
            <p:nvSpPr>
              <p:cNvPr id="2266" name="Google Shape;2266;p32"/>
              <p:cNvSpPr/>
              <p:nvPr/>
            </p:nvSpPr>
            <p:spPr>
              <a:xfrm>
                <a:off x="3762125" y="2492625"/>
                <a:ext cx="64900" cy="36650"/>
              </a:xfrm>
              <a:custGeom>
                <a:rect b="b" l="l" r="r" t="t"/>
                <a:pathLst>
                  <a:path extrusionOk="0" h="1466" w="2596">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2"/>
              <p:cNvSpPr/>
              <p:nvPr/>
            </p:nvSpPr>
            <p:spPr>
              <a:xfrm>
                <a:off x="3750475" y="2481850"/>
                <a:ext cx="85125" cy="51800"/>
              </a:xfrm>
              <a:custGeom>
                <a:rect b="b" l="l" r="r" t="t"/>
                <a:pathLst>
                  <a:path extrusionOk="0" h="2072" w="3405">
                    <a:moveTo>
                      <a:pt x="1095" y="286"/>
                    </a:moveTo>
                    <a:lnTo>
                      <a:pt x="0" y="1667"/>
                    </a:lnTo>
                    <a:lnTo>
                      <a:pt x="547" y="2072"/>
                    </a:lnTo>
                    <a:lnTo>
                      <a:pt x="1214" y="1858"/>
                    </a:lnTo>
                    <a:lnTo>
                      <a:pt x="1881" y="1262"/>
                    </a:lnTo>
                    <a:lnTo>
                      <a:pt x="2976" y="1286"/>
                    </a:lnTo>
                    <a:lnTo>
                      <a:pt x="3405" y="786"/>
                    </a:lnTo>
                    <a:lnTo>
                      <a:pt x="2167" y="0"/>
                    </a:lnTo>
                    <a:close/>
                  </a:path>
                </a:pathLst>
              </a:custGeom>
              <a:solidFill>
                <a:srgbClr val="00C3B1"/>
              </a:solidFill>
              <a:ln>
                <a:noFill/>
              </a:ln>
            </p:spPr>
          </p:sp>
        </p:grpSp>
        <p:grpSp>
          <p:nvGrpSpPr>
            <p:cNvPr id="2268" name="Google Shape;2268;p32"/>
            <p:cNvGrpSpPr/>
            <p:nvPr/>
          </p:nvGrpSpPr>
          <p:grpSpPr>
            <a:xfrm>
              <a:off x="3716946" y="2776024"/>
              <a:ext cx="81971" cy="76912"/>
              <a:chOff x="3627175" y="2432450"/>
              <a:chExt cx="172100" cy="169075"/>
            </a:xfrm>
          </p:grpSpPr>
          <p:sp>
            <p:nvSpPr>
              <p:cNvPr id="2269" name="Google Shape;2269;p32"/>
              <p:cNvSpPr/>
              <p:nvPr/>
            </p:nvSpPr>
            <p:spPr>
              <a:xfrm>
                <a:off x="3627175" y="2433000"/>
                <a:ext cx="164800" cy="156950"/>
              </a:xfrm>
              <a:custGeom>
                <a:rect b="b" l="l" r="r" t="t"/>
                <a:pathLst>
                  <a:path extrusionOk="0" h="6278" w="6592">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2"/>
              <p:cNvSpPr/>
              <p:nvPr/>
            </p:nvSpPr>
            <p:spPr>
              <a:xfrm>
                <a:off x="3658200" y="2557475"/>
                <a:ext cx="70850" cy="44050"/>
              </a:xfrm>
              <a:custGeom>
                <a:rect b="b" l="l" r="r" t="t"/>
                <a:pathLst>
                  <a:path extrusionOk="0" h="1762" w="2834">
                    <a:moveTo>
                      <a:pt x="571" y="595"/>
                    </a:moveTo>
                    <a:lnTo>
                      <a:pt x="0" y="1119"/>
                    </a:lnTo>
                    <a:lnTo>
                      <a:pt x="1833" y="1762"/>
                    </a:lnTo>
                    <a:lnTo>
                      <a:pt x="2714" y="1476"/>
                    </a:lnTo>
                    <a:lnTo>
                      <a:pt x="2834" y="1071"/>
                    </a:lnTo>
                    <a:lnTo>
                      <a:pt x="1833" y="0"/>
                    </a:lnTo>
                    <a:close/>
                  </a:path>
                </a:pathLst>
              </a:custGeom>
              <a:solidFill>
                <a:srgbClr val="00C3B1"/>
              </a:solidFill>
              <a:ln>
                <a:noFill/>
              </a:ln>
            </p:spPr>
          </p:sp>
          <p:sp>
            <p:nvSpPr>
              <p:cNvPr id="2271" name="Google Shape;2271;p32"/>
              <p:cNvSpPr/>
              <p:nvPr/>
            </p:nvSpPr>
            <p:spPr>
              <a:xfrm>
                <a:off x="3719525" y="2432450"/>
                <a:ext cx="79750" cy="89900"/>
              </a:xfrm>
              <a:custGeom>
                <a:rect b="b" l="l" r="r" t="t"/>
                <a:pathLst>
                  <a:path extrusionOk="0" h="3596" w="3190">
                    <a:moveTo>
                      <a:pt x="0" y="167"/>
                    </a:moveTo>
                    <a:lnTo>
                      <a:pt x="261" y="0"/>
                    </a:lnTo>
                    <a:lnTo>
                      <a:pt x="1619" y="1095"/>
                    </a:lnTo>
                    <a:lnTo>
                      <a:pt x="2381" y="1286"/>
                    </a:lnTo>
                    <a:lnTo>
                      <a:pt x="3190" y="1429"/>
                    </a:lnTo>
                    <a:lnTo>
                      <a:pt x="2809" y="2595"/>
                    </a:lnTo>
                    <a:lnTo>
                      <a:pt x="2071" y="2429"/>
                    </a:lnTo>
                    <a:lnTo>
                      <a:pt x="1524" y="3596"/>
                    </a:lnTo>
                    <a:close/>
                  </a:path>
                </a:pathLst>
              </a:custGeom>
              <a:solidFill>
                <a:srgbClr val="00C3B1"/>
              </a:solidFill>
              <a:ln>
                <a:noFill/>
              </a:ln>
            </p:spPr>
          </p:sp>
        </p:grpSp>
        <p:grpSp>
          <p:nvGrpSpPr>
            <p:cNvPr id="2272" name="Google Shape;2272;p32"/>
            <p:cNvGrpSpPr/>
            <p:nvPr/>
          </p:nvGrpSpPr>
          <p:grpSpPr>
            <a:xfrm>
              <a:off x="3685682" y="2845624"/>
              <a:ext cx="29311" cy="45055"/>
              <a:chOff x="3561536" y="2585450"/>
              <a:chExt cx="61539" cy="99045"/>
            </a:xfrm>
          </p:grpSpPr>
          <p:sp>
            <p:nvSpPr>
              <p:cNvPr id="2273" name="Google Shape;2273;p32"/>
              <p:cNvSpPr/>
              <p:nvPr/>
            </p:nvSpPr>
            <p:spPr>
              <a:xfrm rot="192277">
                <a:off x="3564002" y="2593849"/>
                <a:ext cx="44498" cy="89472"/>
              </a:xfrm>
              <a:custGeom>
                <a:rect b="b" l="l" r="r" t="t"/>
                <a:pathLst>
                  <a:path extrusionOk="0" h="3579" w="178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2"/>
              <p:cNvSpPr/>
              <p:nvPr/>
            </p:nvSpPr>
            <p:spPr>
              <a:xfrm>
                <a:off x="3580800" y="2585450"/>
                <a:ext cx="42275" cy="93450"/>
              </a:xfrm>
              <a:custGeom>
                <a:rect b="b" l="l" r="r" t="t"/>
                <a:pathLst>
                  <a:path extrusionOk="0" h="3738" w="1691">
                    <a:moveTo>
                      <a:pt x="453" y="0"/>
                    </a:moveTo>
                    <a:lnTo>
                      <a:pt x="0" y="547"/>
                    </a:lnTo>
                    <a:lnTo>
                      <a:pt x="0" y="3429"/>
                    </a:lnTo>
                    <a:lnTo>
                      <a:pt x="429" y="3738"/>
                    </a:lnTo>
                    <a:lnTo>
                      <a:pt x="1691" y="2714"/>
                    </a:lnTo>
                    <a:lnTo>
                      <a:pt x="1691" y="500"/>
                    </a:lnTo>
                    <a:close/>
                  </a:path>
                </a:pathLst>
              </a:custGeom>
              <a:solidFill>
                <a:srgbClr val="00C3B1"/>
              </a:solidFill>
              <a:ln>
                <a:noFill/>
              </a:ln>
            </p:spPr>
          </p:sp>
        </p:grpSp>
        <p:grpSp>
          <p:nvGrpSpPr>
            <p:cNvPr id="2275" name="Google Shape;2275;p32"/>
            <p:cNvGrpSpPr/>
            <p:nvPr/>
          </p:nvGrpSpPr>
          <p:grpSpPr>
            <a:xfrm>
              <a:off x="3849905" y="2572252"/>
              <a:ext cx="74339" cy="119559"/>
              <a:chOff x="3906325" y="1984500"/>
              <a:chExt cx="156075" cy="262825"/>
            </a:xfrm>
          </p:grpSpPr>
          <p:sp>
            <p:nvSpPr>
              <p:cNvPr id="2276" name="Google Shape;2276;p32"/>
              <p:cNvSpPr/>
              <p:nvPr/>
            </p:nvSpPr>
            <p:spPr>
              <a:xfrm>
                <a:off x="3906325" y="1984500"/>
                <a:ext cx="100825" cy="124200"/>
              </a:xfrm>
              <a:custGeom>
                <a:rect b="b" l="l" r="r" t="t"/>
                <a:pathLst>
                  <a:path extrusionOk="0" h="4968" w="4033">
                    <a:moveTo>
                      <a:pt x="2901" y="4968"/>
                    </a:moveTo>
                    <a:lnTo>
                      <a:pt x="1524" y="4673"/>
                    </a:lnTo>
                    <a:lnTo>
                      <a:pt x="0" y="1771"/>
                    </a:lnTo>
                    <a:lnTo>
                      <a:pt x="737" y="886"/>
                    </a:lnTo>
                    <a:lnTo>
                      <a:pt x="2508" y="1181"/>
                    </a:lnTo>
                    <a:lnTo>
                      <a:pt x="2655" y="345"/>
                    </a:lnTo>
                    <a:lnTo>
                      <a:pt x="3442" y="0"/>
                    </a:lnTo>
                    <a:lnTo>
                      <a:pt x="4033" y="443"/>
                    </a:lnTo>
                    <a:close/>
                  </a:path>
                </a:pathLst>
              </a:custGeom>
              <a:solidFill>
                <a:srgbClr val="00C3B1"/>
              </a:solidFill>
              <a:ln>
                <a:noFill/>
              </a:ln>
            </p:spPr>
          </p:sp>
          <p:sp>
            <p:nvSpPr>
              <p:cNvPr id="2277" name="Google Shape;2277;p32"/>
              <p:cNvSpPr/>
              <p:nvPr/>
            </p:nvSpPr>
            <p:spPr>
              <a:xfrm>
                <a:off x="3919575" y="1989950"/>
                <a:ext cx="142825" cy="257375"/>
              </a:xfrm>
              <a:custGeom>
                <a:rect b="b" l="l" r="r" t="t"/>
                <a:pathLst>
                  <a:path extrusionOk="0" h="10295" w="5713">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8" name="Google Shape;2278;p32"/>
            <p:cNvGrpSpPr/>
            <p:nvPr/>
          </p:nvGrpSpPr>
          <p:grpSpPr>
            <a:xfrm>
              <a:off x="2654821" y="2414345"/>
              <a:ext cx="667570" cy="558731"/>
              <a:chOff x="1397225" y="1637375"/>
              <a:chExt cx="1401575" cy="1228250"/>
            </a:xfrm>
          </p:grpSpPr>
          <p:sp>
            <p:nvSpPr>
              <p:cNvPr id="2279" name="Google Shape;2279;p32"/>
              <p:cNvSpPr/>
              <p:nvPr/>
            </p:nvSpPr>
            <p:spPr>
              <a:xfrm>
                <a:off x="2050925" y="2362200"/>
                <a:ext cx="747875" cy="497225"/>
              </a:xfrm>
              <a:custGeom>
                <a:rect b="b" l="l" r="r" t="t"/>
                <a:pathLst>
                  <a:path extrusionOk="0" h="19889" w="29915">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rgbClr val="00C3B1"/>
              </a:solidFill>
              <a:ln>
                <a:noFill/>
              </a:ln>
            </p:spPr>
          </p:sp>
          <p:grpSp>
            <p:nvGrpSpPr>
              <p:cNvPr id="2280" name="Google Shape;2280;p32"/>
              <p:cNvGrpSpPr/>
              <p:nvPr/>
            </p:nvGrpSpPr>
            <p:grpSpPr>
              <a:xfrm>
                <a:off x="1397225" y="1637375"/>
                <a:ext cx="1398775" cy="1228250"/>
                <a:chOff x="1397225" y="1637375"/>
                <a:chExt cx="1398775" cy="1228250"/>
              </a:xfrm>
            </p:grpSpPr>
            <p:sp>
              <p:nvSpPr>
                <p:cNvPr id="2281" name="Google Shape;2281;p32"/>
                <p:cNvSpPr/>
                <p:nvPr/>
              </p:nvSpPr>
              <p:spPr>
                <a:xfrm>
                  <a:off x="1397225" y="1637375"/>
                  <a:ext cx="692600" cy="594250"/>
                </a:xfrm>
                <a:custGeom>
                  <a:rect b="b" l="l" r="r" t="t"/>
                  <a:pathLst>
                    <a:path extrusionOk="0" h="23770" w="27704">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2"/>
                <p:cNvSpPr/>
                <p:nvPr/>
              </p:nvSpPr>
              <p:spPr>
                <a:xfrm>
                  <a:off x="1979950" y="2384350"/>
                  <a:ext cx="816050" cy="481275"/>
                </a:xfrm>
                <a:custGeom>
                  <a:rect b="b" l="l" r="r" t="t"/>
                  <a:pathLst>
                    <a:path extrusionOk="0" h="19251" w="32642">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83" name="Google Shape;2283;p32"/>
            <p:cNvGrpSpPr/>
            <p:nvPr/>
          </p:nvGrpSpPr>
          <p:grpSpPr>
            <a:xfrm>
              <a:off x="3230417" y="3103734"/>
              <a:ext cx="282982" cy="280332"/>
              <a:chOff x="2605700" y="3152850"/>
              <a:chExt cx="594125" cy="616250"/>
            </a:xfrm>
          </p:grpSpPr>
          <p:sp>
            <p:nvSpPr>
              <p:cNvPr id="2284" name="Google Shape;2284;p32"/>
              <p:cNvSpPr/>
              <p:nvPr/>
            </p:nvSpPr>
            <p:spPr>
              <a:xfrm>
                <a:off x="2605700" y="3152850"/>
                <a:ext cx="379825" cy="616250"/>
              </a:xfrm>
              <a:custGeom>
                <a:rect b="b" l="l" r="r" t="t"/>
                <a:pathLst>
                  <a:path extrusionOk="0" h="24650" w="15193">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rgbClr val="00C3B1"/>
              </a:solidFill>
              <a:ln>
                <a:noFill/>
              </a:ln>
            </p:spPr>
          </p:sp>
          <p:sp>
            <p:nvSpPr>
              <p:cNvPr id="2285" name="Google Shape;2285;p32"/>
              <p:cNvSpPr/>
              <p:nvPr/>
            </p:nvSpPr>
            <p:spPr>
              <a:xfrm>
                <a:off x="2632775" y="3168475"/>
                <a:ext cx="567050" cy="590050"/>
              </a:xfrm>
              <a:custGeom>
                <a:rect b="b" l="l" r="r" t="t"/>
                <a:pathLst>
                  <a:path extrusionOk="0" h="23602" w="22682">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grpSp>
        <p:grpSp>
          <p:nvGrpSpPr>
            <p:cNvPr id="2286" name="Google Shape;2286;p32"/>
            <p:cNvGrpSpPr/>
            <p:nvPr/>
          </p:nvGrpSpPr>
          <p:grpSpPr>
            <a:xfrm>
              <a:off x="3265985" y="3226989"/>
              <a:ext cx="87151" cy="346202"/>
              <a:chOff x="2680375" y="3423800"/>
              <a:chExt cx="182975" cy="761050"/>
            </a:xfrm>
          </p:grpSpPr>
          <p:sp>
            <p:nvSpPr>
              <p:cNvPr id="2287" name="Google Shape;2287;p32"/>
              <p:cNvSpPr/>
              <p:nvPr/>
            </p:nvSpPr>
            <p:spPr>
              <a:xfrm>
                <a:off x="2698650" y="3423800"/>
                <a:ext cx="164700" cy="703875"/>
              </a:xfrm>
              <a:custGeom>
                <a:rect b="b" l="l" r="r" t="t"/>
                <a:pathLst>
                  <a:path extrusionOk="0" h="28155" w="6588">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rgbClr val="00C3B1"/>
              </a:solidFill>
              <a:ln>
                <a:noFill/>
              </a:ln>
            </p:spPr>
          </p:sp>
          <p:sp>
            <p:nvSpPr>
              <p:cNvPr id="2288" name="Google Shape;2288;p32"/>
              <p:cNvSpPr/>
              <p:nvPr/>
            </p:nvSpPr>
            <p:spPr>
              <a:xfrm>
                <a:off x="2680375" y="3510050"/>
                <a:ext cx="137075" cy="674800"/>
              </a:xfrm>
              <a:custGeom>
                <a:rect b="b" l="l" r="r" t="t"/>
                <a:pathLst>
                  <a:path extrusionOk="0" h="26992" w="5483">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9" name="Google Shape;2289;p32"/>
            <p:cNvGrpSpPr/>
            <p:nvPr/>
          </p:nvGrpSpPr>
          <p:grpSpPr>
            <a:xfrm>
              <a:off x="3855466" y="3289811"/>
              <a:ext cx="112514" cy="94210"/>
              <a:chOff x="3918000" y="3561900"/>
              <a:chExt cx="236225" cy="207100"/>
            </a:xfrm>
          </p:grpSpPr>
          <p:sp>
            <p:nvSpPr>
              <p:cNvPr id="2290" name="Google Shape;2290;p32"/>
              <p:cNvSpPr/>
              <p:nvPr/>
            </p:nvSpPr>
            <p:spPr>
              <a:xfrm>
                <a:off x="3925800" y="3561900"/>
                <a:ext cx="228425" cy="170000"/>
              </a:xfrm>
              <a:custGeom>
                <a:rect b="b" l="l" r="r" t="t"/>
                <a:pathLst>
                  <a:path extrusionOk="0" h="6800" w="9137">
                    <a:moveTo>
                      <a:pt x="0" y="4356"/>
                    </a:moveTo>
                    <a:lnTo>
                      <a:pt x="1381" y="1594"/>
                    </a:lnTo>
                    <a:lnTo>
                      <a:pt x="7012" y="0"/>
                    </a:lnTo>
                    <a:lnTo>
                      <a:pt x="9137" y="532"/>
                    </a:lnTo>
                    <a:lnTo>
                      <a:pt x="8500" y="2444"/>
                    </a:lnTo>
                    <a:lnTo>
                      <a:pt x="6906" y="5206"/>
                    </a:lnTo>
                    <a:lnTo>
                      <a:pt x="3719" y="6800"/>
                    </a:lnTo>
                    <a:close/>
                  </a:path>
                </a:pathLst>
              </a:custGeom>
              <a:solidFill>
                <a:srgbClr val="00C3B1"/>
              </a:solidFill>
              <a:ln>
                <a:noFill/>
              </a:ln>
            </p:spPr>
          </p:sp>
          <p:sp>
            <p:nvSpPr>
              <p:cNvPr id="2291" name="Google Shape;2291;p32"/>
              <p:cNvSpPr/>
              <p:nvPr/>
            </p:nvSpPr>
            <p:spPr>
              <a:xfrm>
                <a:off x="3918000" y="3569675"/>
                <a:ext cx="229150" cy="199325"/>
              </a:xfrm>
              <a:custGeom>
                <a:rect b="b" l="l" r="r" t="t"/>
                <a:pathLst>
                  <a:path extrusionOk="0" h="7973" w="9166">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2" name="Google Shape;2292;p32"/>
            <p:cNvSpPr/>
            <p:nvPr/>
          </p:nvSpPr>
          <p:spPr>
            <a:xfrm>
              <a:off x="3292646" y="3020419"/>
              <a:ext cx="18695" cy="5482"/>
            </a:xfrm>
            <a:custGeom>
              <a:rect b="b" l="l" r="r" t="t"/>
              <a:pathLst>
                <a:path extrusionOk="0" h="482" w="157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2"/>
            <p:cNvSpPr/>
            <p:nvPr/>
          </p:nvSpPr>
          <p:spPr>
            <a:xfrm>
              <a:off x="3260258" y="3010662"/>
              <a:ext cx="26423" cy="16661"/>
            </a:xfrm>
            <a:custGeom>
              <a:rect b="b" l="l" r="r" t="t"/>
              <a:pathLst>
                <a:path extrusionOk="0" h="1465" w="2219">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2"/>
            <p:cNvSpPr/>
            <p:nvPr/>
          </p:nvSpPr>
          <p:spPr>
            <a:xfrm>
              <a:off x="3408744" y="2329870"/>
              <a:ext cx="289769" cy="354333"/>
            </a:xfrm>
            <a:custGeom>
              <a:rect b="b" l="l" r="r" t="t"/>
              <a:pathLst>
                <a:path extrusionOk="0" h="31157" w="24335">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grpSp>
          <p:nvGrpSpPr>
            <p:cNvPr id="2295" name="Google Shape;2295;p32"/>
            <p:cNvGrpSpPr/>
            <p:nvPr/>
          </p:nvGrpSpPr>
          <p:grpSpPr>
            <a:xfrm>
              <a:off x="2905224" y="2311071"/>
              <a:ext cx="596721" cy="528992"/>
              <a:chOff x="1922950" y="1410350"/>
              <a:chExt cx="1252825" cy="1162875"/>
            </a:xfrm>
          </p:grpSpPr>
          <p:sp>
            <p:nvSpPr>
              <p:cNvPr id="2296" name="Google Shape;2296;p32"/>
              <p:cNvSpPr/>
              <p:nvPr/>
            </p:nvSpPr>
            <p:spPr>
              <a:xfrm>
                <a:off x="1988325" y="2333100"/>
                <a:ext cx="52325" cy="65925"/>
              </a:xfrm>
              <a:custGeom>
                <a:rect b="b" l="l" r="r" t="t"/>
                <a:pathLst>
                  <a:path extrusionOk="0" h="2637" w="2093">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2"/>
              <p:cNvSpPr/>
              <p:nvPr/>
            </p:nvSpPr>
            <p:spPr>
              <a:xfrm>
                <a:off x="1953800" y="2242075"/>
                <a:ext cx="23050" cy="54425"/>
              </a:xfrm>
              <a:custGeom>
                <a:rect b="b" l="l" r="r" t="t"/>
                <a:pathLst>
                  <a:path extrusionOk="0" h="2177" w="922">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2"/>
              <p:cNvSpPr/>
              <p:nvPr/>
            </p:nvSpPr>
            <p:spPr>
              <a:xfrm>
                <a:off x="2552225" y="1885325"/>
                <a:ext cx="48150" cy="48675"/>
              </a:xfrm>
              <a:custGeom>
                <a:rect b="b" l="l" r="r" t="t"/>
                <a:pathLst>
                  <a:path extrusionOk="0" h="1947" w="1926">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2"/>
              <p:cNvSpPr/>
              <p:nvPr/>
            </p:nvSpPr>
            <p:spPr>
              <a:xfrm>
                <a:off x="2722750" y="1634775"/>
                <a:ext cx="145950" cy="133925"/>
              </a:xfrm>
              <a:custGeom>
                <a:rect b="b" l="l" r="r" t="t"/>
                <a:pathLst>
                  <a:path extrusionOk="0" h="5357" w="5838">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2"/>
              <p:cNvSpPr/>
              <p:nvPr/>
            </p:nvSpPr>
            <p:spPr>
              <a:xfrm>
                <a:off x="2687175" y="1694400"/>
                <a:ext cx="33500" cy="37675"/>
              </a:xfrm>
              <a:custGeom>
                <a:rect b="b" l="l" r="r" t="t"/>
                <a:pathLst>
                  <a:path extrusionOk="0" h="1507" w="134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2"/>
              <p:cNvSpPr/>
              <p:nvPr/>
            </p:nvSpPr>
            <p:spPr>
              <a:xfrm>
                <a:off x="2605050" y="1520200"/>
                <a:ext cx="42400" cy="26175"/>
              </a:xfrm>
              <a:custGeom>
                <a:rect b="b" l="l" r="r" t="t"/>
                <a:pathLst>
                  <a:path extrusionOk="0" h="1047" w="1696">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2"/>
              <p:cNvSpPr/>
              <p:nvPr/>
            </p:nvSpPr>
            <p:spPr>
              <a:xfrm>
                <a:off x="2443425" y="1547400"/>
                <a:ext cx="109875" cy="60700"/>
              </a:xfrm>
              <a:custGeom>
                <a:rect b="b" l="l" r="r" t="t"/>
                <a:pathLst>
                  <a:path extrusionOk="0" h="2428" w="4395">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2"/>
              <p:cNvSpPr/>
              <p:nvPr/>
            </p:nvSpPr>
            <p:spPr>
              <a:xfrm>
                <a:off x="2580975" y="1547400"/>
                <a:ext cx="48150" cy="32475"/>
              </a:xfrm>
              <a:custGeom>
                <a:rect b="b" l="l" r="r" t="t"/>
                <a:pathLst>
                  <a:path extrusionOk="0" h="1299" w="1926">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2"/>
              <p:cNvSpPr/>
              <p:nvPr/>
            </p:nvSpPr>
            <p:spPr>
              <a:xfrm>
                <a:off x="2474800" y="1600250"/>
                <a:ext cx="142825" cy="88425"/>
              </a:xfrm>
              <a:custGeom>
                <a:rect b="b" l="l" r="r" t="t"/>
                <a:pathLst>
                  <a:path extrusionOk="0" h="3537" w="5713">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2"/>
              <p:cNvSpPr/>
              <p:nvPr/>
            </p:nvSpPr>
            <p:spPr>
              <a:xfrm>
                <a:off x="2638000" y="1637900"/>
                <a:ext cx="69075" cy="67500"/>
              </a:xfrm>
              <a:custGeom>
                <a:rect b="b" l="l" r="r" t="t"/>
                <a:pathLst>
                  <a:path extrusionOk="0" h="2700" w="2763">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2"/>
              <p:cNvSpPr/>
              <p:nvPr/>
            </p:nvSpPr>
            <p:spPr>
              <a:xfrm>
                <a:off x="2686125" y="1510800"/>
                <a:ext cx="62275" cy="87900"/>
              </a:xfrm>
              <a:custGeom>
                <a:rect b="b" l="l" r="r" t="t"/>
                <a:pathLst>
                  <a:path extrusionOk="0" h="3516" w="2491">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2"/>
              <p:cNvSpPr/>
              <p:nvPr/>
            </p:nvSpPr>
            <p:spPr>
              <a:xfrm>
                <a:off x="2799125" y="1455875"/>
                <a:ext cx="96775" cy="158525"/>
              </a:xfrm>
              <a:custGeom>
                <a:rect b="b" l="l" r="r" t="t"/>
                <a:pathLst>
                  <a:path extrusionOk="0" h="6341" w="3871">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2"/>
              <p:cNvSpPr/>
              <p:nvPr/>
            </p:nvSpPr>
            <p:spPr>
              <a:xfrm>
                <a:off x="2744725" y="1557875"/>
                <a:ext cx="36625" cy="48150"/>
              </a:xfrm>
              <a:custGeom>
                <a:rect b="b" l="l" r="r" t="t"/>
                <a:pathLst>
                  <a:path extrusionOk="0" h="1926" w="1465">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2"/>
              <p:cNvSpPr/>
              <p:nvPr/>
            </p:nvSpPr>
            <p:spPr>
              <a:xfrm>
                <a:off x="2789175" y="1410350"/>
                <a:ext cx="386600" cy="302375"/>
              </a:xfrm>
              <a:custGeom>
                <a:rect b="b" l="l" r="r" t="t"/>
                <a:pathLst>
                  <a:path extrusionOk="0" h="12095" w="15464">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2"/>
              <p:cNvSpPr/>
              <p:nvPr/>
            </p:nvSpPr>
            <p:spPr>
              <a:xfrm>
                <a:off x="2905300" y="2401625"/>
                <a:ext cx="91575" cy="98875"/>
              </a:xfrm>
              <a:custGeom>
                <a:rect b="b" l="l" r="r" t="t"/>
                <a:pathLst>
                  <a:path extrusionOk="0" h="3955" w="3663">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2"/>
              <p:cNvSpPr/>
              <p:nvPr/>
            </p:nvSpPr>
            <p:spPr>
              <a:xfrm>
                <a:off x="1922950" y="1659350"/>
                <a:ext cx="1050900" cy="913875"/>
              </a:xfrm>
              <a:custGeom>
                <a:rect b="b" l="l" r="r" t="t"/>
                <a:pathLst>
                  <a:path extrusionOk="0" h="36555" w="42036">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grpSp>
        <p:sp>
          <p:nvSpPr>
            <p:cNvPr id="2312" name="Google Shape;2312;p32"/>
            <p:cNvSpPr/>
            <p:nvPr/>
          </p:nvSpPr>
          <p:spPr>
            <a:xfrm>
              <a:off x="3216902" y="3020658"/>
              <a:ext cx="15456" cy="5959"/>
            </a:xfrm>
            <a:custGeom>
              <a:rect b="b" l="l" r="r" t="t"/>
              <a:pathLst>
                <a:path extrusionOk="0" h="524" w="1298">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2"/>
            <p:cNvSpPr/>
            <p:nvPr/>
          </p:nvSpPr>
          <p:spPr>
            <a:xfrm>
              <a:off x="3243063" y="3010423"/>
              <a:ext cx="19695" cy="13340"/>
            </a:xfrm>
            <a:custGeom>
              <a:rect b="b" l="l" r="r" t="t"/>
              <a:pathLst>
                <a:path extrusionOk="0" h="1173" w="1654">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2"/>
            <p:cNvSpPr/>
            <p:nvPr/>
          </p:nvSpPr>
          <p:spPr>
            <a:xfrm>
              <a:off x="3173297" y="2986859"/>
              <a:ext cx="73267" cy="24997"/>
            </a:xfrm>
            <a:custGeom>
              <a:rect b="b" l="l" r="r" t="t"/>
              <a:pathLst>
                <a:path extrusionOk="0" h="2198" w="6153">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2"/>
            <p:cNvSpPr/>
            <p:nvPr/>
          </p:nvSpPr>
          <p:spPr>
            <a:xfrm>
              <a:off x="3371128" y="3527019"/>
              <a:ext cx="18695" cy="10247"/>
            </a:xfrm>
            <a:custGeom>
              <a:rect b="b" l="l" r="r" t="t"/>
              <a:pathLst>
                <a:path extrusionOk="0" h="901" w="157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2"/>
            <p:cNvSpPr/>
            <p:nvPr/>
          </p:nvSpPr>
          <p:spPr>
            <a:xfrm>
              <a:off x="3183264" y="3080853"/>
              <a:ext cx="38140" cy="16672"/>
            </a:xfrm>
            <a:custGeom>
              <a:rect b="b" l="l" r="r" t="t"/>
              <a:pathLst>
                <a:path extrusionOk="0" h="1466" w="3203">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2"/>
            <p:cNvSpPr/>
            <p:nvPr/>
          </p:nvSpPr>
          <p:spPr>
            <a:xfrm>
              <a:off x="3163092" y="3070629"/>
              <a:ext cx="23172" cy="20709"/>
            </a:xfrm>
            <a:custGeom>
              <a:rect b="b" l="l" r="r" t="t"/>
              <a:pathLst>
                <a:path extrusionOk="0" h="1821" w="1946">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2"/>
            <p:cNvSpPr/>
            <p:nvPr/>
          </p:nvSpPr>
          <p:spPr>
            <a:xfrm>
              <a:off x="3150875" y="3043494"/>
              <a:ext cx="32150" cy="30467"/>
            </a:xfrm>
            <a:custGeom>
              <a:rect b="b" l="l" r="r" t="t"/>
              <a:pathLst>
                <a:path extrusionOk="0" h="2679" w="270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2"/>
            <p:cNvSpPr/>
            <p:nvPr/>
          </p:nvSpPr>
          <p:spPr>
            <a:xfrm>
              <a:off x="3140409" y="3037308"/>
              <a:ext cx="43617" cy="20948"/>
            </a:xfrm>
            <a:custGeom>
              <a:rect b="b" l="l" r="r" t="t"/>
              <a:pathLst>
                <a:path extrusionOk="0" h="1842" w="3663">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2"/>
            <p:cNvSpPr/>
            <p:nvPr/>
          </p:nvSpPr>
          <p:spPr>
            <a:xfrm>
              <a:off x="3134431" y="3048737"/>
              <a:ext cx="17206" cy="9519"/>
            </a:xfrm>
            <a:custGeom>
              <a:rect b="b" l="l" r="r" t="t"/>
              <a:pathLst>
                <a:path extrusionOk="0" h="837" w="1445">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2"/>
            <p:cNvSpPr/>
            <p:nvPr/>
          </p:nvSpPr>
          <p:spPr>
            <a:xfrm>
              <a:off x="3142159" y="3021841"/>
              <a:ext cx="7978" cy="16672"/>
            </a:xfrm>
            <a:custGeom>
              <a:rect b="b" l="l" r="r" t="t"/>
              <a:pathLst>
                <a:path extrusionOk="0" h="1466" w="67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2"/>
            <p:cNvSpPr/>
            <p:nvPr/>
          </p:nvSpPr>
          <p:spPr>
            <a:xfrm>
              <a:off x="3120487" y="3025651"/>
              <a:ext cx="28411" cy="28568"/>
            </a:xfrm>
            <a:custGeom>
              <a:rect b="b" l="l" r="r" t="t"/>
              <a:pathLst>
                <a:path extrusionOk="0" h="2512" w="2386">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2"/>
            <p:cNvSpPr/>
            <p:nvPr/>
          </p:nvSpPr>
          <p:spPr>
            <a:xfrm>
              <a:off x="2965761" y="2909287"/>
              <a:ext cx="196343" cy="138983"/>
            </a:xfrm>
            <a:custGeom>
              <a:rect b="b" l="l" r="r" t="t"/>
              <a:pathLst>
                <a:path extrusionOk="0" h="12221" w="16489">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2"/>
            <p:cNvSpPr/>
            <p:nvPr/>
          </p:nvSpPr>
          <p:spPr>
            <a:xfrm>
              <a:off x="3378594" y="3107749"/>
              <a:ext cx="19445" cy="26657"/>
            </a:xfrm>
            <a:custGeom>
              <a:rect b="b" l="l" r="r" t="t"/>
              <a:pathLst>
                <a:path extrusionOk="0" h="2344" w="1633">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2"/>
            <p:cNvSpPr/>
            <p:nvPr/>
          </p:nvSpPr>
          <p:spPr>
            <a:xfrm>
              <a:off x="3354434" y="3105122"/>
              <a:ext cx="27661" cy="28807"/>
            </a:xfrm>
            <a:custGeom>
              <a:rect b="b" l="l" r="r" t="t"/>
              <a:pathLst>
                <a:path extrusionOk="0" h="2533" w="2323">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2"/>
            <p:cNvSpPr/>
            <p:nvPr/>
          </p:nvSpPr>
          <p:spPr>
            <a:xfrm>
              <a:off x="3331012" y="3088711"/>
              <a:ext cx="34639" cy="49743"/>
            </a:xfrm>
            <a:custGeom>
              <a:rect b="b" l="l" r="r" t="t"/>
              <a:pathLst>
                <a:path extrusionOk="0" h="4374" w="2909">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2"/>
            <p:cNvSpPr/>
            <p:nvPr/>
          </p:nvSpPr>
          <p:spPr>
            <a:xfrm>
              <a:off x="3250041" y="3063487"/>
              <a:ext cx="91450" cy="78538"/>
            </a:xfrm>
            <a:custGeom>
              <a:rect b="b" l="l" r="r" t="t"/>
              <a:pathLst>
                <a:path extrusionOk="0" h="6906" w="768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2"/>
            <p:cNvSpPr/>
            <p:nvPr/>
          </p:nvSpPr>
          <p:spPr>
            <a:xfrm>
              <a:off x="3209425" y="3061815"/>
              <a:ext cx="82733" cy="112565"/>
            </a:xfrm>
            <a:custGeom>
              <a:rect b="b" l="l" r="r" t="t"/>
              <a:pathLst>
                <a:path extrusionOk="0" h="9898" w="6948">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2"/>
            <p:cNvSpPr/>
            <p:nvPr/>
          </p:nvSpPr>
          <p:spPr>
            <a:xfrm>
              <a:off x="3195231" y="3136533"/>
              <a:ext cx="40867" cy="42852"/>
            </a:xfrm>
            <a:custGeom>
              <a:rect b="b" l="l" r="r" t="t"/>
              <a:pathLst>
                <a:path extrusionOk="0" h="3768" w="3432">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2"/>
            <p:cNvSpPr/>
            <p:nvPr/>
          </p:nvSpPr>
          <p:spPr>
            <a:xfrm>
              <a:off x="3192980" y="3146290"/>
              <a:ext cx="88711" cy="124938"/>
            </a:xfrm>
            <a:custGeom>
              <a:rect b="b" l="l" r="r" t="t"/>
              <a:pathLst>
                <a:path extrusionOk="0" h="10986" w="745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2"/>
            <p:cNvSpPr/>
            <p:nvPr/>
          </p:nvSpPr>
          <p:spPr>
            <a:xfrm>
              <a:off x="3275452" y="3211250"/>
              <a:ext cx="85722" cy="91389"/>
            </a:xfrm>
            <a:custGeom>
              <a:rect b="b" l="l" r="r" t="t"/>
              <a:pathLst>
                <a:path extrusionOk="0" h="8036" w="7199">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
          <p:nvSpPr>
            <p:cNvPr id="2332" name="Google Shape;2332;p32"/>
            <p:cNvSpPr/>
            <p:nvPr/>
          </p:nvSpPr>
          <p:spPr>
            <a:xfrm>
              <a:off x="3327273" y="3275982"/>
              <a:ext cx="58811" cy="59262"/>
            </a:xfrm>
            <a:custGeom>
              <a:rect b="b" l="l" r="r" t="t"/>
              <a:pathLst>
                <a:path extrusionOk="0" h="5211" w="4939">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sp>
          <p:nvSpPr>
            <p:cNvPr id="2333" name="Google Shape;2333;p32"/>
            <p:cNvSpPr/>
            <p:nvPr/>
          </p:nvSpPr>
          <p:spPr>
            <a:xfrm>
              <a:off x="3363150" y="3352838"/>
              <a:ext cx="34889" cy="37848"/>
            </a:xfrm>
            <a:custGeom>
              <a:rect b="b" l="l" r="r" t="t"/>
              <a:pathLst>
                <a:path extrusionOk="0" h="3328" w="293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4" name="Google Shape;2334;p32"/>
            <p:cNvGrpSpPr/>
            <p:nvPr/>
          </p:nvGrpSpPr>
          <p:grpSpPr>
            <a:xfrm>
              <a:off x="3280929" y="3294542"/>
              <a:ext cx="109894" cy="272224"/>
              <a:chOff x="2711750" y="3572300"/>
              <a:chExt cx="230725" cy="598425"/>
            </a:xfrm>
          </p:grpSpPr>
          <p:sp>
            <p:nvSpPr>
              <p:cNvPr id="2335" name="Google Shape;2335;p32"/>
              <p:cNvSpPr/>
              <p:nvPr/>
            </p:nvSpPr>
            <p:spPr>
              <a:xfrm>
                <a:off x="2711750" y="3572300"/>
                <a:ext cx="230725" cy="538800"/>
              </a:xfrm>
              <a:custGeom>
                <a:rect b="b" l="l" r="r" t="t"/>
                <a:pathLst>
                  <a:path extrusionOk="0" h="21552" w="9229">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2"/>
              <p:cNvSpPr/>
              <p:nvPr/>
            </p:nvSpPr>
            <p:spPr>
              <a:xfrm>
                <a:off x="2804875" y="4134625"/>
                <a:ext cx="51800" cy="36100"/>
              </a:xfrm>
              <a:custGeom>
                <a:rect b="b" l="l" r="r" t="t"/>
                <a:pathLst>
                  <a:path extrusionOk="0" h="1444" w="2072">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7" name="Google Shape;2337;p32"/>
            <p:cNvSpPr/>
            <p:nvPr/>
          </p:nvSpPr>
          <p:spPr>
            <a:xfrm>
              <a:off x="4563295" y="2964728"/>
              <a:ext cx="12467" cy="27863"/>
            </a:xfrm>
            <a:custGeom>
              <a:rect b="b" l="l" r="r" t="t"/>
              <a:pathLst>
                <a:path extrusionOk="0" h="2450" w="1047">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8" name="Google Shape;2338;p32"/>
            <p:cNvGrpSpPr/>
            <p:nvPr/>
          </p:nvGrpSpPr>
          <p:grpSpPr>
            <a:xfrm>
              <a:off x="3790439" y="2408636"/>
              <a:ext cx="73017" cy="75684"/>
              <a:chOff x="3781475" y="1624825"/>
              <a:chExt cx="153300" cy="166375"/>
            </a:xfrm>
          </p:grpSpPr>
          <p:sp>
            <p:nvSpPr>
              <p:cNvPr id="2339" name="Google Shape;2339;p32"/>
              <p:cNvSpPr/>
              <p:nvPr/>
            </p:nvSpPr>
            <p:spPr>
              <a:xfrm>
                <a:off x="3845300" y="1624825"/>
                <a:ext cx="89475" cy="60700"/>
              </a:xfrm>
              <a:custGeom>
                <a:rect b="b" l="l" r="r" t="t"/>
                <a:pathLst>
                  <a:path extrusionOk="0" h="2428" w="3579">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2"/>
              <p:cNvSpPr/>
              <p:nvPr/>
            </p:nvSpPr>
            <p:spPr>
              <a:xfrm>
                <a:off x="3875625" y="1704850"/>
                <a:ext cx="21475" cy="18350"/>
              </a:xfrm>
              <a:custGeom>
                <a:rect b="b" l="l" r="r" t="t"/>
                <a:pathLst>
                  <a:path extrusionOk="0" h="734" w="859">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2"/>
              <p:cNvSpPr/>
              <p:nvPr/>
            </p:nvSpPr>
            <p:spPr>
              <a:xfrm>
                <a:off x="3883475" y="1716375"/>
                <a:ext cx="39275" cy="43425"/>
              </a:xfrm>
              <a:custGeom>
                <a:rect b="b" l="l" r="r" t="t"/>
                <a:pathLst>
                  <a:path extrusionOk="0" h="1737" w="1571">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2"/>
              <p:cNvSpPr/>
              <p:nvPr/>
            </p:nvSpPr>
            <p:spPr>
              <a:xfrm>
                <a:off x="3781475" y="1649925"/>
                <a:ext cx="102550" cy="141275"/>
              </a:xfrm>
              <a:custGeom>
                <a:rect b="b" l="l" r="r" t="t"/>
                <a:pathLst>
                  <a:path extrusionOk="0" h="5651" w="4102">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3" name="Google Shape;2343;p32"/>
            <p:cNvSpPr/>
            <p:nvPr/>
          </p:nvSpPr>
          <p:spPr>
            <a:xfrm>
              <a:off x="4614379" y="2777935"/>
              <a:ext cx="83472" cy="139700"/>
            </a:xfrm>
            <a:custGeom>
              <a:rect b="b" l="l" r="r" t="t"/>
              <a:pathLst>
                <a:path extrusionOk="0" h="12284" w="701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2"/>
            <p:cNvSpPr/>
            <p:nvPr/>
          </p:nvSpPr>
          <p:spPr>
            <a:xfrm>
              <a:off x="4580490" y="2850992"/>
              <a:ext cx="28661" cy="38087"/>
            </a:xfrm>
            <a:custGeom>
              <a:rect b="b" l="l" r="r" t="t"/>
              <a:pathLst>
                <a:path extrusionOk="0" h="3349" w="2407">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2"/>
            <p:cNvSpPr/>
            <p:nvPr/>
          </p:nvSpPr>
          <p:spPr>
            <a:xfrm>
              <a:off x="4566534" y="2807208"/>
              <a:ext cx="32650" cy="53553"/>
            </a:xfrm>
            <a:custGeom>
              <a:rect b="b" l="l" r="r" t="t"/>
              <a:pathLst>
                <a:path extrusionOk="0" h="4709" w="2742">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2"/>
            <p:cNvSpPr/>
            <p:nvPr/>
          </p:nvSpPr>
          <p:spPr>
            <a:xfrm>
              <a:off x="4301938" y="2737722"/>
              <a:ext cx="211787" cy="95438"/>
            </a:xfrm>
            <a:custGeom>
              <a:rect b="b" l="l" r="r" t="t"/>
              <a:pathLst>
                <a:path extrusionOk="0" h="8392" w="17786">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2"/>
            <p:cNvSpPr/>
            <p:nvPr/>
          </p:nvSpPr>
          <p:spPr>
            <a:xfrm>
              <a:off x="4718522" y="3165089"/>
              <a:ext cx="67277" cy="54986"/>
            </a:xfrm>
            <a:custGeom>
              <a:rect b="b" l="l" r="r" t="t"/>
              <a:pathLst>
                <a:path extrusionOk="0" h="4835" w="565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2"/>
            <p:cNvSpPr/>
            <p:nvPr/>
          </p:nvSpPr>
          <p:spPr>
            <a:xfrm>
              <a:off x="4567785" y="3016610"/>
              <a:ext cx="54822" cy="91389"/>
            </a:xfrm>
            <a:custGeom>
              <a:rect b="b" l="l" r="r" t="t"/>
              <a:pathLst>
                <a:path extrusionOk="0" h="8036" w="4604">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2"/>
            <p:cNvSpPr/>
            <p:nvPr/>
          </p:nvSpPr>
          <p:spPr>
            <a:xfrm>
              <a:off x="4595934" y="3205063"/>
              <a:ext cx="26673" cy="13340"/>
            </a:xfrm>
            <a:custGeom>
              <a:rect b="b" l="l" r="r" t="t"/>
              <a:pathLst>
                <a:path extrusionOk="0" h="1173" w="224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0" name="Google Shape;2350;p32"/>
            <p:cNvGrpSpPr/>
            <p:nvPr/>
          </p:nvGrpSpPr>
          <p:grpSpPr>
            <a:xfrm>
              <a:off x="4403342" y="3107749"/>
              <a:ext cx="316680" cy="101374"/>
              <a:chOff x="5068275" y="3161675"/>
              <a:chExt cx="664875" cy="222850"/>
            </a:xfrm>
          </p:grpSpPr>
          <p:sp>
            <p:nvSpPr>
              <p:cNvPr id="2351" name="Google Shape;2351;p32"/>
              <p:cNvSpPr/>
              <p:nvPr/>
            </p:nvSpPr>
            <p:spPr>
              <a:xfrm>
                <a:off x="5408300" y="3224425"/>
                <a:ext cx="96775" cy="107800"/>
              </a:xfrm>
              <a:custGeom>
                <a:rect b="b" l="l" r="r" t="t"/>
                <a:pathLst>
                  <a:path extrusionOk="0" h="4312" w="3871">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2"/>
              <p:cNvSpPr/>
              <p:nvPr/>
            </p:nvSpPr>
            <p:spPr>
              <a:xfrm>
                <a:off x="5587700" y="3253200"/>
                <a:ext cx="145450" cy="131325"/>
              </a:xfrm>
              <a:custGeom>
                <a:rect b="b" l="l" r="r" t="t"/>
                <a:pathLst>
                  <a:path extrusionOk="0" h="5253" w="5818">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2"/>
              <p:cNvSpPr/>
              <p:nvPr/>
            </p:nvSpPr>
            <p:spPr>
              <a:xfrm>
                <a:off x="5268100" y="3181025"/>
                <a:ext cx="143350" cy="129750"/>
              </a:xfrm>
              <a:custGeom>
                <a:rect b="b" l="l" r="r" t="t"/>
                <a:pathLst>
                  <a:path extrusionOk="0" h="5190" w="5734">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2"/>
              <p:cNvSpPr/>
              <p:nvPr/>
            </p:nvSpPr>
            <p:spPr>
              <a:xfrm>
                <a:off x="5068275" y="3161675"/>
                <a:ext cx="431050" cy="221800"/>
              </a:xfrm>
              <a:custGeom>
                <a:rect b="b" l="l" r="r" t="t"/>
                <a:pathLst>
                  <a:path extrusionOk="0" h="8872" w="17242">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5" name="Google Shape;2355;p32"/>
            <p:cNvSpPr/>
            <p:nvPr/>
          </p:nvSpPr>
          <p:spPr>
            <a:xfrm>
              <a:off x="4437231" y="3100607"/>
              <a:ext cx="29912" cy="37370"/>
            </a:xfrm>
            <a:custGeom>
              <a:rect b="b" l="l" r="r" t="t"/>
              <a:pathLst>
                <a:path extrusionOk="0" h="3286" w="2512">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2"/>
            <p:cNvSpPr/>
            <p:nvPr/>
          </p:nvSpPr>
          <p:spPr>
            <a:xfrm>
              <a:off x="4503746" y="3099174"/>
              <a:ext cx="65289" cy="42135"/>
            </a:xfrm>
            <a:custGeom>
              <a:rect b="b" l="l" r="r" t="t"/>
              <a:pathLst>
                <a:path extrusionOk="0" h="3705" w="5483">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2"/>
            <p:cNvSpPr/>
            <p:nvPr/>
          </p:nvSpPr>
          <p:spPr>
            <a:xfrm>
              <a:off x="4442708" y="2983061"/>
              <a:ext cx="56823" cy="104945"/>
            </a:xfrm>
            <a:custGeom>
              <a:rect b="b" l="l" r="r" t="t"/>
              <a:pathLst>
                <a:path extrusionOk="0" h="9228" w="4772">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2"/>
            <p:cNvSpPr/>
            <p:nvPr/>
          </p:nvSpPr>
          <p:spPr>
            <a:xfrm>
              <a:off x="4450186" y="3045644"/>
              <a:ext cx="36139" cy="29750"/>
            </a:xfrm>
            <a:custGeom>
              <a:rect b="b" l="l" r="r" t="t"/>
              <a:pathLst>
                <a:path extrusionOk="0" h="2616" w="3035">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2"/>
            <p:cNvSpPr/>
            <p:nvPr/>
          </p:nvSpPr>
          <p:spPr>
            <a:xfrm>
              <a:off x="4429753" y="2990191"/>
              <a:ext cx="55822" cy="61650"/>
            </a:xfrm>
            <a:custGeom>
              <a:rect b="b" l="l" r="r" t="t"/>
              <a:pathLst>
                <a:path extrusionOk="0" h="5421" w="4688">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2"/>
            <p:cNvSpPr/>
            <p:nvPr/>
          </p:nvSpPr>
          <p:spPr>
            <a:xfrm>
              <a:off x="4413309" y="3004475"/>
              <a:ext cx="58061" cy="103285"/>
            </a:xfrm>
            <a:custGeom>
              <a:rect b="b" l="l" r="r" t="t"/>
              <a:pathLst>
                <a:path extrusionOk="0" h="9082" w="4876">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2"/>
            <p:cNvSpPr/>
            <p:nvPr/>
          </p:nvSpPr>
          <p:spPr>
            <a:xfrm>
              <a:off x="4375443" y="2948079"/>
              <a:ext cx="61050" cy="131125"/>
            </a:xfrm>
            <a:custGeom>
              <a:rect b="b" l="l" r="r" t="t"/>
              <a:pathLst>
                <a:path extrusionOk="0" h="11530" w="5127">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2"/>
            <p:cNvSpPr/>
            <p:nvPr/>
          </p:nvSpPr>
          <p:spPr>
            <a:xfrm>
              <a:off x="4343054" y="2959975"/>
              <a:ext cx="35389" cy="43557"/>
            </a:xfrm>
            <a:custGeom>
              <a:rect b="b" l="l" r="r" t="t"/>
              <a:pathLst>
                <a:path extrusionOk="0" h="3830" w="2972">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2"/>
            <p:cNvSpPr/>
            <p:nvPr/>
          </p:nvSpPr>
          <p:spPr>
            <a:xfrm>
              <a:off x="3793178" y="2712975"/>
              <a:ext cx="26423" cy="30945"/>
            </a:xfrm>
            <a:custGeom>
              <a:rect b="b" l="l" r="r" t="t"/>
              <a:pathLst>
                <a:path extrusionOk="0" h="2721" w="2219">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2"/>
            <p:cNvSpPr/>
            <p:nvPr/>
          </p:nvSpPr>
          <p:spPr>
            <a:xfrm>
              <a:off x="3772256" y="2560208"/>
              <a:ext cx="138282" cy="153495"/>
            </a:xfrm>
            <a:custGeom>
              <a:rect b="b" l="l" r="r" t="t"/>
              <a:pathLst>
                <a:path extrusionOk="0" h="13497" w="11613">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2"/>
            <p:cNvSpPr/>
            <p:nvPr/>
          </p:nvSpPr>
          <p:spPr>
            <a:xfrm>
              <a:off x="3810372" y="2589242"/>
              <a:ext cx="68528" cy="147786"/>
            </a:xfrm>
            <a:custGeom>
              <a:rect b="b" l="l" r="r" t="t"/>
              <a:pathLst>
                <a:path extrusionOk="0" h="12995" w="5755">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2"/>
            <p:cNvSpPr/>
            <p:nvPr/>
          </p:nvSpPr>
          <p:spPr>
            <a:xfrm>
              <a:off x="3883127" y="2693471"/>
              <a:ext cx="27411" cy="23803"/>
            </a:xfrm>
            <a:custGeom>
              <a:rect b="b" l="l" r="r" t="t"/>
              <a:pathLst>
                <a:path extrusionOk="0" h="2093" w="2302">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2"/>
            <p:cNvSpPr/>
            <p:nvPr/>
          </p:nvSpPr>
          <p:spPr>
            <a:xfrm>
              <a:off x="3870422" y="2710598"/>
              <a:ext cx="43605" cy="22620"/>
            </a:xfrm>
            <a:custGeom>
              <a:rect b="b" l="l" r="r" t="t"/>
              <a:pathLst>
                <a:path extrusionOk="0" h="1989" w="3662">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2"/>
            <p:cNvSpPr/>
            <p:nvPr/>
          </p:nvSpPr>
          <p:spPr>
            <a:xfrm>
              <a:off x="3871910" y="2726065"/>
              <a:ext cx="33901" cy="23803"/>
            </a:xfrm>
            <a:custGeom>
              <a:rect b="b" l="l" r="r" t="t"/>
              <a:pathLst>
                <a:path extrusionOk="0" h="2093" w="2847">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2"/>
            <p:cNvSpPr/>
            <p:nvPr/>
          </p:nvSpPr>
          <p:spPr>
            <a:xfrm>
              <a:off x="3888104" y="2727737"/>
              <a:ext cx="57573" cy="42601"/>
            </a:xfrm>
            <a:custGeom>
              <a:rect b="b" l="l" r="r" t="t"/>
              <a:pathLst>
                <a:path extrusionOk="0" h="3746" w="4835">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2"/>
            <p:cNvSpPr/>
            <p:nvPr/>
          </p:nvSpPr>
          <p:spPr>
            <a:xfrm>
              <a:off x="3848488" y="2796972"/>
              <a:ext cx="39628" cy="24519"/>
            </a:xfrm>
            <a:custGeom>
              <a:rect b="b" l="l" r="r" t="t"/>
              <a:pathLst>
                <a:path extrusionOk="0" h="2156" w="3328">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2"/>
            <p:cNvSpPr/>
            <p:nvPr/>
          </p:nvSpPr>
          <p:spPr>
            <a:xfrm>
              <a:off x="3851727" y="2789842"/>
              <a:ext cx="34151" cy="14284"/>
            </a:xfrm>
            <a:custGeom>
              <a:rect b="b" l="l" r="r" t="t"/>
              <a:pathLst>
                <a:path extrusionOk="0" h="1256" w="2868">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2"/>
            <p:cNvSpPr/>
            <p:nvPr/>
          </p:nvSpPr>
          <p:spPr>
            <a:xfrm>
              <a:off x="3869672" y="2845760"/>
              <a:ext cx="12967" cy="23803"/>
            </a:xfrm>
            <a:custGeom>
              <a:rect b="b" l="l" r="r" t="t"/>
              <a:pathLst>
                <a:path extrusionOk="0" h="2093" w="1089">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2"/>
            <p:cNvSpPr/>
            <p:nvPr/>
          </p:nvSpPr>
          <p:spPr>
            <a:xfrm>
              <a:off x="3863444" y="2836958"/>
              <a:ext cx="12467" cy="15000"/>
            </a:xfrm>
            <a:custGeom>
              <a:rect b="b" l="l" r="r" t="t"/>
              <a:pathLst>
                <a:path extrusionOk="0" h="1319" w="1047">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2"/>
            <p:cNvSpPr/>
            <p:nvPr/>
          </p:nvSpPr>
          <p:spPr>
            <a:xfrm>
              <a:off x="3844761" y="2824346"/>
              <a:ext cx="25923" cy="21665"/>
            </a:xfrm>
            <a:custGeom>
              <a:rect b="b" l="l" r="r" t="t"/>
              <a:pathLst>
                <a:path extrusionOk="0" h="1905" w="2177">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2"/>
            <p:cNvSpPr/>
            <p:nvPr/>
          </p:nvSpPr>
          <p:spPr>
            <a:xfrm>
              <a:off x="3830555" y="2811734"/>
              <a:ext cx="20195" cy="12146"/>
            </a:xfrm>
            <a:custGeom>
              <a:rect b="b" l="l" r="r" t="t"/>
              <a:pathLst>
                <a:path extrusionOk="0" h="1068" w="1696">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2"/>
            <p:cNvSpPr/>
            <p:nvPr/>
          </p:nvSpPr>
          <p:spPr>
            <a:xfrm>
              <a:off x="3804645" y="2793401"/>
              <a:ext cx="47594" cy="21903"/>
            </a:xfrm>
            <a:custGeom>
              <a:rect b="b" l="l" r="r" t="t"/>
              <a:pathLst>
                <a:path extrusionOk="0" h="1926" w="3997">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2"/>
            <p:cNvSpPr/>
            <p:nvPr/>
          </p:nvSpPr>
          <p:spPr>
            <a:xfrm>
              <a:off x="3831556" y="2741054"/>
              <a:ext cx="63038" cy="50699"/>
            </a:xfrm>
            <a:custGeom>
              <a:rect b="b" l="l" r="r" t="t"/>
              <a:pathLst>
                <a:path extrusionOk="0" h="4458" w="5294">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2"/>
            <p:cNvSpPr/>
            <p:nvPr/>
          </p:nvSpPr>
          <p:spPr>
            <a:xfrm>
              <a:off x="3819089" y="2776036"/>
              <a:ext cx="50345" cy="20948"/>
            </a:xfrm>
            <a:custGeom>
              <a:rect b="b" l="l" r="r" t="t"/>
              <a:pathLst>
                <a:path extrusionOk="0" h="1842" w="4228">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2"/>
            <p:cNvSpPr/>
            <p:nvPr/>
          </p:nvSpPr>
          <p:spPr>
            <a:xfrm>
              <a:off x="3779972" y="2741293"/>
              <a:ext cx="57323" cy="65449"/>
            </a:xfrm>
            <a:custGeom>
              <a:rect b="b" l="l" r="r" t="t"/>
              <a:pathLst>
                <a:path extrusionOk="0" h="5755" w="4814">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2"/>
            <p:cNvSpPr/>
            <p:nvPr/>
          </p:nvSpPr>
          <p:spPr>
            <a:xfrm>
              <a:off x="3764778" y="2755577"/>
              <a:ext cx="24672" cy="21426"/>
            </a:xfrm>
            <a:custGeom>
              <a:rect b="b" l="l" r="r" t="t"/>
              <a:pathLst>
                <a:path extrusionOk="0" h="1884" w="2072">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2"/>
            <p:cNvSpPr/>
            <p:nvPr/>
          </p:nvSpPr>
          <p:spPr>
            <a:xfrm>
              <a:off x="3762540" y="2773181"/>
              <a:ext cx="19445" cy="15956"/>
            </a:xfrm>
            <a:custGeom>
              <a:rect b="b" l="l" r="r" t="t"/>
              <a:pathLst>
                <a:path extrusionOk="0" h="1403" w="1633">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2"/>
            <p:cNvSpPr/>
            <p:nvPr/>
          </p:nvSpPr>
          <p:spPr>
            <a:xfrm>
              <a:off x="3779484" y="2783894"/>
              <a:ext cx="4739" cy="6425"/>
            </a:xfrm>
            <a:custGeom>
              <a:rect b="b" l="l" r="r" t="t"/>
              <a:pathLst>
                <a:path extrusionOk="0" h="565" w="398">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2"/>
            <p:cNvSpPr/>
            <p:nvPr/>
          </p:nvSpPr>
          <p:spPr>
            <a:xfrm>
              <a:off x="3681319" y="2737017"/>
              <a:ext cx="27661" cy="34982"/>
            </a:xfrm>
            <a:custGeom>
              <a:rect b="b" l="l" r="r" t="t"/>
              <a:pathLst>
                <a:path extrusionOk="0" h="3076" w="2323">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4" name="Google Shape;2384;p32"/>
            <p:cNvGrpSpPr/>
            <p:nvPr/>
          </p:nvGrpSpPr>
          <p:grpSpPr>
            <a:xfrm>
              <a:off x="3697513" y="2707266"/>
              <a:ext cx="59549" cy="79733"/>
              <a:chOff x="3586375" y="2281300"/>
              <a:chExt cx="125025" cy="175275"/>
            </a:xfrm>
          </p:grpSpPr>
          <p:sp>
            <p:nvSpPr>
              <p:cNvPr id="2385" name="Google Shape;2385;p32"/>
              <p:cNvSpPr/>
              <p:nvPr/>
            </p:nvSpPr>
            <p:spPr>
              <a:xfrm>
                <a:off x="3609900" y="2281300"/>
                <a:ext cx="101500" cy="175275"/>
              </a:xfrm>
              <a:custGeom>
                <a:rect b="b" l="l" r="r" t="t"/>
                <a:pathLst>
                  <a:path extrusionOk="0" h="7011" w="406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2"/>
              <p:cNvSpPr/>
              <p:nvPr/>
            </p:nvSpPr>
            <p:spPr>
              <a:xfrm>
                <a:off x="3586375" y="2350350"/>
                <a:ext cx="31925" cy="25125"/>
              </a:xfrm>
              <a:custGeom>
                <a:rect b="b" l="l" r="r" t="t"/>
                <a:pathLst>
                  <a:path extrusionOk="0" h="1005" w="1277">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7" name="Google Shape;2387;p32"/>
            <p:cNvSpPr/>
            <p:nvPr/>
          </p:nvSpPr>
          <p:spPr>
            <a:xfrm>
              <a:off x="4037841" y="3224817"/>
              <a:ext cx="52333" cy="93527"/>
            </a:xfrm>
            <a:custGeom>
              <a:rect b="b" l="l" r="r" t="t"/>
              <a:pathLst>
                <a:path extrusionOk="0" h="8224" w="4395">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8" name="Google Shape;2388;p32"/>
            <p:cNvGrpSpPr/>
            <p:nvPr/>
          </p:nvGrpSpPr>
          <p:grpSpPr>
            <a:xfrm>
              <a:off x="4513224" y="3221724"/>
              <a:ext cx="274563" cy="280321"/>
              <a:chOff x="5298975" y="3412225"/>
              <a:chExt cx="576450" cy="616225"/>
            </a:xfrm>
          </p:grpSpPr>
          <p:sp>
            <p:nvSpPr>
              <p:cNvPr id="2389" name="Google Shape;2389;p32"/>
              <p:cNvSpPr/>
              <p:nvPr/>
            </p:nvSpPr>
            <p:spPr>
              <a:xfrm>
                <a:off x="5298975" y="3412225"/>
                <a:ext cx="576450" cy="515275"/>
              </a:xfrm>
              <a:custGeom>
                <a:rect b="b" l="l" r="r" t="t"/>
                <a:pathLst>
                  <a:path extrusionOk="0" h="20611" w="23058">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sp>
            <p:nvSpPr>
              <p:cNvPr id="2390" name="Google Shape;2390;p32"/>
              <p:cNvSpPr/>
              <p:nvPr/>
            </p:nvSpPr>
            <p:spPr>
              <a:xfrm>
                <a:off x="5683950" y="3957275"/>
                <a:ext cx="54950" cy="71175"/>
              </a:xfrm>
              <a:custGeom>
                <a:rect b="b" l="l" r="r" t="t"/>
                <a:pathLst>
                  <a:path extrusionOk="0" h="2847" w="2198">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1" name="Google Shape;2391;p32"/>
            <p:cNvGrpSpPr/>
            <p:nvPr/>
          </p:nvGrpSpPr>
          <p:grpSpPr>
            <a:xfrm>
              <a:off x="4824403" y="3421846"/>
              <a:ext cx="110132" cy="130647"/>
              <a:chOff x="5952300" y="3852150"/>
              <a:chExt cx="231225" cy="287200"/>
            </a:xfrm>
          </p:grpSpPr>
          <p:sp>
            <p:nvSpPr>
              <p:cNvPr id="2392" name="Google Shape;2392;p32"/>
              <p:cNvSpPr/>
              <p:nvPr/>
            </p:nvSpPr>
            <p:spPr>
              <a:xfrm>
                <a:off x="5952300" y="3996525"/>
                <a:ext cx="145450" cy="142825"/>
              </a:xfrm>
              <a:custGeom>
                <a:rect b="b" l="l" r="r" t="t"/>
                <a:pathLst>
                  <a:path extrusionOk="0" h="5713" w="5818">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2"/>
              <p:cNvSpPr/>
              <p:nvPr/>
            </p:nvSpPr>
            <p:spPr>
              <a:xfrm>
                <a:off x="6101375" y="3852150"/>
                <a:ext cx="82150" cy="171075"/>
              </a:xfrm>
              <a:custGeom>
                <a:rect b="b" l="l" r="r" t="t"/>
                <a:pathLst>
                  <a:path extrusionOk="0" h="6843" w="3286">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4" name="Google Shape;2394;p32"/>
            <p:cNvSpPr/>
            <p:nvPr/>
          </p:nvSpPr>
          <p:spPr>
            <a:xfrm>
              <a:off x="3608564" y="2619698"/>
              <a:ext cx="60550" cy="3523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2"/>
            <p:cNvSpPr/>
            <p:nvPr/>
          </p:nvSpPr>
          <p:spPr>
            <a:xfrm>
              <a:off x="4188328" y="2704412"/>
              <a:ext cx="421823" cy="300791"/>
            </a:xfrm>
            <a:custGeom>
              <a:rect b="b" l="l" r="r" t="t"/>
              <a:pathLst>
                <a:path extrusionOk="0" h="26449" w="35425">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2"/>
            <p:cNvSpPr/>
            <p:nvPr/>
          </p:nvSpPr>
          <p:spPr>
            <a:xfrm>
              <a:off x="4442708" y="2990191"/>
              <a:ext cx="762" cy="967"/>
            </a:xfrm>
            <a:custGeom>
              <a:rect b="b" l="l" r="r" t="t"/>
              <a:pathLst>
                <a:path extrusionOk="0" h="85" w="64">
                  <a:moveTo>
                    <a:pt x="63" y="85"/>
                  </a:moveTo>
                  <a:lnTo>
                    <a:pt x="1" y="1"/>
                  </a:lnTo>
                  <a:lnTo>
                    <a:pt x="1"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2"/>
            <p:cNvSpPr/>
            <p:nvPr/>
          </p:nvSpPr>
          <p:spPr>
            <a:xfrm>
              <a:off x="4434742" y="2997094"/>
              <a:ext cx="1250" cy="1205"/>
            </a:xfrm>
            <a:custGeom>
              <a:rect b="b" l="l" r="r" t="t"/>
              <a:pathLst>
                <a:path extrusionOk="0" h="106" w="105">
                  <a:moveTo>
                    <a:pt x="0" y="105"/>
                  </a:moveTo>
                  <a:lnTo>
                    <a:pt x="105" y="1"/>
                  </a:lnTo>
                  <a:lnTo>
                    <a:pt x="105"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2"/>
            <p:cNvSpPr/>
            <p:nvPr/>
          </p:nvSpPr>
          <p:spPr>
            <a:xfrm>
              <a:off x="4184339" y="2879787"/>
              <a:ext cx="2512" cy="728"/>
            </a:xfrm>
            <a:custGeom>
              <a:rect b="b" l="l" r="r" t="t"/>
              <a:pathLst>
                <a:path extrusionOk="0" h="64" w="211">
                  <a:moveTo>
                    <a:pt x="210" y="0"/>
                  </a:moveTo>
                  <a:lnTo>
                    <a:pt x="1" y="63"/>
                  </a:lnTo>
                  <a:lnTo>
                    <a:pt x="22" y="63"/>
                  </a:lnTo>
                  <a:lnTo>
                    <a:pt x="210"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2"/>
            <p:cNvSpPr/>
            <p:nvPr/>
          </p:nvSpPr>
          <p:spPr>
            <a:xfrm>
              <a:off x="4038591" y="2720356"/>
              <a:ext cx="260870" cy="130886"/>
            </a:xfrm>
            <a:custGeom>
              <a:rect b="b" l="l" r="r" t="t"/>
              <a:pathLst>
                <a:path extrusionOk="0" h="11509" w="21908">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2"/>
            <p:cNvSpPr/>
            <p:nvPr/>
          </p:nvSpPr>
          <p:spPr>
            <a:xfrm>
              <a:off x="4105619" y="2816249"/>
              <a:ext cx="110383" cy="65688"/>
            </a:xfrm>
            <a:custGeom>
              <a:rect b="b" l="l" r="r" t="t"/>
              <a:pathLst>
                <a:path extrusionOk="0" h="5776" w="927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2"/>
            <p:cNvSpPr/>
            <p:nvPr/>
          </p:nvSpPr>
          <p:spPr>
            <a:xfrm>
              <a:off x="4085936" y="2839096"/>
              <a:ext cx="98666" cy="59262"/>
            </a:xfrm>
            <a:custGeom>
              <a:rect b="b" l="l" r="r" t="t"/>
              <a:pathLst>
                <a:path extrusionOk="0" h="5211" w="8286">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2" name="Google Shape;2402;p32"/>
            <p:cNvGrpSpPr/>
            <p:nvPr/>
          </p:nvGrpSpPr>
          <p:grpSpPr>
            <a:xfrm>
              <a:off x="4295710" y="3079670"/>
              <a:ext cx="14968" cy="27135"/>
              <a:chOff x="4842300" y="3099950"/>
              <a:chExt cx="31425" cy="59650"/>
            </a:xfrm>
          </p:grpSpPr>
          <p:sp>
            <p:nvSpPr>
              <p:cNvPr id="2403" name="Google Shape;2403;p32"/>
              <p:cNvSpPr/>
              <p:nvPr/>
            </p:nvSpPr>
            <p:spPr>
              <a:xfrm>
                <a:off x="4842300" y="3122950"/>
                <a:ext cx="2125" cy="6825"/>
              </a:xfrm>
              <a:custGeom>
                <a:rect b="b" l="l" r="r" t="t"/>
                <a:pathLst>
                  <a:path extrusionOk="0" h="273" w="85">
                    <a:moveTo>
                      <a:pt x="84" y="1"/>
                    </a:moveTo>
                    <a:lnTo>
                      <a:pt x="1" y="22"/>
                    </a:lnTo>
                    <a:lnTo>
                      <a:pt x="43" y="126"/>
                    </a:lnTo>
                    <a:lnTo>
                      <a:pt x="1" y="273"/>
                    </a:lnTo>
                    <a:lnTo>
                      <a:pt x="64" y="126"/>
                    </a:lnTo>
                    <a:lnTo>
                      <a:pt x="43" y="22"/>
                    </a:lnTo>
                    <a:lnTo>
                      <a:pt x="84" y="22"/>
                    </a:lnTo>
                    <a:lnTo>
                      <a:pt x="84"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2"/>
              <p:cNvSpPr/>
              <p:nvPr/>
            </p:nvSpPr>
            <p:spPr>
              <a:xfrm>
                <a:off x="4842300" y="3106225"/>
                <a:ext cx="31425" cy="53375"/>
              </a:xfrm>
              <a:custGeom>
                <a:rect b="b" l="l" r="r" t="t"/>
                <a:pathLst>
                  <a:path extrusionOk="0" h="2135" w="1257">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2"/>
              <p:cNvSpPr/>
              <p:nvPr/>
            </p:nvSpPr>
            <p:spPr>
              <a:xfrm>
                <a:off x="4844400" y="3099950"/>
                <a:ext cx="5250" cy="4725"/>
              </a:xfrm>
              <a:custGeom>
                <a:rect b="b" l="l" r="r" t="t"/>
                <a:pathLst>
                  <a:path extrusionOk="0" h="189" w="210">
                    <a:moveTo>
                      <a:pt x="189" y="0"/>
                    </a:moveTo>
                    <a:lnTo>
                      <a:pt x="0" y="42"/>
                    </a:lnTo>
                    <a:lnTo>
                      <a:pt x="0" y="105"/>
                    </a:lnTo>
                    <a:lnTo>
                      <a:pt x="126" y="188"/>
                    </a:lnTo>
                    <a:lnTo>
                      <a:pt x="126" y="147"/>
                    </a:lnTo>
                    <a:lnTo>
                      <a:pt x="168" y="147"/>
                    </a:lnTo>
                    <a:lnTo>
                      <a:pt x="210" y="42"/>
                    </a:lnTo>
                    <a:lnTo>
                      <a:pt x="189"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2"/>
              <p:cNvSpPr/>
              <p:nvPr/>
            </p:nvSpPr>
            <p:spPr>
              <a:xfrm>
                <a:off x="4849625" y="3101500"/>
                <a:ext cx="7875" cy="6300"/>
              </a:xfrm>
              <a:custGeom>
                <a:rect b="b" l="l" r="r" t="t"/>
                <a:pathLst>
                  <a:path extrusionOk="0" h="252" w="315">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7" name="Google Shape;2407;p32"/>
            <p:cNvSpPr/>
            <p:nvPr/>
          </p:nvSpPr>
          <p:spPr>
            <a:xfrm>
              <a:off x="4210500" y="2911903"/>
              <a:ext cx="193104" cy="180152"/>
            </a:xfrm>
            <a:custGeom>
              <a:rect b="b" l="l" r="r" t="t"/>
              <a:pathLst>
                <a:path extrusionOk="0" h="15841" w="16217">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2"/>
            <p:cNvSpPr/>
            <p:nvPr/>
          </p:nvSpPr>
          <p:spPr>
            <a:xfrm>
              <a:off x="4286244" y="2933329"/>
              <a:ext cx="56823" cy="29034"/>
            </a:xfrm>
            <a:custGeom>
              <a:rect b="b" l="l" r="r" t="t"/>
              <a:pathLst>
                <a:path extrusionOk="0" h="2553" w="4772">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2"/>
            <p:cNvSpPr/>
            <p:nvPr/>
          </p:nvSpPr>
          <p:spPr>
            <a:xfrm>
              <a:off x="4155440" y="2884541"/>
              <a:ext cx="95439" cy="100431"/>
            </a:xfrm>
            <a:custGeom>
              <a:rect b="b" l="l" r="r" t="t"/>
              <a:pathLst>
                <a:path extrusionOk="0" h="8831" w="8015">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2"/>
            <p:cNvSpPr/>
            <p:nvPr/>
          </p:nvSpPr>
          <p:spPr>
            <a:xfrm>
              <a:off x="4148462" y="2870746"/>
              <a:ext cx="91200" cy="72579"/>
            </a:xfrm>
            <a:custGeom>
              <a:rect b="b" l="l" r="r" t="t"/>
              <a:pathLst>
                <a:path extrusionOk="0" h="6382" w="7659">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2"/>
            <p:cNvSpPr/>
            <p:nvPr/>
          </p:nvSpPr>
          <p:spPr>
            <a:xfrm>
              <a:off x="3884115" y="2761763"/>
              <a:ext cx="113133" cy="67348"/>
            </a:xfrm>
            <a:custGeom>
              <a:rect b="b" l="l" r="r" t="t"/>
              <a:pathLst>
                <a:path extrusionOk="0" h="5922" w="9501">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2"/>
            <p:cNvSpPr/>
            <p:nvPr/>
          </p:nvSpPr>
          <p:spPr>
            <a:xfrm>
              <a:off x="3912027" y="2795073"/>
              <a:ext cx="23684" cy="25236"/>
            </a:xfrm>
            <a:custGeom>
              <a:rect b="b" l="l" r="r" t="t"/>
              <a:pathLst>
                <a:path extrusionOk="0" h="2219" w="1989">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2"/>
            <p:cNvSpPr/>
            <p:nvPr/>
          </p:nvSpPr>
          <p:spPr>
            <a:xfrm>
              <a:off x="3874161" y="2799361"/>
              <a:ext cx="60800" cy="37131"/>
            </a:xfrm>
            <a:custGeom>
              <a:rect b="b" l="l" r="r" t="t"/>
              <a:pathLst>
                <a:path extrusionOk="0" h="3265" w="5106">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2"/>
            <p:cNvSpPr/>
            <p:nvPr/>
          </p:nvSpPr>
          <p:spPr>
            <a:xfrm>
              <a:off x="3889355" y="2831954"/>
              <a:ext cx="39878" cy="24041"/>
            </a:xfrm>
            <a:custGeom>
              <a:rect b="b" l="l" r="r" t="t"/>
              <a:pathLst>
                <a:path extrusionOk="0" h="2114" w="3349">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5" name="Google Shape;2415;p32"/>
            <p:cNvGrpSpPr/>
            <p:nvPr/>
          </p:nvGrpSpPr>
          <p:grpSpPr>
            <a:xfrm>
              <a:off x="3831056" y="2816010"/>
              <a:ext cx="37378" cy="27612"/>
              <a:chOff x="3866750" y="2520350"/>
              <a:chExt cx="78475" cy="60700"/>
            </a:xfrm>
          </p:grpSpPr>
          <p:sp>
            <p:nvSpPr>
              <p:cNvPr id="2416" name="Google Shape;2416;p32"/>
              <p:cNvSpPr/>
              <p:nvPr/>
            </p:nvSpPr>
            <p:spPr>
              <a:xfrm>
                <a:off x="3877200" y="2546500"/>
                <a:ext cx="4725" cy="6300"/>
              </a:xfrm>
              <a:custGeom>
                <a:rect b="b" l="l" r="r" t="t"/>
                <a:pathLst>
                  <a:path extrusionOk="0" h="252" w="189">
                    <a:moveTo>
                      <a:pt x="1" y="1"/>
                    </a:moveTo>
                    <a:lnTo>
                      <a:pt x="84" y="126"/>
                    </a:lnTo>
                    <a:lnTo>
                      <a:pt x="63" y="147"/>
                    </a:lnTo>
                    <a:lnTo>
                      <a:pt x="168" y="252"/>
                    </a:lnTo>
                    <a:lnTo>
                      <a:pt x="189" y="252"/>
                    </a:lnTo>
                    <a:lnTo>
                      <a:pt x="168" y="106"/>
                    </a:lnTo>
                    <a:lnTo>
                      <a:pt x="1"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2"/>
              <p:cNvSpPr/>
              <p:nvPr/>
            </p:nvSpPr>
            <p:spPr>
              <a:xfrm>
                <a:off x="3882425" y="2554350"/>
                <a:ext cx="2650" cy="3175"/>
              </a:xfrm>
              <a:custGeom>
                <a:rect b="b" l="l" r="r" t="t"/>
                <a:pathLst>
                  <a:path extrusionOk="0" h="127" w="106">
                    <a:moveTo>
                      <a:pt x="1" y="1"/>
                    </a:moveTo>
                    <a:lnTo>
                      <a:pt x="106" y="126"/>
                    </a:lnTo>
                    <a:lnTo>
                      <a:pt x="85" y="43"/>
                    </a:lnTo>
                    <a:lnTo>
                      <a:pt x="1"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2"/>
              <p:cNvSpPr/>
              <p:nvPr/>
            </p:nvSpPr>
            <p:spPr>
              <a:xfrm>
                <a:off x="3866750" y="2520350"/>
                <a:ext cx="78475" cy="60700"/>
              </a:xfrm>
              <a:custGeom>
                <a:rect b="b" l="l" r="r" t="t"/>
                <a:pathLst>
                  <a:path extrusionOk="0" h="2428" w="3139">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2"/>
              <p:cNvSpPr/>
              <p:nvPr/>
            </p:nvSpPr>
            <p:spPr>
              <a:xfrm>
                <a:off x="3886100" y="2558550"/>
                <a:ext cx="3675" cy="5250"/>
              </a:xfrm>
              <a:custGeom>
                <a:rect b="b" l="l" r="r" t="t"/>
                <a:pathLst>
                  <a:path extrusionOk="0" h="210" w="147">
                    <a:moveTo>
                      <a:pt x="0" y="0"/>
                    </a:moveTo>
                    <a:lnTo>
                      <a:pt x="147" y="209"/>
                    </a:lnTo>
                    <a:lnTo>
                      <a:pt x="126" y="105"/>
                    </a:lnTo>
                    <a:lnTo>
                      <a:pt x="0"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0" name="Google Shape;2420;p32"/>
            <p:cNvSpPr/>
            <p:nvPr/>
          </p:nvSpPr>
          <p:spPr>
            <a:xfrm>
              <a:off x="3799155" y="2842190"/>
              <a:ext cx="6990" cy="13340"/>
            </a:xfrm>
            <a:custGeom>
              <a:rect b="b" l="l" r="r" t="t"/>
              <a:pathLst>
                <a:path extrusionOk="0" h="1173" w="587">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2"/>
            <p:cNvSpPr/>
            <p:nvPr/>
          </p:nvSpPr>
          <p:spPr>
            <a:xfrm>
              <a:off x="3688535" y="2836242"/>
              <a:ext cx="76506" cy="61161"/>
            </a:xfrm>
            <a:custGeom>
              <a:rect b="b" l="l" r="r" t="t"/>
              <a:pathLst>
                <a:path extrusionOk="0" h="5378" w="6425">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2"/>
            <p:cNvSpPr/>
            <p:nvPr/>
          </p:nvSpPr>
          <p:spPr>
            <a:xfrm>
              <a:off x="4036603" y="2865264"/>
              <a:ext cx="11967" cy="9064"/>
            </a:xfrm>
            <a:custGeom>
              <a:rect b="b" l="l" r="r" t="t"/>
              <a:pathLst>
                <a:path extrusionOk="0" h="797" w="1005">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2"/>
            <p:cNvSpPr/>
            <p:nvPr/>
          </p:nvSpPr>
          <p:spPr>
            <a:xfrm>
              <a:off x="4033614" y="2866458"/>
              <a:ext cx="140532" cy="108039"/>
            </a:xfrm>
            <a:custGeom>
              <a:rect b="b" l="l" r="r" t="t"/>
              <a:pathLst>
                <a:path extrusionOk="0" h="9500" w="11802">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2"/>
            <p:cNvSpPr/>
            <p:nvPr/>
          </p:nvSpPr>
          <p:spPr>
            <a:xfrm>
              <a:off x="4026636" y="2853369"/>
              <a:ext cx="24672" cy="20004"/>
            </a:xfrm>
            <a:custGeom>
              <a:rect b="b" l="l" r="r" t="t"/>
              <a:pathLst>
                <a:path extrusionOk="0" h="1759" w="2072">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2"/>
            <p:cNvSpPr/>
            <p:nvPr/>
          </p:nvSpPr>
          <p:spPr>
            <a:xfrm>
              <a:off x="3915766" y="2848615"/>
              <a:ext cx="124088" cy="48788"/>
            </a:xfrm>
            <a:custGeom>
              <a:rect b="b" l="l" r="r" t="t"/>
              <a:pathLst>
                <a:path extrusionOk="0" h="4290" w="10421">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2"/>
            <p:cNvSpPr/>
            <p:nvPr/>
          </p:nvSpPr>
          <p:spPr>
            <a:xfrm>
              <a:off x="3914265" y="2848854"/>
              <a:ext cx="18945" cy="15956"/>
            </a:xfrm>
            <a:custGeom>
              <a:rect b="b" l="l" r="r" t="t"/>
              <a:pathLst>
                <a:path extrusionOk="0" h="1403" w="1591">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2"/>
            <p:cNvSpPr/>
            <p:nvPr/>
          </p:nvSpPr>
          <p:spPr>
            <a:xfrm>
              <a:off x="4004703" y="2885735"/>
              <a:ext cx="66539" cy="61161"/>
            </a:xfrm>
            <a:custGeom>
              <a:rect b="b" l="l" r="r" t="t"/>
              <a:pathLst>
                <a:path extrusionOk="0" h="5378" w="5588">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2"/>
            <p:cNvSpPr/>
            <p:nvPr/>
          </p:nvSpPr>
          <p:spPr>
            <a:xfrm>
              <a:off x="4059025" y="2939277"/>
              <a:ext cx="11967" cy="11668"/>
            </a:xfrm>
            <a:custGeom>
              <a:rect b="b" l="l" r="r" t="t"/>
              <a:pathLst>
                <a:path extrusionOk="0" h="1026" w="1005">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2"/>
            <p:cNvSpPr/>
            <p:nvPr/>
          </p:nvSpPr>
          <p:spPr>
            <a:xfrm>
              <a:off x="3959359" y="2899768"/>
              <a:ext cx="15468" cy="8347"/>
            </a:xfrm>
            <a:custGeom>
              <a:rect b="b" l="l" r="r" t="t"/>
              <a:pathLst>
                <a:path extrusionOk="0" h="734" w="1299">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2"/>
            <p:cNvSpPr/>
            <p:nvPr/>
          </p:nvSpPr>
          <p:spPr>
            <a:xfrm>
              <a:off x="3982281" y="2887395"/>
              <a:ext cx="42867" cy="36426"/>
            </a:xfrm>
            <a:custGeom>
              <a:rect b="b" l="l" r="r" t="t"/>
              <a:pathLst>
                <a:path extrusionOk="0" h="3203" w="360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2"/>
            <p:cNvSpPr/>
            <p:nvPr/>
          </p:nvSpPr>
          <p:spPr>
            <a:xfrm>
              <a:off x="3973565" y="2916668"/>
              <a:ext cx="10479" cy="29045"/>
            </a:xfrm>
            <a:custGeom>
              <a:rect b="b" l="l" r="r" t="t"/>
              <a:pathLst>
                <a:path extrusionOk="0" h="2554" w="88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2"/>
            <p:cNvSpPr/>
            <p:nvPr/>
          </p:nvSpPr>
          <p:spPr>
            <a:xfrm>
              <a:off x="3982781" y="2916668"/>
              <a:ext cx="2751" cy="5959"/>
            </a:xfrm>
            <a:custGeom>
              <a:rect b="b" l="l" r="r" t="t"/>
              <a:pathLst>
                <a:path extrusionOk="0" h="524" w="231">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2"/>
            <p:cNvSpPr/>
            <p:nvPr/>
          </p:nvSpPr>
          <p:spPr>
            <a:xfrm>
              <a:off x="3979792" y="2923093"/>
              <a:ext cx="3751" cy="8336"/>
            </a:xfrm>
            <a:custGeom>
              <a:rect b="b" l="l" r="r" t="t"/>
              <a:pathLst>
                <a:path extrusionOk="0" h="733" w="315">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2"/>
            <p:cNvSpPr/>
            <p:nvPr/>
          </p:nvSpPr>
          <p:spPr>
            <a:xfrm>
              <a:off x="3979792" y="2907627"/>
              <a:ext cx="8978" cy="10713"/>
            </a:xfrm>
            <a:custGeom>
              <a:rect b="b" l="l" r="r" t="t"/>
              <a:pathLst>
                <a:path extrusionOk="0" h="942" w="754">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2"/>
            <p:cNvSpPr/>
            <p:nvPr/>
          </p:nvSpPr>
          <p:spPr>
            <a:xfrm>
              <a:off x="3980292" y="2915952"/>
              <a:ext cx="27661" cy="32616"/>
            </a:xfrm>
            <a:custGeom>
              <a:rect b="b" l="l" r="r" t="t"/>
              <a:pathLst>
                <a:path extrusionOk="0" h="2868" w="2323">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2"/>
            <p:cNvSpPr/>
            <p:nvPr/>
          </p:nvSpPr>
          <p:spPr>
            <a:xfrm>
              <a:off x="3979792" y="2924515"/>
              <a:ext cx="142521" cy="114714"/>
            </a:xfrm>
            <a:custGeom>
              <a:rect b="b" l="l" r="r" t="t"/>
              <a:pathLst>
                <a:path extrusionOk="0" h="10087" w="11969">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
          <p:nvSpPr>
            <p:cNvPr id="2437" name="Google Shape;2437;p32"/>
            <p:cNvSpPr/>
            <p:nvPr/>
          </p:nvSpPr>
          <p:spPr>
            <a:xfrm>
              <a:off x="4089663" y="2967116"/>
              <a:ext cx="5251" cy="10952"/>
            </a:xfrm>
            <a:custGeom>
              <a:rect b="b" l="l" r="r" t="t"/>
              <a:pathLst>
                <a:path extrusionOk="0" h="963" w="441">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2"/>
            <p:cNvSpPr/>
            <p:nvPr/>
          </p:nvSpPr>
          <p:spPr>
            <a:xfrm>
              <a:off x="4095152" y="2967833"/>
              <a:ext cx="32900" cy="24758"/>
            </a:xfrm>
            <a:custGeom>
              <a:rect b="b" l="l" r="r" t="t"/>
              <a:pathLst>
                <a:path extrusionOk="0" h="2177" w="2763">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2"/>
            <p:cNvSpPr/>
            <p:nvPr/>
          </p:nvSpPr>
          <p:spPr>
            <a:xfrm>
              <a:off x="4101380" y="2973303"/>
              <a:ext cx="51583" cy="60684"/>
            </a:xfrm>
            <a:custGeom>
              <a:rect b="b" l="l" r="r" t="t"/>
              <a:pathLst>
                <a:path extrusionOk="0" h="5336" w="4332">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2"/>
            <p:cNvSpPr/>
            <p:nvPr/>
          </p:nvSpPr>
          <p:spPr>
            <a:xfrm>
              <a:off x="4124802" y="2964728"/>
              <a:ext cx="2751" cy="5971"/>
            </a:xfrm>
            <a:custGeom>
              <a:rect b="b" l="l" r="r" t="t"/>
              <a:pathLst>
                <a:path extrusionOk="0" h="525" w="231">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2"/>
            <p:cNvSpPr/>
            <p:nvPr/>
          </p:nvSpPr>
          <p:spPr>
            <a:xfrm>
              <a:off x="4037591" y="3015893"/>
              <a:ext cx="73267" cy="45456"/>
            </a:xfrm>
            <a:custGeom>
              <a:rect b="b" l="l" r="r" t="t"/>
              <a:pathLst>
                <a:path extrusionOk="0" h="3997" w="6153">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2"/>
            <p:cNvSpPr/>
            <p:nvPr/>
          </p:nvSpPr>
          <p:spPr>
            <a:xfrm>
              <a:off x="3911526" y="2929280"/>
              <a:ext cx="85972" cy="69020"/>
            </a:xfrm>
            <a:custGeom>
              <a:rect b="b" l="l" r="r" t="t"/>
              <a:pathLst>
                <a:path extrusionOk="0" h="6069" w="722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2"/>
            <p:cNvSpPr/>
            <p:nvPr/>
          </p:nvSpPr>
          <p:spPr>
            <a:xfrm>
              <a:off x="3896332" y="2997572"/>
              <a:ext cx="113621" cy="124461"/>
            </a:xfrm>
            <a:custGeom>
              <a:rect b="b" l="l" r="r" t="t"/>
              <a:pathLst>
                <a:path extrusionOk="0" h="10944" w="9542">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2"/>
            <p:cNvSpPr/>
            <p:nvPr/>
          </p:nvSpPr>
          <p:spPr>
            <a:xfrm>
              <a:off x="3973815" y="3045871"/>
              <a:ext cx="104655" cy="75923"/>
            </a:xfrm>
            <a:custGeom>
              <a:rect b="b" l="l" r="r" t="t"/>
              <a:pathLst>
                <a:path extrusionOk="0" h="6676" w="8789">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2"/>
            <p:cNvSpPr/>
            <p:nvPr/>
          </p:nvSpPr>
          <p:spPr>
            <a:xfrm>
              <a:off x="3996236" y="3024695"/>
              <a:ext cx="46106" cy="39042"/>
            </a:xfrm>
            <a:custGeom>
              <a:rect b="b" l="l" r="r" t="t"/>
              <a:pathLst>
                <a:path extrusionOk="0" h="3433" w="3872">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2"/>
            <p:cNvSpPr/>
            <p:nvPr/>
          </p:nvSpPr>
          <p:spPr>
            <a:xfrm>
              <a:off x="4033614" y="3061110"/>
              <a:ext cx="10467" cy="11907"/>
            </a:xfrm>
            <a:custGeom>
              <a:rect b="b" l="l" r="r" t="t"/>
              <a:pathLst>
                <a:path extrusionOk="0" h="1047" w="879">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2"/>
            <p:cNvSpPr/>
            <p:nvPr/>
          </p:nvSpPr>
          <p:spPr>
            <a:xfrm>
              <a:off x="4029125" y="3065864"/>
              <a:ext cx="70516" cy="89240"/>
            </a:xfrm>
            <a:custGeom>
              <a:rect b="b" l="l" r="r" t="t"/>
              <a:pathLst>
                <a:path extrusionOk="0" h="7847" w="5922">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2"/>
            <p:cNvSpPr/>
            <p:nvPr/>
          </p:nvSpPr>
          <p:spPr>
            <a:xfrm>
              <a:off x="3978054" y="3108693"/>
              <a:ext cx="57811" cy="66882"/>
            </a:xfrm>
            <a:custGeom>
              <a:rect b="b" l="l" r="r" t="t"/>
              <a:pathLst>
                <a:path extrusionOk="0" h="5881" w="4855">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
          <p:nvSpPr>
            <p:cNvPr id="2449" name="Google Shape;2449;p32"/>
            <p:cNvSpPr/>
            <p:nvPr/>
          </p:nvSpPr>
          <p:spPr>
            <a:xfrm>
              <a:off x="3963598" y="3151999"/>
              <a:ext cx="5239" cy="11"/>
            </a:xfrm>
            <a:custGeom>
              <a:rect b="b" l="l" r="r" t="t"/>
              <a:pathLst>
                <a:path extrusionOk="0" h="1" w="440">
                  <a:moveTo>
                    <a:pt x="1" y="1"/>
                  </a:moveTo>
                  <a:lnTo>
                    <a:pt x="210" y="1"/>
                  </a:lnTo>
                  <a:lnTo>
                    <a:pt x="440" y="1"/>
                  </a:lnTo>
                  <a:lnTo>
                    <a:pt x="22"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2"/>
            <p:cNvSpPr/>
            <p:nvPr/>
          </p:nvSpPr>
          <p:spPr>
            <a:xfrm>
              <a:off x="3949392" y="3117029"/>
              <a:ext cx="39878" cy="37609"/>
            </a:xfrm>
            <a:custGeom>
              <a:rect b="b" l="l" r="r" t="t"/>
              <a:pathLst>
                <a:path extrusionOk="0" h="3307" w="3349">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2"/>
            <p:cNvSpPr/>
            <p:nvPr/>
          </p:nvSpPr>
          <p:spPr>
            <a:xfrm>
              <a:off x="3845999" y="3071334"/>
              <a:ext cx="89711" cy="57841"/>
            </a:xfrm>
            <a:custGeom>
              <a:rect b="b" l="l" r="r" t="t"/>
              <a:pathLst>
                <a:path extrusionOk="0" h="5086" w="7534">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2"/>
            <p:cNvSpPr/>
            <p:nvPr/>
          </p:nvSpPr>
          <p:spPr>
            <a:xfrm>
              <a:off x="3809372" y="2919523"/>
              <a:ext cx="106405" cy="94483"/>
            </a:xfrm>
            <a:custGeom>
              <a:rect b="b" l="l" r="r" t="t"/>
              <a:pathLst>
                <a:path extrusionOk="0" h="8308" w="8936">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2"/>
            <p:cNvSpPr/>
            <p:nvPr/>
          </p:nvSpPr>
          <p:spPr>
            <a:xfrm>
              <a:off x="3795917" y="2888589"/>
              <a:ext cx="27173" cy="50699"/>
            </a:xfrm>
            <a:custGeom>
              <a:rect b="b" l="l" r="r" t="t"/>
              <a:pathLst>
                <a:path extrusionOk="0" h="4458" w="2282">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2"/>
            <p:cNvSpPr/>
            <p:nvPr/>
          </p:nvSpPr>
          <p:spPr>
            <a:xfrm>
              <a:off x="3689035" y="2890250"/>
              <a:ext cx="138044" cy="127554"/>
            </a:xfrm>
            <a:custGeom>
              <a:rect b="b" l="l" r="r" t="t"/>
              <a:pathLst>
                <a:path extrusionOk="0" h="11216" w="11593">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2"/>
            <p:cNvSpPr/>
            <p:nvPr/>
          </p:nvSpPr>
          <p:spPr>
            <a:xfrm>
              <a:off x="3661636" y="2898825"/>
              <a:ext cx="79733" cy="60206"/>
            </a:xfrm>
            <a:custGeom>
              <a:rect b="b" l="l" r="r" t="t"/>
              <a:pathLst>
                <a:path extrusionOk="0" h="5294" w="6696">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2"/>
            <p:cNvSpPr/>
            <p:nvPr/>
          </p:nvSpPr>
          <p:spPr>
            <a:xfrm>
              <a:off x="3632974" y="2958780"/>
              <a:ext cx="56573" cy="43318"/>
            </a:xfrm>
            <a:custGeom>
              <a:rect b="b" l="l" r="r" t="t"/>
              <a:pathLst>
                <a:path extrusionOk="0" h="3809" w="4751">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2"/>
            <p:cNvSpPr/>
            <p:nvPr/>
          </p:nvSpPr>
          <p:spPr>
            <a:xfrm>
              <a:off x="3632736" y="2960691"/>
              <a:ext cx="81233" cy="85430"/>
            </a:xfrm>
            <a:custGeom>
              <a:rect b="b" l="l" r="r" t="t"/>
              <a:pathLst>
                <a:path extrusionOk="0" h="7512" w="6822">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2"/>
            <p:cNvSpPr/>
            <p:nvPr/>
          </p:nvSpPr>
          <p:spPr>
            <a:xfrm>
              <a:off x="3665125" y="2976874"/>
              <a:ext cx="112121" cy="99236"/>
            </a:xfrm>
            <a:custGeom>
              <a:rect b="b" l="l" r="r" t="t"/>
              <a:pathLst>
                <a:path extrusionOk="0" h="8726" w="9416">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2"/>
            <p:cNvSpPr/>
            <p:nvPr/>
          </p:nvSpPr>
          <p:spPr>
            <a:xfrm>
              <a:off x="3712457" y="3043733"/>
              <a:ext cx="51833" cy="35948"/>
            </a:xfrm>
            <a:custGeom>
              <a:rect b="b" l="l" r="r" t="t"/>
              <a:pathLst>
                <a:path extrusionOk="0" h="3161" w="4353">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2"/>
            <p:cNvSpPr/>
            <p:nvPr/>
          </p:nvSpPr>
          <p:spPr>
            <a:xfrm>
              <a:off x="3628997" y="3033259"/>
              <a:ext cx="44355" cy="30956"/>
            </a:xfrm>
            <a:custGeom>
              <a:rect b="b" l="l" r="r" t="t"/>
              <a:pathLst>
                <a:path extrusionOk="0" h="2722" w="3725">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2"/>
            <p:cNvSpPr/>
            <p:nvPr/>
          </p:nvSpPr>
          <p:spPr>
            <a:xfrm>
              <a:off x="3633975" y="3059916"/>
              <a:ext cx="21195" cy="12146"/>
            </a:xfrm>
            <a:custGeom>
              <a:rect b="b" l="l" r="r" t="t"/>
              <a:pathLst>
                <a:path extrusionOk="0" h="1068" w="178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2" name="Google Shape;2462;p32"/>
            <p:cNvGrpSpPr/>
            <p:nvPr/>
          </p:nvGrpSpPr>
          <p:grpSpPr>
            <a:xfrm>
              <a:off x="3632736" y="3051591"/>
              <a:ext cx="63288" cy="45217"/>
              <a:chOff x="3450375" y="3038225"/>
              <a:chExt cx="132875" cy="99400"/>
            </a:xfrm>
          </p:grpSpPr>
          <p:sp>
            <p:nvSpPr>
              <p:cNvPr id="2463" name="Google Shape;2463;p32"/>
              <p:cNvSpPr/>
              <p:nvPr/>
            </p:nvSpPr>
            <p:spPr>
              <a:xfrm>
                <a:off x="3450375" y="3038225"/>
                <a:ext cx="46050" cy="13625"/>
              </a:xfrm>
              <a:custGeom>
                <a:rect b="b" l="l" r="r" t="t"/>
                <a:pathLst>
                  <a:path extrusionOk="0" h="545" w="1842">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2"/>
              <p:cNvSpPr/>
              <p:nvPr/>
            </p:nvSpPr>
            <p:spPr>
              <a:xfrm>
                <a:off x="3481225" y="3056525"/>
                <a:ext cx="102025" cy="81100"/>
              </a:xfrm>
              <a:custGeom>
                <a:rect b="b" l="l" r="r" t="t"/>
                <a:pathLst>
                  <a:path extrusionOk="0" h="3244" w="4081">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5" name="Google Shape;2465;p32"/>
            <p:cNvSpPr/>
            <p:nvPr/>
          </p:nvSpPr>
          <p:spPr>
            <a:xfrm>
              <a:off x="3657897" y="3077759"/>
              <a:ext cx="19195" cy="21903"/>
            </a:xfrm>
            <a:custGeom>
              <a:rect b="b" l="l" r="r" t="t"/>
              <a:pathLst>
                <a:path extrusionOk="0" h="1926" w="1612">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2"/>
            <p:cNvSpPr/>
            <p:nvPr/>
          </p:nvSpPr>
          <p:spPr>
            <a:xfrm>
              <a:off x="3670352" y="3087756"/>
              <a:ext cx="27911" cy="28568"/>
            </a:xfrm>
            <a:custGeom>
              <a:rect b="b" l="l" r="r" t="t"/>
              <a:pathLst>
                <a:path extrusionOk="0" h="2512" w="2344">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2"/>
            <p:cNvSpPr/>
            <p:nvPr/>
          </p:nvSpPr>
          <p:spPr>
            <a:xfrm>
              <a:off x="3689785" y="3073722"/>
              <a:ext cx="42617" cy="42840"/>
            </a:xfrm>
            <a:custGeom>
              <a:rect b="b" l="l" r="r" t="t"/>
              <a:pathLst>
                <a:path extrusionOk="0" h="3767" w="3579">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2"/>
            <p:cNvSpPr/>
            <p:nvPr/>
          </p:nvSpPr>
          <p:spPr>
            <a:xfrm>
              <a:off x="3726412" y="3070151"/>
              <a:ext cx="29161" cy="43557"/>
            </a:xfrm>
            <a:custGeom>
              <a:rect b="b" l="l" r="r" t="t"/>
              <a:pathLst>
                <a:path extrusionOk="0" h="3830" w="2449">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2"/>
            <p:cNvSpPr/>
            <p:nvPr/>
          </p:nvSpPr>
          <p:spPr>
            <a:xfrm>
              <a:off x="3746846" y="3070151"/>
              <a:ext cx="13956" cy="35459"/>
            </a:xfrm>
            <a:custGeom>
              <a:rect b="b" l="l" r="r" t="t"/>
              <a:pathLst>
                <a:path extrusionOk="0" h="3118" w="1172">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2"/>
            <p:cNvSpPr/>
            <p:nvPr/>
          </p:nvSpPr>
          <p:spPr>
            <a:xfrm>
              <a:off x="3754312" y="3061110"/>
              <a:ext cx="21445" cy="42840"/>
            </a:xfrm>
            <a:custGeom>
              <a:rect b="b" l="l" r="r" t="t"/>
              <a:pathLst>
                <a:path extrusionOk="0" h="3767" w="1801">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2"/>
            <p:cNvSpPr/>
            <p:nvPr/>
          </p:nvSpPr>
          <p:spPr>
            <a:xfrm>
              <a:off x="3838283" y="2987337"/>
              <a:ext cx="71755" cy="108994"/>
            </a:xfrm>
            <a:custGeom>
              <a:rect b="b" l="l" r="r" t="t"/>
              <a:pathLst>
                <a:path extrusionOk="0" h="9584" w="6026">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2"/>
            <p:cNvSpPr/>
            <p:nvPr/>
          </p:nvSpPr>
          <p:spPr>
            <a:xfrm>
              <a:off x="3829555" y="3057778"/>
              <a:ext cx="2251" cy="1194"/>
            </a:xfrm>
            <a:custGeom>
              <a:rect b="b" l="l" r="r" t="t"/>
              <a:pathLst>
                <a:path extrusionOk="0" h="105" w="189">
                  <a:moveTo>
                    <a:pt x="189" y="0"/>
                  </a:moveTo>
                  <a:lnTo>
                    <a:pt x="1" y="42"/>
                  </a:lnTo>
                  <a:lnTo>
                    <a:pt x="63" y="105"/>
                  </a:lnTo>
                  <a:lnTo>
                    <a:pt x="168" y="84"/>
                  </a:lnTo>
                  <a:lnTo>
                    <a:pt x="189"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2"/>
            <p:cNvSpPr/>
            <p:nvPr/>
          </p:nvSpPr>
          <p:spPr>
            <a:xfrm>
              <a:off x="3749584" y="2988770"/>
              <a:ext cx="104905" cy="77822"/>
            </a:xfrm>
            <a:custGeom>
              <a:rect b="b" l="l" r="r" t="t"/>
              <a:pathLst>
                <a:path extrusionOk="0" h="6843" w="881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sp>
          <p:nvSpPr>
            <p:cNvPr id="2474" name="Google Shape;2474;p32"/>
            <p:cNvSpPr/>
            <p:nvPr/>
          </p:nvSpPr>
          <p:spPr>
            <a:xfrm>
              <a:off x="3767267" y="3053013"/>
              <a:ext cx="78744" cy="64493"/>
            </a:xfrm>
            <a:custGeom>
              <a:rect b="b" l="l" r="r" t="t"/>
              <a:pathLst>
                <a:path extrusionOk="0" h="5671" w="6613">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2"/>
            <p:cNvSpPr/>
            <p:nvPr/>
          </p:nvSpPr>
          <p:spPr>
            <a:xfrm>
              <a:off x="3805645" y="3058722"/>
              <a:ext cx="52322" cy="74968"/>
            </a:xfrm>
            <a:custGeom>
              <a:rect b="b" l="l" r="r" t="t"/>
              <a:pathLst>
                <a:path extrusionOk="0" h="6592" w="4394">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2"/>
            <p:cNvSpPr/>
            <p:nvPr/>
          </p:nvSpPr>
          <p:spPr>
            <a:xfrm>
              <a:off x="3805883" y="3130585"/>
              <a:ext cx="39378" cy="40702"/>
            </a:xfrm>
            <a:custGeom>
              <a:rect b="b" l="l" r="r" t="t"/>
              <a:pathLst>
                <a:path extrusionOk="0" h="3579" w="3307">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2"/>
            <p:cNvSpPr/>
            <p:nvPr/>
          </p:nvSpPr>
          <p:spPr>
            <a:xfrm>
              <a:off x="3809622" y="3131301"/>
              <a:ext cx="13967" cy="8575"/>
            </a:xfrm>
            <a:custGeom>
              <a:rect b="b" l="l" r="r" t="t"/>
              <a:pathLst>
                <a:path extrusionOk="0" h="754" w="1173">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2"/>
            <p:cNvSpPr/>
            <p:nvPr/>
          </p:nvSpPr>
          <p:spPr>
            <a:xfrm>
              <a:off x="3822327" y="3120122"/>
              <a:ext cx="52834" cy="59023"/>
            </a:xfrm>
            <a:custGeom>
              <a:rect b="b" l="l" r="r" t="t"/>
              <a:pathLst>
                <a:path extrusionOk="0" h="5190" w="4437">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2"/>
            <p:cNvSpPr/>
            <p:nvPr/>
          </p:nvSpPr>
          <p:spPr>
            <a:xfrm>
              <a:off x="3828067" y="3174369"/>
              <a:ext cx="7478" cy="9769"/>
            </a:xfrm>
            <a:custGeom>
              <a:rect b="b" l="l" r="r" t="t"/>
              <a:pathLst>
                <a:path extrusionOk="0" h="859" w="628">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2"/>
            <p:cNvSpPr/>
            <p:nvPr/>
          </p:nvSpPr>
          <p:spPr>
            <a:xfrm>
              <a:off x="3947654" y="3151533"/>
              <a:ext cx="76994" cy="74956"/>
            </a:xfrm>
            <a:custGeom>
              <a:rect b="b" l="l" r="r" t="t"/>
              <a:pathLst>
                <a:path extrusionOk="0" h="6591" w="6466">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2"/>
            <p:cNvSpPr/>
            <p:nvPr/>
          </p:nvSpPr>
          <p:spPr>
            <a:xfrm>
              <a:off x="3945415" y="3152954"/>
              <a:ext cx="13956" cy="10963"/>
            </a:xfrm>
            <a:custGeom>
              <a:rect b="b" l="l" r="r" t="t"/>
              <a:pathLst>
                <a:path extrusionOk="0" h="964" w="1172">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2"/>
            <p:cNvSpPr/>
            <p:nvPr/>
          </p:nvSpPr>
          <p:spPr>
            <a:xfrm>
              <a:off x="3945415" y="3159380"/>
              <a:ext cx="13706" cy="15956"/>
            </a:xfrm>
            <a:custGeom>
              <a:rect b="b" l="l" r="r" t="t"/>
              <a:pathLst>
                <a:path extrusionOk="0" h="1403" w="1151">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2"/>
            <p:cNvSpPr/>
            <p:nvPr/>
          </p:nvSpPr>
          <p:spPr>
            <a:xfrm>
              <a:off x="3829055" y="3110126"/>
              <a:ext cx="131316" cy="124222"/>
            </a:xfrm>
            <a:custGeom>
              <a:rect b="b" l="l" r="r" t="t"/>
              <a:pathLst>
                <a:path extrusionOk="0" h="10923" w="11028">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sp>
          <p:nvSpPr>
            <p:cNvPr id="2484" name="Google Shape;2484;p32"/>
            <p:cNvSpPr/>
            <p:nvPr/>
          </p:nvSpPr>
          <p:spPr>
            <a:xfrm>
              <a:off x="3970326" y="3207451"/>
              <a:ext cx="21934" cy="52837"/>
            </a:xfrm>
            <a:custGeom>
              <a:rect b="b" l="l" r="r" t="t"/>
              <a:pathLst>
                <a:path extrusionOk="0" h="4646" w="1842">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2"/>
            <p:cNvSpPr/>
            <p:nvPr/>
          </p:nvSpPr>
          <p:spPr>
            <a:xfrm>
              <a:off x="3895082" y="3199593"/>
              <a:ext cx="81233" cy="66165"/>
            </a:xfrm>
            <a:custGeom>
              <a:rect b="b" l="l" r="r" t="t"/>
              <a:pathLst>
                <a:path extrusionOk="0" h="5818" w="6822">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2"/>
            <p:cNvSpPr/>
            <p:nvPr/>
          </p:nvSpPr>
          <p:spPr>
            <a:xfrm>
              <a:off x="3824328" y="3184365"/>
              <a:ext cx="86210" cy="81393"/>
            </a:xfrm>
            <a:custGeom>
              <a:rect b="b" l="l" r="r" t="t"/>
              <a:pathLst>
                <a:path extrusionOk="0" h="7157" w="724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2"/>
            <p:cNvSpPr/>
            <p:nvPr/>
          </p:nvSpPr>
          <p:spPr>
            <a:xfrm>
              <a:off x="3916754" y="3249086"/>
              <a:ext cx="53834" cy="46889"/>
            </a:xfrm>
            <a:custGeom>
              <a:rect b="b" l="l" r="r" t="t"/>
              <a:pathLst>
                <a:path extrusionOk="0" h="4123" w="4521">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2"/>
            <p:cNvSpPr/>
            <p:nvPr/>
          </p:nvSpPr>
          <p:spPr>
            <a:xfrm>
              <a:off x="3879638" y="3263609"/>
              <a:ext cx="64539" cy="61639"/>
            </a:xfrm>
            <a:custGeom>
              <a:rect b="b" l="l" r="r" t="t"/>
              <a:pathLst>
                <a:path extrusionOk="0" h="5420" w="542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2"/>
            <p:cNvSpPr/>
            <p:nvPr/>
          </p:nvSpPr>
          <p:spPr>
            <a:xfrm>
              <a:off x="3824578" y="3257889"/>
              <a:ext cx="92188" cy="82826"/>
            </a:xfrm>
            <a:custGeom>
              <a:rect b="b" l="l" r="r" t="t"/>
              <a:pathLst>
                <a:path extrusionOk="0" h="7283" w="7742">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
          <p:nvSpPr>
            <p:cNvPr id="2490" name="Google Shape;2490;p32"/>
            <p:cNvSpPr/>
            <p:nvPr/>
          </p:nvSpPr>
          <p:spPr>
            <a:xfrm>
              <a:off x="3953131" y="3215060"/>
              <a:ext cx="71767" cy="110427"/>
            </a:xfrm>
            <a:custGeom>
              <a:rect b="b" l="l" r="r" t="t"/>
              <a:pathLst>
                <a:path extrusionOk="0" h="9710" w="6027">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2"/>
            <p:cNvSpPr/>
            <p:nvPr/>
          </p:nvSpPr>
          <p:spPr>
            <a:xfrm>
              <a:off x="3951893" y="3317378"/>
              <a:ext cx="9978" cy="10724"/>
            </a:xfrm>
            <a:custGeom>
              <a:rect b="b" l="l" r="r" t="t"/>
              <a:pathLst>
                <a:path extrusionOk="0" h="943" w="838">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2"/>
            <p:cNvSpPr/>
            <p:nvPr/>
          </p:nvSpPr>
          <p:spPr>
            <a:xfrm>
              <a:off x="3925232" y="3338554"/>
              <a:ext cx="15956" cy="14295"/>
            </a:xfrm>
            <a:custGeom>
              <a:rect b="b" l="l" r="r" t="t"/>
              <a:pathLst>
                <a:path extrusionOk="0" h="1257" w="134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2"/>
            <p:cNvSpPr/>
            <p:nvPr/>
          </p:nvSpPr>
          <p:spPr>
            <a:xfrm>
              <a:off x="4226694" y="2879548"/>
              <a:ext cx="50095" cy="39508"/>
            </a:xfrm>
            <a:custGeom>
              <a:rect b="b" l="l" r="r" t="t"/>
              <a:pathLst>
                <a:path extrusionOk="0" h="3474" w="4207">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2"/>
            <p:cNvSpPr/>
            <p:nvPr/>
          </p:nvSpPr>
          <p:spPr>
            <a:xfrm>
              <a:off x="4226694" y="2879548"/>
              <a:ext cx="50095" cy="39508"/>
            </a:xfrm>
            <a:custGeom>
              <a:rect b="b" l="l" r="r" t="t"/>
              <a:pathLst>
                <a:path extrusionOk="0" h="3474" w="4207">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2"/>
            <p:cNvSpPr/>
            <p:nvPr/>
          </p:nvSpPr>
          <p:spPr>
            <a:xfrm>
              <a:off x="4014919" y="2846238"/>
              <a:ext cx="33651" cy="9053"/>
            </a:xfrm>
            <a:custGeom>
              <a:rect b="b" l="l" r="r" t="t"/>
              <a:pathLst>
                <a:path extrusionOk="0" h="796" w="2826">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2"/>
            <p:cNvSpPr/>
            <p:nvPr/>
          </p:nvSpPr>
          <p:spPr>
            <a:xfrm>
              <a:off x="4036853" y="2853608"/>
              <a:ext cx="1250" cy="1205"/>
            </a:xfrm>
            <a:custGeom>
              <a:rect b="b" l="l" r="r" t="t"/>
              <a:pathLst>
                <a:path extrusionOk="0" fill="none" h="106" w="105">
                  <a:moveTo>
                    <a:pt x="105" y="105"/>
                  </a:moveTo>
                  <a:lnTo>
                    <a:pt x="0" y="1"/>
                  </a:lnTo>
                </a:path>
              </a:pathLst>
            </a:custGeom>
            <a:solidFill>
              <a:srgbClr val="00C3B1"/>
            </a:solidFill>
            <a:ln cap="rnd" cmpd="sng" w="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2"/>
            <p:cNvSpPr/>
            <p:nvPr/>
          </p:nvSpPr>
          <p:spPr>
            <a:xfrm>
              <a:off x="4346543" y="2948318"/>
              <a:ext cx="21183" cy="11907"/>
            </a:xfrm>
            <a:custGeom>
              <a:rect b="b" l="l" r="r" t="t"/>
              <a:pathLst>
                <a:path extrusionOk="0" h="1047" w="1779">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2"/>
            <p:cNvSpPr/>
            <p:nvPr/>
          </p:nvSpPr>
          <p:spPr>
            <a:xfrm>
              <a:off x="3878888" y="2847660"/>
              <a:ext cx="16706" cy="13579"/>
            </a:xfrm>
            <a:custGeom>
              <a:rect b="b" l="l" r="r" t="t"/>
              <a:pathLst>
                <a:path extrusionOk="0" h="1194" w="1403">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2"/>
            <p:cNvSpPr/>
            <p:nvPr/>
          </p:nvSpPr>
          <p:spPr>
            <a:xfrm>
              <a:off x="3865182" y="2817204"/>
              <a:ext cx="27923" cy="34993"/>
            </a:xfrm>
            <a:custGeom>
              <a:rect b="b" l="l" r="r" t="t"/>
              <a:pathLst>
                <a:path extrusionOk="0" h="3077" w="2345">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0" name="Google Shape;2500;p32"/>
          <p:cNvGrpSpPr/>
          <p:nvPr/>
        </p:nvGrpSpPr>
        <p:grpSpPr>
          <a:xfrm>
            <a:off x="5164467" y="1846902"/>
            <a:ext cx="202209" cy="229879"/>
            <a:chOff x="1529350" y="258825"/>
            <a:chExt cx="423475" cy="481825"/>
          </a:xfrm>
        </p:grpSpPr>
        <p:sp>
          <p:nvSpPr>
            <p:cNvPr id="2501" name="Google Shape;2501;p32"/>
            <p:cNvSpPr/>
            <p:nvPr/>
          </p:nvSpPr>
          <p:spPr>
            <a:xfrm>
              <a:off x="1585800" y="258825"/>
              <a:ext cx="310650" cy="430550"/>
            </a:xfrm>
            <a:custGeom>
              <a:rect b="b" l="l" r="r" t="t"/>
              <a:pathLst>
                <a:path extrusionOk="0" h="17222" w="12426">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502" name="Google Shape;2502;p32"/>
            <p:cNvSpPr/>
            <p:nvPr/>
          </p:nvSpPr>
          <p:spPr>
            <a:xfrm>
              <a:off x="1529350" y="583200"/>
              <a:ext cx="423475" cy="157450"/>
            </a:xfrm>
            <a:custGeom>
              <a:rect b="b" l="l" r="r" t="t"/>
              <a:pathLst>
                <a:path extrusionOk="0" h="6298" w="16939">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grpSp>
      <p:sp>
        <p:nvSpPr>
          <p:cNvPr id="2503" name="Google Shape;2503;p32"/>
          <p:cNvSpPr txBox="1"/>
          <p:nvPr/>
        </p:nvSpPr>
        <p:spPr>
          <a:xfrm>
            <a:off x="82250" y="4811975"/>
            <a:ext cx="6154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https://www.kaggle.com/datasets/rounak041993/traffic-violations-in-maryland-county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7" name="Shape 2507"/>
        <p:cNvGrpSpPr/>
        <p:nvPr/>
      </p:nvGrpSpPr>
      <p:grpSpPr>
        <a:xfrm>
          <a:off x="0" y="0"/>
          <a:ext cx="0" cy="0"/>
          <a:chOff x="0" y="0"/>
          <a:chExt cx="0" cy="0"/>
        </a:xfrm>
      </p:grpSpPr>
      <p:sp>
        <p:nvSpPr>
          <p:cNvPr id="2508" name="Google Shape;2508;p33"/>
          <p:cNvSpPr/>
          <p:nvPr/>
        </p:nvSpPr>
        <p:spPr>
          <a:xfrm>
            <a:off x="424150" y="-2"/>
            <a:ext cx="1220100" cy="1220100"/>
          </a:xfrm>
          <a:prstGeom prst="diamond">
            <a:avLst/>
          </a:prstGeom>
          <a:solidFill>
            <a:schemeClr val="dk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3"/>
          <p:cNvSpPr txBox="1"/>
          <p:nvPr>
            <p:ph type="title"/>
          </p:nvPr>
        </p:nvSpPr>
        <p:spPr>
          <a:xfrm>
            <a:off x="2482775" y="244350"/>
            <a:ext cx="50394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Data Overview</a:t>
            </a:r>
            <a:endParaRPr sz="4000"/>
          </a:p>
        </p:txBody>
      </p:sp>
      <p:sp>
        <p:nvSpPr>
          <p:cNvPr id="2510" name="Google Shape;2510;p33"/>
          <p:cNvSpPr txBox="1"/>
          <p:nvPr>
            <p:ph idx="2" type="title"/>
          </p:nvPr>
        </p:nvSpPr>
        <p:spPr>
          <a:xfrm>
            <a:off x="577000" y="264608"/>
            <a:ext cx="9144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grpSp>
        <p:nvGrpSpPr>
          <p:cNvPr id="2511" name="Google Shape;2511;p33"/>
          <p:cNvGrpSpPr/>
          <p:nvPr/>
        </p:nvGrpSpPr>
        <p:grpSpPr>
          <a:xfrm>
            <a:off x="3891004" y="1326573"/>
            <a:ext cx="276638" cy="229911"/>
            <a:chOff x="3266679" y="4234561"/>
            <a:chExt cx="276638" cy="229911"/>
          </a:xfrm>
        </p:grpSpPr>
        <p:sp>
          <p:nvSpPr>
            <p:cNvPr id="2512" name="Google Shape;2512;p33"/>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3"/>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3"/>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3"/>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3"/>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3"/>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3"/>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3"/>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3"/>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1" name="Google Shape;2521;p33"/>
          <p:cNvGrpSpPr/>
          <p:nvPr/>
        </p:nvGrpSpPr>
        <p:grpSpPr>
          <a:xfrm>
            <a:off x="5029204" y="2185123"/>
            <a:ext cx="276638" cy="229911"/>
            <a:chOff x="3266679" y="4234561"/>
            <a:chExt cx="276638" cy="229911"/>
          </a:xfrm>
        </p:grpSpPr>
        <p:sp>
          <p:nvSpPr>
            <p:cNvPr id="2522" name="Google Shape;2522;p33"/>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3"/>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33"/>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3"/>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3"/>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3"/>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3"/>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3"/>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3"/>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1" name="Google Shape;2531;p33"/>
          <p:cNvSpPr txBox="1"/>
          <p:nvPr/>
        </p:nvSpPr>
        <p:spPr>
          <a:xfrm>
            <a:off x="1889100" y="1267700"/>
            <a:ext cx="30054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Hind"/>
                <a:ea typeface="Hind"/>
                <a:cs typeface="Hind"/>
                <a:sym typeface="Hind"/>
              </a:rPr>
              <a:t>Observations we care about are:</a:t>
            </a:r>
            <a:endParaRPr>
              <a:solidFill>
                <a:schemeClr val="dk1"/>
              </a:solidFill>
              <a:latin typeface="Hind"/>
              <a:ea typeface="Hind"/>
              <a:cs typeface="Hind"/>
              <a:sym typeface="Hind"/>
            </a:endParaRPr>
          </a:p>
          <a:p>
            <a:pPr indent="-330200" lvl="1" marL="914400" rtl="0" algn="l">
              <a:spcBef>
                <a:spcPts val="0"/>
              </a:spcBef>
              <a:spcAft>
                <a:spcPts val="0"/>
              </a:spcAft>
              <a:buClr>
                <a:srgbClr val="FF0000"/>
              </a:buClr>
              <a:buSzPts val="1600"/>
              <a:buFont typeface="Hind"/>
              <a:buChar char="○"/>
            </a:pPr>
            <a:r>
              <a:rPr lang="en" u="sng">
                <a:solidFill>
                  <a:srgbClr val="FF0000"/>
                </a:solidFill>
                <a:latin typeface="Hind"/>
                <a:ea typeface="Hind"/>
                <a:cs typeface="Hind"/>
                <a:sym typeface="Hind"/>
              </a:rPr>
              <a:t>Car Make</a:t>
            </a:r>
            <a:endParaRPr u="sng">
              <a:solidFill>
                <a:srgbClr val="FF0000"/>
              </a:solidFill>
              <a:latin typeface="Hind"/>
              <a:ea typeface="Hind"/>
              <a:cs typeface="Hind"/>
              <a:sym typeface="Hind"/>
            </a:endParaRPr>
          </a:p>
          <a:p>
            <a:pPr indent="-330200" lvl="1" marL="9144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Car Model</a:t>
            </a:r>
            <a:endParaRPr>
              <a:solidFill>
                <a:schemeClr val="dk1"/>
              </a:solidFill>
              <a:latin typeface="Hind"/>
              <a:ea typeface="Hind"/>
              <a:cs typeface="Hind"/>
              <a:sym typeface="Hind"/>
            </a:endParaRPr>
          </a:p>
          <a:p>
            <a:pPr indent="-330200" lvl="1" marL="9144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Vehicle Type</a:t>
            </a:r>
            <a:endParaRPr>
              <a:solidFill>
                <a:schemeClr val="dk1"/>
              </a:solidFill>
              <a:latin typeface="Hind"/>
              <a:ea typeface="Hind"/>
              <a:cs typeface="Hind"/>
              <a:sym typeface="Hind"/>
            </a:endParaRPr>
          </a:p>
          <a:p>
            <a:pPr indent="-330200" lvl="1" marL="9144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Race of Driver</a:t>
            </a:r>
            <a:endParaRPr>
              <a:solidFill>
                <a:schemeClr val="dk1"/>
              </a:solidFill>
              <a:latin typeface="Hind"/>
              <a:ea typeface="Hind"/>
              <a:cs typeface="Hind"/>
              <a:sym typeface="Hind"/>
            </a:endParaRPr>
          </a:p>
          <a:p>
            <a:pPr indent="-330200" lvl="1" marL="914400" rtl="0" algn="l">
              <a:spcBef>
                <a:spcPts val="0"/>
              </a:spcBef>
              <a:spcAft>
                <a:spcPts val="0"/>
              </a:spcAft>
              <a:buClr>
                <a:srgbClr val="FF0000"/>
              </a:buClr>
              <a:buSzPts val="1600"/>
              <a:buFont typeface="Hind"/>
              <a:buChar char="○"/>
            </a:pPr>
            <a:r>
              <a:rPr lang="en" u="sng">
                <a:solidFill>
                  <a:srgbClr val="FF0000"/>
                </a:solidFill>
                <a:latin typeface="Hind"/>
                <a:ea typeface="Hind"/>
                <a:cs typeface="Hind"/>
                <a:sym typeface="Hind"/>
              </a:rPr>
              <a:t>Accident or not</a:t>
            </a:r>
            <a:endParaRPr u="sng">
              <a:solidFill>
                <a:srgbClr val="FF0000"/>
              </a:solidFill>
              <a:latin typeface="Hind"/>
              <a:ea typeface="Hind"/>
              <a:cs typeface="Hind"/>
              <a:sym typeface="Hind"/>
            </a:endParaRPr>
          </a:p>
          <a:p>
            <a:pPr indent="-330200" lvl="1" marL="9144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Personal Injury</a:t>
            </a:r>
            <a:endParaRPr>
              <a:solidFill>
                <a:schemeClr val="dk1"/>
              </a:solidFill>
              <a:latin typeface="Hind"/>
              <a:ea typeface="Hind"/>
              <a:cs typeface="Hind"/>
              <a:sym typeface="Hind"/>
            </a:endParaRPr>
          </a:p>
          <a:p>
            <a:pPr indent="-330200" lvl="1" marL="9144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Property Damage</a:t>
            </a:r>
            <a:endParaRPr>
              <a:solidFill>
                <a:schemeClr val="dk1"/>
              </a:solidFill>
              <a:latin typeface="Hind"/>
              <a:ea typeface="Hind"/>
              <a:cs typeface="Hind"/>
              <a:sym typeface="Hind"/>
            </a:endParaRPr>
          </a:p>
          <a:p>
            <a:pPr indent="-330200" lvl="1" marL="9144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Gender of Driver</a:t>
            </a:r>
            <a:endParaRPr>
              <a:solidFill>
                <a:schemeClr val="dk1"/>
              </a:solidFill>
              <a:latin typeface="Hind"/>
              <a:ea typeface="Hind"/>
              <a:cs typeface="Hind"/>
              <a:sym typeface="Hind"/>
            </a:endParaRPr>
          </a:p>
          <a:p>
            <a:pPr indent="-330200" lvl="1" marL="914400" rtl="0" algn="l">
              <a:spcBef>
                <a:spcPts val="0"/>
              </a:spcBef>
              <a:spcAft>
                <a:spcPts val="0"/>
              </a:spcAft>
              <a:buClr>
                <a:srgbClr val="FF0000"/>
              </a:buClr>
              <a:buSzPts val="1600"/>
              <a:buFont typeface="Hind"/>
              <a:buChar char="○"/>
            </a:pPr>
            <a:r>
              <a:rPr lang="en" u="sng">
                <a:solidFill>
                  <a:srgbClr val="FF0000"/>
                </a:solidFill>
                <a:latin typeface="Hind"/>
                <a:ea typeface="Hind"/>
                <a:cs typeface="Hind"/>
                <a:sym typeface="Hind"/>
              </a:rPr>
              <a:t>Time of Stop</a:t>
            </a:r>
            <a:endParaRPr u="sng">
              <a:solidFill>
                <a:srgbClr val="FF0000"/>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0" lvl="0" marL="0" rtl="0" algn="l">
              <a:spcBef>
                <a:spcPts val="0"/>
              </a:spcBef>
              <a:spcAft>
                <a:spcPts val="0"/>
              </a:spcAft>
              <a:buNone/>
            </a:pPr>
            <a:r>
              <a:rPr lang="en">
                <a:solidFill>
                  <a:srgbClr val="FF0000"/>
                </a:solidFill>
                <a:latin typeface="Hind"/>
                <a:ea typeface="Hind"/>
                <a:cs typeface="Hind"/>
                <a:sym typeface="Hind"/>
              </a:rPr>
              <a:t>Cleaned Observations are underlined and in red</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p:txBody>
      </p:sp>
      <p:sp>
        <p:nvSpPr>
          <p:cNvPr id="2532" name="Google Shape;2532;p33"/>
          <p:cNvSpPr txBox="1"/>
          <p:nvPr/>
        </p:nvSpPr>
        <p:spPr>
          <a:xfrm>
            <a:off x="4894500" y="1267700"/>
            <a:ext cx="34947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0000"/>
              </a:solidFill>
              <a:latin typeface="Hind"/>
              <a:ea typeface="Hind"/>
              <a:cs typeface="Hind"/>
              <a:sym typeface="Hind"/>
            </a:endParaRPr>
          </a:p>
          <a:p>
            <a:pPr indent="-330200" lvl="1" marL="914400" rtl="0" algn="l">
              <a:spcBef>
                <a:spcPts val="0"/>
              </a:spcBef>
              <a:spcAft>
                <a:spcPts val="0"/>
              </a:spcAft>
              <a:buClr>
                <a:srgbClr val="FF0000"/>
              </a:buClr>
              <a:buSzPts val="1600"/>
              <a:buFont typeface="Hind"/>
              <a:buChar char="○"/>
            </a:pPr>
            <a:r>
              <a:rPr lang="en" u="sng">
                <a:solidFill>
                  <a:srgbClr val="FF0000"/>
                </a:solidFill>
                <a:latin typeface="Hind"/>
                <a:ea typeface="Hind"/>
                <a:cs typeface="Hind"/>
                <a:sym typeface="Hind"/>
              </a:rPr>
              <a:t>Drivers License State</a:t>
            </a:r>
            <a:endParaRPr u="sng">
              <a:solidFill>
                <a:srgbClr val="FF0000"/>
              </a:solidFill>
              <a:latin typeface="Hind"/>
              <a:ea typeface="Hind"/>
              <a:cs typeface="Hind"/>
              <a:sym typeface="Hind"/>
            </a:endParaRPr>
          </a:p>
          <a:p>
            <a:pPr indent="-330200" lvl="1" marL="914400" rtl="0" algn="l">
              <a:spcBef>
                <a:spcPts val="0"/>
              </a:spcBef>
              <a:spcAft>
                <a:spcPts val="0"/>
              </a:spcAft>
              <a:buClr>
                <a:srgbClr val="FF0000"/>
              </a:buClr>
              <a:buSzPts val="1600"/>
              <a:buFont typeface="Hind"/>
              <a:buChar char="○"/>
            </a:pPr>
            <a:r>
              <a:rPr lang="en" u="sng">
                <a:solidFill>
                  <a:srgbClr val="FF0000"/>
                </a:solidFill>
                <a:latin typeface="Hind"/>
                <a:ea typeface="Hind"/>
                <a:cs typeface="Hind"/>
                <a:sym typeface="Hind"/>
              </a:rPr>
              <a:t>Driver State</a:t>
            </a:r>
            <a:endParaRPr u="sng">
              <a:solidFill>
                <a:srgbClr val="FF0000"/>
              </a:solidFill>
              <a:latin typeface="Hind"/>
              <a:ea typeface="Hind"/>
              <a:cs typeface="Hind"/>
              <a:sym typeface="Hind"/>
            </a:endParaRPr>
          </a:p>
          <a:p>
            <a:pPr indent="-330200" lvl="1" marL="9144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Violation Type</a:t>
            </a:r>
            <a:endParaRPr>
              <a:solidFill>
                <a:schemeClr val="dk1"/>
              </a:solidFill>
              <a:latin typeface="Hind"/>
              <a:ea typeface="Hind"/>
              <a:cs typeface="Hind"/>
              <a:sym typeface="Hind"/>
            </a:endParaRPr>
          </a:p>
          <a:p>
            <a:pPr indent="-330200" lvl="1" marL="914400" rtl="0" algn="l">
              <a:spcBef>
                <a:spcPts val="0"/>
              </a:spcBef>
              <a:spcAft>
                <a:spcPts val="0"/>
              </a:spcAft>
              <a:buClr>
                <a:srgbClr val="FF0000"/>
              </a:buClr>
              <a:buSzPts val="1600"/>
              <a:buFont typeface="Hind"/>
              <a:buChar char="○"/>
            </a:pPr>
            <a:r>
              <a:rPr lang="en" u="sng">
                <a:solidFill>
                  <a:srgbClr val="FF0000"/>
                </a:solidFill>
                <a:latin typeface="Hind"/>
                <a:ea typeface="Hind"/>
                <a:cs typeface="Hind"/>
                <a:sym typeface="Hind"/>
              </a:rPr>
              <a:t>Latitude</a:t>
            </a:r>
            <a:endParaRPr u="sng">
              <a:solidFill>
                <a:srgbClr val="FF0000"/>
              </a:solidFill>
              <a:latin typeface="Hind"/>
              <a:ea typeface="Hind"/>
              <a:cs typeface="Hind"/>
              <a:sym typeface="Hind"/>
            </a:endParaRPr>
          </a:p>
          <a:p>
            <a:pPr indent="-330200" lvl="1" marL="914400" rtl="0" algn="l">
              <a:spcBef>
                <a:spcPts val="0"/>
              </a:spcBef>
              <a:spcAft>
                <a:spcPts val="0"/>
              </a:spcAft>
              <a:buClr>
                <a:srgbClr val="FF0000"/>
              </a:buClr>
              <a:buSzPts val="1600"/>
              <a:buFont typeface="Hind"/>
              <a:buChar char="○"/>
            </a:pPr>
            <a:r>
              <a:rPr lang="en" u="sng">
                <a:solidFill>
                  <a:srgbClr val="FF0000"/>
                </a:solidFill>
                <a:latin typeface="Hind"/>
                <a:ea typeface="Hind"/>
                <a:cs typeface="Hind"/>
                <a:sym typeface="Hind"/>
              </a:rPr>
              <a:t>Longitude</a:t>
            </a:r>
            <a:endParaRPr u="sng">
              <a:solidFill>
                <a:srgbClr val="FF0000"/>
              </a:solidFill>
              <a:latin typeface="Hind"/>
              <a:ea typeface="Hind"/>
              <a:cs typeface="Hind"/>
              <a:sym typeface="Hind"/>
            </a:endParaRPr>
          </a:p>
          <a:p>
            <a:pPr indent="-330200" lvl="1" marL="9144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Arrest Type</a:t>
            </a:r>
            <a:endParaRPr>
              <a:solidFill>
                <a:schemeClr val="dk1"/>
              </a:solidFill>
              <a:latin typeface="Hind"/>
              <a:ea typeface="Hind"/>
              <a:cs typeface="Hind"/>
              <a:sym typeface="Hind"/>
            </a:endParaRPr>
          </a:p>
          <a:p>
            <a:pPr indent="-330200" lvl="1" marL="9144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Vehicle Model</a:t>
            </a:r>
            <a:endParaRPr>
              <a:solidFill>
                <a:schemeClr val="dk1"/>
              </a:solidFill>
              <a:latin typeface="Hind"/>
              <a:ea typeface="Hind"/>
              <a:cs typeface="Hind"/>
              <a:sym typeface="Hind"/>
            </a:endParaRPr>
          </a:p>
          <a:p>
            <a:pPr indent="-330200" lvl="1" marL="9144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Property Damage</a:t>
            </a:r>
            <a:endParaRPr>
              <a:solidFill>
                <a:schemeClr val="dk1"/>
              </a:solidFill>
              <a:latin typeface="Hind"/>
              <a:ea typeface="Hind"/>
              <a:cs typeface="Hind"/>
              <a:sym typeface="Hind"/>
            </a:endParaRPr>
          </a:p>
          <a:p>
            <a:pPr indent="-330200" lvl="1" marL="9144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Alcohol or not</a:t>
            </a:r>
            <a:endParaRPr>
              <a:solidFill>
                <a:schemeClr val="dk1"/>
              </a:solidFill>
              <a:latin typeface="Hind"/>
              <a:ea typeface="Hind"/>
              <a:cs typeface="Hind"/>
              <a:sym typeface="Hind"/>
            </a:endParaRPr>
          </a:p>
          <a:p>
            <a:pPr indent="-330200" lvl="1" marL="914400" rtl="0" algn="l">
              <a:spcBef>
                <a:spcPts val="0"/>
              </a:spcBef>
              <a:spcAft>
                <a:spcPts val="0"/>
              </a:spcAft>
              <a:buClr>
                <a:srgbClr val="FF0000"/>
              </a:buClr>
              <a:buSzPts val="1600"/>
              <a:buFont typeface="Hind"/>
              <a:buChar char="○"/>
            </a:pPr>
            <a:r>
              <a:rPr lang="en" u="sng">
                <a:solidFill>
                  <a:srgbClr val="FF0000"/>
                </a:solidFill>
                <a:latin typeface="Hind"/>
                <a:ea typeface="Hind"/>
                <a:cs typeface="Hind"/>
                <a:sym typeface="Hind"/>
              </a:rPr>
              <a:t>Date of Stop</a:t>
            </a:r>
            <a:endParaRPr u="sng">
              <a:solidFill>
                <a:srgbClr val="FF0000"/>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6" name="Shape 2536"/>
        <p:cNvGrpSpPr/>
        <p:nvPr/>
      </p:nvGrpSpPr>
      <p:grpSpPr>
        <a:xfrm>
          <a:off x="0" y="0"/>
          <a:ext cx="0" cy="0"/>
          <a:chOff x="0" y="0"/>
          <a:chExt cx="0" cy="0"/>
        </a:xfrm>
      </p:grpSpPr>
      <p:sp>
        <p:nvSpPr>
          <p:cNvPr id="2537" name="Google Shape;2537;p34"/>
          <p:cNvSpPr/>
          <p:nvPr/>
        </p:nvSpPr>
        <p:spPr>
          <a:xfrm>
            <a:off x="424150" y="-2"/>
            <a:ext cx="1220100" cy="1220100"/>
          </a:xfrm>
          <a:prstGeom prst="diamond">
            <a:avLst/>
          </a:prstGeom>
          <a:solidFill>
            <a:schemeClr val="dk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4"/>
          <p:cNvSpPr txBox="1"/>
          <p:nvPr>
            <p:ph type="title"/>
          </p:nvPr>
        </p:nvSpPr>
        <p:spPr>
          <a:xfrm>
            <a:off x="2482775" y="244350"/>
            <a:ext cx="6593400" cy="7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Accident Areas</a:t>
            </a:r>
            <a:endParaRPr sz="4000"/>
          </a:p>
        </p:txBody>
      </p:sp>
      <p:sp>
        <p:nvSpPr>
          <p:cNvPr id="2539" name="Google Shape;2539;p34"/>
          <p:cNvSpPr txBox="1"/>
          <p:nvPr>
            <p:ph idx="2" type="title"/>
          </p:nvPr>
        </p:nvSpPr>
        <p:spPr>
          <a:xfrm>
            <a:off x="577000" y="264608"/>
            <a:ext cx="9144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grpSp>
        <p:nvGrpSpPr>
          <p:cNvPr id="2540" name="Google Shape;2540;p34"/>
          <p:cNvGrpSpPr/>
          <p:nvPr/>
        </p:nvGrpSpPr>
        <p:grpSpPr>
          <a:xfrm>
            <a:off x="3891004" y="1326573"/>
            <a:ext cx="276638" cy="229911"/>
            <a:chOff x="3266679" y="4234561"/>
            <a:chExt cx="276638" cy="229911"/>
          </a:xfrm>
        </p:grpSpPr>
        <p:sp>
          <p:nvSpPr>
            <p:cNvPr id="2541" name="Google Shape;2541;p34"/>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4"/>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4"/>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34"/>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4"/>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4"/>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4"/>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4"/>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4"/>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0" name="Google Shape;2550;p34"/>
          <p:cNvGrpSpPr/>
          <p:nvPr/>
        </p:nvGrpSpPr>
        <p:grpSpPr>
          <a:xfrm>
            <a:off x="5029204" y="2185123"/>
            <a:ext cx="276638" cy="229911"/>
            <a:chOff x="3266679" y="4234561"/>
            <a:chExt cx="276638" cy="229911"/>
          </a:xfrm>
        </p:grpSpPr>
        <p:sp>
          <p:nvSpPr>
            <p:cNvPr id="2551" name="Google Shape;2551;p34"/>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4"/>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4"/>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4"/>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4"/>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4"/>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4"/>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4"/>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4"/>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0" name="Google Shape;2560;p34"/>
          <p:cNvSpPr txBox="1"/>
          <p:nvPr/>
        </p:nvSpPr>
        <p:spPr>
          <a:xfrm>
            <a:off x="1265725" y="1220100"/>
            <a:ext cx="55272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Hind"/>
                <a:ea typeface="Hind"/>
                <a:cs typeface="Hind"/>
                <a:sym typeface="Hind"/>
              </a:rPr>
              <a:t>Which areas in Maryland are most prone to accidents?</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323850" lvl="0" marL="457200" rtl="0" algn="l">
              <a:spcBef>
                <a:spcPts val="0"/>
              </a:spcBef>
              <a:spcAft>
                <a:spcPts val="0"/>
              </a:spcAft>
              <a:buClr>
                <a:schemeClr val="lt1"/>
              </a:buClr>
              <a:buSzPts val="1500"/>
              <a:buFont typeface="Catamaran"/>
              <a:buChar char="●"/>
            </a:pPr>
            <a:r>
              <a:rPr lang="en">
                <a:solidFill>
                  <a:schemeClr val="dk1"/>
                </a:solidFill>
                <a:latin typeface="Hind"/>
                <a:ea typeface="Hind"/>
                <a:cs typeface="Hind"/>
                <a:sym typeface="Hind"/>
              </a:rPr>
              <a:t>In order to give the Police D</a:t>
            </a:r>
            <a:r>
              <a:rPr lang="en">
                <a:solidFill>
                  <a:schemeClr val="dk1"/>
                </a:solidFill>
                <a:latin typeface="Hind"/>
                <a:ea typeface="Hind"/>
                <a:cs typeface="Hind"/>
                <a:sym typeface="Hind"/>
              </a:rPr>
              <a:t>epartment</a:t>
            </a:r>
            <a:r>
              <a:rPr lang="en">
                <a:solidFill>
                  <a:schemeClr val="dk1"/>
                </a:solidFill>
                <a:latin typeface="Hind"/>
                <a:ea typeface="Hind"/>
                <a:cs typeface="Hind"/>
                <a:sym typeface="Hind"/>
              </a:rPr>
              <a:t> a better idea of where </a:t>
            </a:r>
            <a:r>
              <a:rPr lang="en">
                <a:solidFill>
                  <a:schemeClr val="dk1"/>
                </a:solidFill>
                <a:latin typeface="Hind"/>
                <a:ea typeface="Hind"/>
                <a:cs typeface="Hind"/>
                <a:sym typeface="Hind"/>
              </a:rPr>
              <a:t>people cause accidents,</a:t>
            </a:r>
            <a:r>
              <a:rPr lang="en">
                <a:solidFill>
                  <a:schemeClr val="dk1"/>
                </a:solidFill>
                <a:latin typeface="Hind"/>
                <a:ea typeface="Hind"/>
                <a:cs typeface="Hind"/>
                <a:sym typeface="Hind"/>
              </a:rPr>
              <a:t> we will determine where the most traffic violations occur with accidents.</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We used longitude and latitude in order to determine where the violations occur.</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323850" lvl="0" marL="457200" rtl="0" algn="l">
              <a:spcBef>
                <a:spcPts val="0"/>
              </a:spcBef>
              <a:spcAft>
                <a:spcPts val="0"/>
              </a:spcAft>
              <a:buClr>
                <a:schemeClr val="lt1"/>
              </a:buClr>
              <a:buSzPts val="1500"/>
              <a:buFont typeface="Catamaran"/>
              <a:buChar char="●"/>
            </a:pPr>
            <a:r>
              <a:rPr lang="en">
                <a:solidFill>
                  <a:schemeClr val="dk1"/>
                </a:solidFill>
                <a:latin typeface="Hind"/>
                <a:ea typeface="Hind"/>
                <a:cs typeface="Hind"/>
                <a:sym typeface="Hind"/>
              </a:rPr>
              <a:t>In order to best display our findings for the </a:t>
            </a:r>
            <a:r>
              <a:rPr lang="en">
                <a:solidFill>
                  <a:schemeClr val="dk1"/>
                </a:solidFill>
                <a:latin typeface="Hind"/>
                <a:ea typeface="Hind"/>
                <a:cs typeface="Hind"/>
                <a:sym typeface="Hind"/>
              </a:rPr>
              <a:t>Police Department</a:t>
            </a:r>
            <a:r>
              <a:rPr lang="en">
                <a:solidFill>
                  <a:schemeClr val="dk1"/>
                </a:solidFill>
                <a:latin typeface="Hind"/>
                <a:ea typeface="Hind"/>
                <a:cs typeface="Hind"/>
                <a:sym typeface="Hind"/>
              </a:rPr>
              <a:t>, we used a heat map that shows all of the violations that emphasize where the most accidents occur.</a:t>
            </a:r>
            <a:endParaRPr>
              <a:solidFill>
                <a:schemeClr val="dk1"/>
              </a:solidFill>
              <a:latin typeface="Hind"/>
              <a:ea typeface="Hind"/>
              <a:cs typeface="Hind"/>
              <a:sym typeface="Hind"/>
            </a:endParaRPr>
          </a:p>
          <a:p>
            <a:pPr indent="0" lvl="0" marL="457200" rtl="0" algn="l">
              <a:spcBef>
                <a:spcPts val="0"/>
              </a:spcBef>
              <a:spcAft>
                <a:spcPts val="0"/>
              </a:spcAft>
              <a:buNone/>
            </a:pPr>
            <a:r>
              <a:t/>
            </a:r>
            <a:endParaRPr>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Glenmont MD is the area that we determined with the most accidents in </a:t>
            </a:r>
            <a:r>
              <a:rPr lang="en">
                <a:solidFill>
                  <a:schemeClr val="dk1"/>
                </a:solidFill>
                <a:latin typeface="Hind"/>
                <a:ea typeface="Hind"/>
                <a:cs typeface="Hind"/>
                <a:sym typeface="Hind"/>
              </a:rPr>
              <a:t>accordance</a:t>
            </a:r>
            <a:r>
              <a:rPr lang="en">
                <a:solidFill>
                  <a:schemeClr val="dk1"/>
                </a:solidFill>
                <a:latin typeface="Hind"/>
                <a:ea typeface="Hind"/>
                <a:cs typeface="Hind"/>
                <a:sym typeface="Hind"/>
              </a:rPr>
              <a:t> with the dataset.</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p:txBody>
      </p:sp>
      <p:grpSp>
        <p:nvGrpSpPr>
          <p:cNvPr id="2561" name="Google Shape;2561;p34"/>
          <p:cNvGrpSpPr/>
          <p:nvPr/>
        </p:nvGrpSpPr>
        <p:grpSpPr>
          <a:xfrm>
            <a:off x="7290301" y="347222"/>
            <a:ext cx="1365057" cy="1138462"/>
            <a:chOff x="-6329100" y="3632100"/>
            <a:chExt cx="293025" cy="291450"/>
          </a:xfrm>
        </p:grpSpPr>
        <p:sp>
          <p:nvSpPr>
            <p:cNvPr id="2562" name="Google Shape;2562;p34"/>
            <p:cNvSpPr/>
            <p:nvPr/>
          </p:nvSpPr>
          <p:spPr>
            <a:xfrm>
              <a:off x="-6210700" y="3751600"/>
              <a:ext cx="174625" cy="171950"/>
            </a:xfrm>
            <a:custGeom>
              <a:rect b="b" l="l" r="r" t="t"/>
              <a:pathLst>
                <a:path extrusionOk="0" h="6878" w="6985">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4"/>
            <p:cNvSpPr/>
            <p:nvPr/>
          </p:nvSpPr>
          <p:spPr>
            <a:xfrm>
              <a:off x="-6272400" y="3691975"/>
              <a:ext cx="136300" cy="135500"/>
            </a:xfrm>
            <a:custGeom>
              <a:rect b="b" l="l" r="r" t="t"/>
              <a:pathLst>
                <a:path extrusionOk="0" h="5420" w="5452">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4"/>
            <p:cNvSpPr/>
            <p:nvPr/>
          </p:nvSpPr>
          <p:spPr>
            <a:xfrm>
              <a:off x="-6329100" y="3632100"/>
              <a:ext cx="257575" cy="256025"/>
            </a:xfrm>
            <a:custGeom>
              <a:rect b="b" l="l" r="r" t="t"/>
              <a:pathLst>
                <a:path extrusionOk="0" h="10241" w="10303">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8" name="Shape 2568"/>
        <p:cNvGrpSpPr/>
        <p:nvPr/>
      </p:nvGrpSpPr>
      <p:grpSpPr>
        <a:xfrm>
          <a:off x="0" y="0"/>
          <a:ext cx="0" cy="0"/>
          <a:chOff x="0" y="0"/>
          <a:chExt cx="0" cy="0"/>
        </a:xfrm>
      </p:grpSpPr>
      <p:grpSp>
        <p:nvGrpSpPr>
          <p:cNvPr id="2569" name="Google Shape;2569;p35"/>
          <p:cNvGrpSpPr/>
          <p:nvPr/>
        </p:nvGrpSpPr>
        <p:grpSpPr>
          <a:xfrm>
            <a:off x="4045862" y="163866"/>
            <a:ext cx="1052283" cy="1322192"/>
            <a:chOff x="3515716" y="5634203"/>
            <a:chExt cx="1052283" cy="1322192"/>
          </a:xfrm>
        </p:grpSpPr>
        <p:sp>
          <p:nvSpPr>
            <p:cNvPr id="2570" name="Google Shape;2570;p35"/>
            <p:cNvSpPr/>
            <p:nvPr/>
          </p:nvSpPr>
          <p:spPr>
            <a:xfrm flipH="1" rot="-5400000">
              <a:off x="4310721" y="5634308"/>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5"/>
            <p:cNvSpPr/>
            <p:nvPr/>
          </p:nvSpPr>
          <p:spPr>
            <a:xfrm flipH="1" rot="-5400000">
              <a:off x="4388160" y="571232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5"/>
            <p:cNvSpPr/>
            <p:nvPr/>
          </p:nvSpPr>
          <p:spPr>
            <a:xfrm flipH="1" rot="-5400000">
              <a:off x="4222932" y="5722754"/>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5"/>
            <p:cNvSpPr/>
            <p:nvPr/>
          </p:nvSpPr>
          <p:spPr>
            <a:xfrm flipH="1" rot="-5400000">
              <a:off x="4465599" y="579034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5"/>
            <p:cNvSpPr/>
            <p:nvPr/>
          </p:nvSpPr>
          <p:spPr>
            <a:xfrm flipH="1" rot="-5400000">
              <a:off x="4300371" y="5800773"/>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5"/>
            <p:cNvSpPr/>
            <p:nvPr/>
          </p:nvSpPr>
          <p:spPr>
            <a:xfrm flipH="1" rot="-5400000">
              <a:off x="4135132" y="5811190"/>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5"/>
            <p:cNvSpPr/>
            <p:nvPr/>
          </p:nvSpPr>
          <p:spPr>
            <a:xfrm flipH="1" rot="-5400000">
              <a:off x="4543037" y="5868364"/>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5"/>
            <p:cNvSpPr/>
            <p:nvPr/>
          </p:nvSpPr>
          <p:spPr>
            <a:xfrm flipH="1" rot="-5400000">
              <a:off x="4377810" y="5878792"/>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5"/>
            <p:cNvSpPr/>
            <p:nvPr/>
          </p:nvSpPr>
          <p:spPr>
            <a:xfrm flipH="1" rot="-5400000">
              <a:off x="4212571" y="5889209"/>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5"/>
            <p:cNvSpPr/>
            <p:nvPr/>
          </p:nvSpPr>
          <p:spPr>
            <a:xfrm flipH="1" rot="-5400000">
              <a:off x="4046923" y="5900060"/>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5"/>
            <p:cNvSpPr/>
            <p:nvPr/>
          </p:nvSpPr>
          <p:spPr>
            <a:xfrm flipH="1" rot="-5400000">
              <a:off x="4455248" y="5956810"/>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5"/>
            <p:cNvSpPr/>
            <p:nvPr/>
          </p:nvSpPr>
          <p:spPr>
            <a:xfrm flipH="1" rot="-5400000">
              <a:off x="4161446" y="6036940"/>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5"/>
            <p:cNvSpPr/>
            <p:nvPr/>
          </p:nvSpPr>
          <p:spPr>
            <a:xfrm flipH="1" rot="-5400000">
              <a:off x="4124362" y="5978078"/>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5"/>
            <p:cNvSpPr/>
            <p:nvPr/>
          </p:nvSpPr>
          <p:spPr>
            <a:xfrm flipH="1" rot="-5400000">
              <a:off x="3512487" y="6151856"/>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84" name="Google Shape;2584;p35"/>
          <p:cNvPicPr preferRelativeResize="0"/>
          <p:nvPr/>
        </p:nvPicPr>
        <p:blipFill>
          <a:blip r:embed="rId3">
            <a:alphaModFix/>
          </a:blip>
          <a:stretch>
            <a:fillRect/>
          </a:stretch>
        </p:blipFill>
        <p:spPr>
          <a:xfrm>
            <a:off x="1202150" y="550750"/>
            <a:ext cx="6879950" cy="4129076"/>
          </a:xfrm>
          <a:prstGeom prst="rect">
            <a:avLst/>
          </a:prstGeom>
          <a:noFill/>
          <a:ln cap="flat" cmpd="sng" w="19050">
            <a:solidFill>
              <a:srgbClr val="595959"/>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36"/>
          <p:cNvSpPr/>
          <p:nvPr/>
        </p:nvSpPr>
        <p:spPr>
          <a:xfrm>
            <a:off x="424150" y="-2"/>
            <a:ext cx="1220100" cy="1220100"/>
          </a:xfrm>
          <a:prstGeom prst="diamond">
            <a:avLst/>
          </a:prstGeom>
          <a:solidFill>
            <a:schemeClr val="dk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6"/>
          <p:cNvSpPr txBox="1"/>
          <p:nvPr>
            <p:ph type="title"/>
          </p:nvPr>
        </p:nvSpPr>
        <p:spPr>
          <a:xfrm>
            <a:off x="2482775" y="244350"/>
            <a:ext cx="50394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Racial Bias in Traffic Police?</a:t>
            </a:r>
            <a:endParaRPr sz="4000"/>
          </a:p>
        </p:txBody>
      </p:sp>
      <p:sp>
        <p:nvSpPr>
          <p:cNvPr id="2591" name="Google Shape;2591;p36"/>
          <p:cNvSpPr txBox="1"/>
          <p:nvPr>
            <p:ph idx="2" type="title"/>
          </p:nvPr>
        </p:nvSpPr>
        <p:spPr>
          <a:xfrm>
            <a:off x="577000" y="264608"/>
            <a:ext cx="9144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grpSp>
        <p:nvGrpSpPr>
          <p:cNvPr id="2592" name="Google Shape;2592;p36"/>
          <p:cNvGrpSpPr/>
          <p:nvPr/>
        </p:nvGrpSpPr>
        <p:grpSpPr>
          <a:xfrm>
            <a:off x="3891004" y="1326573"/>
            <a:ext cx="276638" cy="229911"/>
            <a:chOff x="3266679" y="4234561"/>
            <a:chExt cx="276638" cy="229911"/>
          </a:xfrm>
        </p:grpSpPr>
        <p:sp>
          <p:nvSpPr>
            <p:cNvPr id="2593" name="Google Shape;2593;p36"/>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6"/>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6"/>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6"/>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6"/>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6"/>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6"/>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6"/>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6"/>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2" name="Google Shape;2602;p36"/>
          <p:cNvGrpSpPr/>
          <p:nvPr/>
        </p:nvGrpSpPr>
        <p:grpSpPr>
          <a:xfrm>
            <a:off x="5029204" y="2185123"/>
            <a:ext cx="276638" cy="229911"/>
            <a:chOff x="3266679" y="4234561"/>
            <a:chExt cx="276638" cy="229911"/>
          </a:xfrm>
        </p:grpSpPr>
        <p:sp>
          <p:nvSpPr>
            <p:cNvPr id="2603" name="Google Shape;2603;p36"/>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6"/>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6"/>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6"/>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6"/>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6"/>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6"/>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6"/>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6"/>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2" name="Google Shape;2612;p36"/>
          <p:cNvSpPr txBox="1"/>
          <p:nvPr/>
        </p:nvSpPr>
        <p:spPr>
          <a:xfrm>
            <a:off x="206100" y="1395250"/>
            <a:ext cx="6802500" cy="395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Hind"/>
                <a:ea typeface="Hind"/>
                <a:cs typeface="Hind"/>
                <a:sym typeface="Hind"/>
              </a:rPr>
              <a:t>Is there any racial bias in  traffic control police who give out the violations?:</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323850" lvl="0" marL="457200" rtl="0" algn="l">
              <a:spcBef>
                <a:spcPts val="0"/>
              </a:spcBef>
              <a:spcAft>
                <a:spcPts val="0"/>
              </a:spcAft>
              <a:buClr>
                <a:schemeClr val="lt1"/>
              </a:buClr>
              <a:buSzPts val="1500"/>
              <a:buFont typeface="Catamaran"/>
              <a:buChar char="●"/>
            </a:pPr>
            <a:r>
              <a:rPr lang="en">
                <a:solidFill>
                  <a:schemeClr val="dk1"/>
                </a:solidFill>
                <a:latin typeface="Hind"/>
                <a:ea typeface="Hind"/>
                <a:cs typeface="Hind"/>
                <a:sym typeface="Hind"/>
              </a:rPr>
              <a:t>In order to help the public and </a:t>
            </a:r>
            <a:r>
              <a:rPr lang="en">
                <a:solidFill>
                  <a:schemeClr val="dk1"/>
                </a:solidFill>
                <a:latin typeface="Hind"/>
                <a:ea typeface="Hind"/>
                <a:cs typeface="Hind"/>
                <a:sym typeface="Hind"/>
              </a:rPr>
              <a:t>improve</a:t>
            </a:r>
            <a:r>
              <a:rPr lang="en">
                <a:solidFill>
                  <a:schemeClr val="dk1"/>
                </a:solidFill>
                <a:latin typeface="Hind"/>
                <a:ea typeface="Hind"/>
                <a:cs typeface="Hind"/>
                <a:sym typeface="Hind"/>
              </a:rPr>
              <a:t> the police department, we want to see if there is any racial bias when recording traffic violations.</a:t>
            </a:r>
            <a:endParaRPr>
              <a:solidFill>
                <a:schemeClr val="dk1"/>
              </a:solidFill>
              <a:latin typeface="Hind"/>
              <a:ea typeface="Hind"/>
              <a:cs typeface="Hind"/>
              <a:sym typeface="Hind"/>
            </a:endParaRPr>
          </a:p>
          <a:p>
            <a:pPr indent="0" lvl="0" marL="457200" rtl="0" algn="l">
              <a:spcBef>
                <a:spcPts val="0"/>
              </a:spcBef>
              <a:spcAft>
                <a:spcPts val="0"/>
              </a:spcAft>
              <a:buNone/>
            </a:pPr>
            <a:r>
              <a:t/>
            </a:r>
            <a:endParaRPr>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We will compare the violations from technology detection such as cameras to human detection such as patrol cops.</a:t>
            </a:r>
            <a:endParaRPr>
              <a:solidFill>
                <a:schemeClr val="dk1"/>
              </a:solidFill>
              <a:latin typeface="Hind"/>
              <a:ea typeface="Hind"/>
              <a:cs typeface="Hind"/>
              <a:sym typeface="Hind"/>
            </a:endParaRPr>
          </a:p>
          <a:p>
            <a:pPr indent="0" lvl="0" marL="457200" rtl="0" algn="l">
              <a:spcBef>
                <a:spcPts val="0"/>
              </a:spcBef>
              <a:spcAft>
                <a:spcPts val="0"/>
              </a:spcAft>
              <a:buNone/>
            </a:pPr>
            <a:r>
              <a:t/>
            </a:r>
            <a:endParaRPr>
              <a:solidFill>
                <a:schemeClr val="dk1"/>
              </a:solidFill>
              <a:latin typeface="Hind"/>
              <a:ea typeface="Hind"/>
              <a:cs typeface="Hind"/>
              <a:sym typeface="Hind"/>
            </a:endParaRPr>
          </a:p>
          <a:p>
            <a:pPr indent="-323850" lvl="0" marL="457200" rtl="0" algn="l">
              <a:spcBef>
                <a:spcPts val="0"/>
              </a:spcBef>
              <a:spcAft>
                <a:spcPts val="0"/>
              </a:spcAft>
              <a:buClr>
                <a:schemeClr val="lt1"/>
              </a:buClr>
              <a:buSzPts val="1500"/>
              <a:buFont typeface="Catamaran"/>
              <a:buChar char="●"/>
            </a:pPr>
            <a:r>
              <a:rPr lang="en">
                <a:solidFill>
                  <a:schemeClr val="dk1"/>
                </a:solidFill>
                <a:latin typeface="Hind"/>
                <a:ea typeface="Hind"/>
                <a:cs typeface="Hind"/>
                <a:sym typeface="Hind"/>
              </a:rPr>
              <a:t>Hypothesis: The technology detected violations will have a 1:1 ratio between non-white and white violators.</a:t>
            </a:r>
            <a:endParaRPr>
              <a:solidFill>
                <a:schemeClr val="dk1"/>
              </a:solidFill>
              <a:latin typeface="Hind"/>
              <a:ea typeface="Hind"/>
              <a:cs typeface="Hind"/>
              <a:sym typeface="Hind"/>
            </a:endParaRPr>
          </a:p>
          <a:p>
            <a:pPr indent="0" lvl="0" marL="457200" rtl="0" algn="l">
              <a:spcBef>
                <a:spcPts val="0"/>
              </a:spcBef>
              <a:spcAft>
                <a:spcPts val="0"/>
              </a:spcAft>
              <a:buNone/>
            </a:pPr>
            <a:r>
              <a:t/>
            </a:r>
            <a:endParaRPr>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57.8% of the population in Maryland state were White in 2018.</a:t>
            </a:r>
            <a:endParaRPr>
              <a:solidFill>
                <a:schemeClr val="dk1"/>
              </a:solidFill>
              <a:latin typeface="Hind"/>
              <a:ea typeface="Hind"/>
              <a:cs typeface="Hind"/>
              <a:sym typeface="Hind"/>
            </a:endParaRPr>
          </a:p>
          <a:p>
            <a:pPr indent="0" lvl="0" marL="457200" rtl="0" algn="l">
              <a:spcBef>
                <a:spcPts val="0"/>
              </a:spcBef>
              <a:spcAft>
                <a:spcPts val="0"/>
              </a:spcAft>
              <a:buNone/>
            </a:pPr>
            <a:r>
              <a:t/>
            </a:r>
            <a:endParaRPr>
              <a:solidFill>
                <a:schemeClr val="dk1"/>
              </a:solidFill>
              <a:latin typeface="Hind"/>
              <a:ea typeface="Hind"/>
              <a:cs typeface="Hind"/>
              <a:sym typeface="Hind"/>
            </a:endParaRPr>
          </a:p>
          <a:p>
            <a:pPr indent="-323850" lvl="0" marL="457200" rtl="0" algn="l">
              <a:spcBef>
                <a:spcPts val="0"/>
              </a:spcBef>
              <a:spcAft>
                <a:spcPts val="0"/>
              </a:spcAft>
              <a:buClr>
                <a:schemeClr val="lt1"/>
              </a:buClr>
              <a:buSzPts val="1500"/>
              <a:buFont typeface="Catamaran"/>
              <a:buChar char="●"/>
            </a:pPr>
            <a:r>
              <a:rPr lang="en">
                <a:solidFill>
                  <a:schemeClr val="dk1"/>
                </a:solidFill>
                <a:latin typeface="Hind"/>
                <a:ea typeface="Hind"/>
                <a:cs typeface="Hind"/>
                <a:sym typeface="Hind"/>
              </a:rPr>
              <a:t>We will use a double bar graph in order to compare the violations recorded by technology and humans for white violators and minorities.</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p:txBody>
      </p:sp>
      <p:grpSp>
        <p:nvGrpSpPr>
          <p:cNvPr id="2613" name="Google Shape;2613;p36"/>
          <p:cNvGrpSpPr/>
          <p:nvPr/>
        </p:nvGrpSpPr>
        <p:grpSpPr>
          <a:xfrm>
            <a:off x="7470639" y="385913"/>
            <a:ext cx="1432003" cy="1065389"/>
            <a:chOff x="6218300" y="4416175"/>
            <a:chExt cx="516000" cy="448000"/>
          </a:xfrm>
        </p:grpSpPr>
        <p:sp>
          <p:nvSpPr>
            <p:cNvPr id="2614" name="Google Shape;2614;p36"/>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15" name="Google Shape;2615;p36"/>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16" name="Google Shape;2616;p36"/>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617" name="Google Shape;2617;p36"/>
          <p:cNvSpPr txBox="1"/>
          <p:nvPr/>
        </p:nvSpPr>
        <p:spPr>
          <a:xfrm>
            <a:off x="0" y="4851000"/>
            <a:ext cx="5223600" cy="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100"/>
              </a:spcAft>
              <a:buNone/>
            </a:pPr>
            <a:r>
              <a:rPr lang="en" sz="700">
                <a:solidFill>
                  <a:schemeClr val="dk1"/>
                </a:solidFill>
                <a:latin typeface="Hind"/>
                <a:ea typeface="Hind"/>
                <a:cs typeface="Hind"/>
                <a:sym typeface="Hind"/>
              </a:rPr>
              <a:t> Source: </a:t>
            </a:r>
            <a:r>
              <a:rPr lang="en" sz="700">
                <a:solidFill>
                  <a:schemeClr val="dk1"/>
                </a:solidFill>
                <a:uFill>
                  <a:noFill/>
                </a:uFill>
                <a:latin typeface="Hind"/>
                <a:ea typeface="Hind"/>
                <a:cs typeface="Hind"/>
                <a:sym typeface="Hind"/>
                <a:hlinkClick r:id="rId3">
                  <a:extLst>
                    <a:ext uri="{A12FA001-AC4F-418D-AE19-62706E023703}">
                      <ahyp:hlinkClr val="tx"/>
                    </a:ext>
                  </a:extLst>
                </a:hlinkClick>
              </a:rPr>
              <a:t>https://www.census.gov/quickfacts/MD</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grpSp>
        <p:nvGrpSpPr>
          <p:cNvPr id="2622" name="Google Shape;2622;p37"/>
          <p:cNvGrpSpPr/>
          <p:nvPr/>
        </p:nvGrpSpPr>
        <p:grpSpPr>
          <a:xfrm>
            <a:off x="4045862" y="163866"/>
            <a:ext cx="1052283" cy="1322192"/>
            <a:chOff x="3515716" y="5634203"/>
            <a:chExt cx="1052283" cy="1322192"/>
          </a:xfrm>
        </p:grpSpPr>
        <p:sp>
          <p:nvSpPr>
            <p:cNvPr id="2623" name="Google Shape;2623;p37"/>
            <p:cNvSpPr/>
            <p:nvPr/>
          </p:nvSpPr>
          <p:spPr>
            <a:xfrm flipH="1" rot="-5400000">
              <a:off x="4310721" y="5634308"/>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7"/>
                  </a:lnTo>
                  <a:lnTo>
                    <a:pt x="97" y="904"/>
                  </a:lnTo>
                  <a:lnTo>
                    <a:pt x="154" y="981"/>
                  </a:lnTo>
                  <a:lnTo>
                    <a:pt x="251" y="1057"/>
                  </a:lnTo>
                  <a:lnTo>
                    <a:pt x="347" y="1115"/>
                  </a:lnTo>
                  <a:lnTo>
                    <a:pt x="462" y="1154"/>
                  </a:lnTo>
                  <a:lnTo>
                    <a:pt x="673" y="1154"/>
                  </a:lnTo>
                  <a:lnTo>
                    <a:pt x="789" y="1115"/>
                  </a:lnTo>
                  <a:lnTo>
                    <a:pt x="885" y="1057"/>
                  </a:lnTo>
                  <a:lnTo>
                    <a:pt x="981" y="981"/>
                  </a:lnTo>
                  <a:lnTo>
                    <a:pt x="1058" y="904"/>
                  </a:lnTo>
                  <a:lnTo>
                    <a:pt x="1096" y="807"/>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37"/>
            <p:cNvSpPr/>
            <p:nvPr/>
          </p:nvSpPr>
          <p:spPr>
            <a:xfrm flipH="1" rot="-5400000">
              <a:off x="4388160" y="5712326"/>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3"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3"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37"/>
            <p:cNvSpPr/>
            <p:nvPr/>
          </p:nvSpPr>
          <p:spPr>
            <a:xfrm flipH="1" rot="-5400000">
              <a:off x="4222932" y="5722754"/>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2"/>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4" y="692"/>
                  </a:lnTo>
                  <a:lnTo>
                    <a:pt x="1154" y="577"/>
                  </a:lnTo>
                  <a:lnTo>
                    <a:pt x="1134"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37"/>
            <p:cNvSpPr/>
            <p:nvPr/>
          </p:nvSpPr>
          <p:spPr>
            <a:xfrm flipH="1" rot="-5400000">
              <a:off x="4465599" y="5790345"/>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7"/>
                  </a:lnTo>
                  <a:lnTo>
                    <a:pt x="347" y="1115"/>
                  </a:lnTo>
                  <a:lnTo>
                    <a:pt x="462" y="1154"/>
                  </a:lnTo>
                  <a:lnTo>
                    <a:pt x="674" y="1154"/>
                  </a:lnTo>
                  <a:lnTo>
                    <a:pt x="789" y="1115"/>
                  </a:lnTo>
                  <a:lnTo>
                    <a:pt x="885" y="1057"/>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7"/>
            <p:cNvSpPr/>
            <p:nvPr/>
          </p:nvSpPr>
          <p:spPr>
            <a:xfrm flipH="1" rot="-5400000">
              <a:off x="4300371" y="5800773"/>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19" y="462"/>
                  </a:lnTo>
                  <a:lnTo>
                    <a:pt x="0" y="577"/>
                  </a:lnTo>
                  <a:lnTo>
                    <a:pt x="19" y="693"/>
                  </a:lnTo>
                  <a:lnTo>
                    <a:pt x="39" y="789"/>
                  </a:lnTo>
                  <a:lnTo>
                    <a:pt x="96" y="885"/>
                  </a:lnTo>
                  <a:lnTo>
                    <a:pt x="173" y="981"/>
                  </a:lnTo>
                  <a:lnTo>
                    <a:pt x="250" y="1058"/>
                  </a:lnTo>
                  <a:lnTo>
                    <a:pt x="366" y="1115"/>
                  </a:lnTo>
                  <a:lnTo>
                    <a:pt x="462" y="1135"/>
                  </a:lnTo>
                  <a:lnTo>
                    <a:pt x="577" y="1154"/>
                  </a:lnTo>
                  <a:lnTo>
                    <a:pt x="692" y="1135"/>
                  </a:lnTo>
                  <a:lnTo>
                    <a:pt x="788" y="1115"/>
                  </a:lnTo>
                  <a:lnTo>
                    <a:pt x="885" y="1058"/>
                  </a:lnTo>
                  <a:lnTo>
                    <a:pt x="981" y="981"/>
                  </a:lnTo>
                  <a:lnTo>
                    <a:pt x="1058" y="885"/>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37"/>
            <p:cNvSpPr/>
            <p:nvPr/>
          </p:nvSpPr>
          <p:spPr>
            <a:xfrm flipH="1" rot="-5400000">
              <a:off x="4135132" y="5811190"/>
              <a:ext cx="25066" cy="24879"/>
            </a:xfrm>
            <a:custGeom>
              <a:rect b="b" l="l" r="r" t="t"/>
              <a:pathLst>
                <a:path extrusionOk="0" h="1155" w="1155">
                  <a:moveTo>
                    <a:pt x="481" y="1"/>
                  </a:moveTo>
                  <a:lnTo>
                    <a:pt x="366" y="39"/>
                  </a:lnTo>
                  <a:lnTo>
                    <a:pt x="270" y="97"/>
                  </a:lnTo>
                  <a:lnTo>
                    <a:pt x="174" y="155"/>
                  </a:lnTo>
                  <a:lnTo>
                    <a:pt x="97" y="251"/>
                  </a:lnTo>
                  <a:lnTo>
                    <a:pt x="39" y="347"/>
                  </a:lnTo>
                  <a:lnTo>
                    <a:pt x="20" y="462"/>
                  </a:lnTo>
                  <a:lnTo>
                    <a:pt x="1" y="577"/>
                  </a:lnTo>
                  <a:lnTo>
                    <a:pt x="20" y="674"/>
                  </a:lnTo>
                  <a:lnTo>
                    <a:pt x="39" y="789"/>
                  </a:lnTo>
                  <a:lnTo>
                    <a:pt x="97" y="885"/>
                  </a:lnTo>
                  <a:lnTo>
                    <a:pt x="174" y="981"/>
                  </a:lnTo>
                  <a:lnTo>
                    <a:pt x="270" y="1058"/>
                  </a:lnTo>
                  <a:lnTo>
                    <a:pt x="366" y="1097"/>
                  </a:lnTo>
                  <a:lnTo>
                    <a:pt x="481" y="1135"/>
                  </a:lnTo>
                  <a:lnTo>
                    <a:pt x="578" y="1154"/>
                  </a:lnTo>
                  <a:lnTo>
                    <a:pt x="693" y="1135"/>
                  </a:lnTo>
                  <a:lnTo>
                    <a:pt x="808" y="1097"/>
                  </a:lnTo>
                  <a:lnTo>
                    <a:pt x="904" y="1058"/>
                  </a:lnTo>
                  <a:lnTo>
                    <a:pt x="981" y="981"/>
                  </a:lnTo>
                  <a:lnTo>
                    <a:pt x="1058" y="885"/>
                  </a:lnTo>
                  <a:lnTo>
                    <a:pt x="1116" y="789"/>
                  </a:lnTo>
                  <a:lnTo>
                    <a:pt x="1154" y="674"/>
                  </a:lnTo>
                  <a:lnTo>
                    <a:pt x="1154" y="577"/>
                  </a:lnTo>
                  <a:lnTo>
                    <a:pt x="1154" y="462"/>
                  </a:lnTo>
                  <a:lnTo>
                    <a:pt x="1116" y="347"/>
                  </a:lnTo>
                  <a:lnTo>
                    <a:pt x="1058" y="251"/>
                  </a:lnTo>
                  <a:lnTo>
                    <a:pt x="981" y="155"/>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37"/>
            <p:cNvSpPr/>
            <p:nvPr/>
          </p:nvSpPr>
          <p:spPr>
            <a:xfrm flipH="1" rot="-5400000">
              <a:off x="4543037" y="5868364"/>
              <a:ext cx="25066" cy="24857"/>
            </a:xfrm>
            <a:custGeom>
              <a:rect b="b" l="l" r="r" t="t"/>
              <a:pathLst>
                <a:path extrusionOk="0" h="1154" w="1155">
                  <a:moveTo>
                    <a:pt x="577" y="0"/>
                  </a:moveTo>
                  <a:lnTo>
                    <a:pt x="462" y="19"/>
                  </a:lnTo>
                  <a:lnTo>
                    <a:pt x="347" y="58"/>
                  </a:lnTo>
                  <a:lnTo>
                    <a:pt x="251" y="96"/>
                  </a:lnTo>
                  <a:lnTo>
                    <a:pt x="154" y="173"/>
                  </a:lnTo>
                  <a:lnTo>
                    <a:pt x="97" y="269"/>
                  </a:lnTo>
                  <a:lnTo>
                    <a:pt x="39" y="365"/>
                  </a:lnTo>
                  <a:lnTo>
                    <a:pt x="1" y="481"/>
                  </a:lnTo>
                  <a:lnTo>
                    <a:pt x="1" y="577"/>
                  </a:lnTo>
                  <a:lnTo>
                    <a:pt x="1" y="692"/>
                  </a:lnTo>
                  <a:lnTo>
                    <a:pt x="39" y="808"/>
                  </a:lnTo>
                  <a:lnTo>
                    <a:pt x="97" y="904"/>
                  </a:lnTo>
                  <a:lnTo>
                    <a:pt x="154" y="1000"/>
                  </a:lnTo>
                  <a:lnTo>
                    <a:pt x="251" y="1058"/>
                  </a:lnTo>
                  <a:lnTo>
                    <a:pt x="347" y="1115"/>
                  </a:lnTo>
                  <a:lnTo>
                    <a:pt x="462" y="1154"/>
                  </a:lnTo>
                  <a:lnTo>
                    <a:pt x="674" y="1154"/>
                  </a:lnTo>
                  <a:lnTo>
                    <a:pt x="789" y="1115"/>
                  </a:lnTo>
                  <a:lnTo>
                    <a:pt x="885" y="1058"/>
                  </a:lnTo>
                  <a:lnTo>
                    <a:pt x="981" y="1000"/>
                  </a:lnTo>
                  <a:lnTo>
                    <a:pt x="1058" y="904"/>
                  </a:lnTo>
                  <a:lnTo>
                    <a:pt x="1096" y="808"/>
                  </a:lnTo>
                  <a:lnTo>
                    <a:pt x="1135" y="692"/>
                  </a:lnTo>
                  <a:lnTo>
                    <a:pt x="1154" y="577"/>
                  </a:lnTo>
                  <a:lnTo>
                    <a:pt x="1135" y="481"/>
                  </a:lnTo>
                  <a:lnTo>
                    <a:pt x="1096" y="365"/>
                  </a:lnTo>
                  <a:lnTo>
                    <a:pt x="1058" y="269"/>
                  </a:lnTo>
                  <a:lnTo>
                    <a:pt x="981" y="173"/>
                  </a:lnTo>
                  <a:lnTo>
                    <a:pt x="885" y="96"/>
                  </a:lnTo>
                  <a:lnTo>
                    <a:pt x="789" y="58"/>
                  </a:lnTo>
                  <a:lnTo>
                    <a:pt x="674" y="19"/>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37"/>
            <p:cNvSpPr/>
            <p:nvPr/>
          </p:nvSpPr>
          <p:spPr>
            <a:xfrm flipH="1" rot="-5400000">
              <a:off x="4377810" y="5878792"/>
              <a:ext cx="25045" cy="24857"/>
            </a:xfrm>
            <a:custGeom>
              <a:rect b="b" l="l" r="r" t="t"/>
              <a:pathLst>
                <a:path extrusionOk="0" h="1154" w="1154">
                  <a:moveTo>
                    <a:pt x="577" y="0"/>
                  </a:moveTo>
                  <a:lnTo>
                    <a:pt x="462" y="20"/>
                  </a:lnTo>
                  <a:lnTo>
                    <a:pt x="366" y="39"/>
                  </a:lnTo>
                  <a:lnTo>
                    <a:pt x="250" y="97"/>
                  </a:lnTo>
                  <a:lnTo>
                    <a:pt x="173" y="173"/>
                  </a:lnTo>
                  <a:lnTo>
                    <a:pt x="96" y="270"/>
                  </a:lnTo>
                  <a:lnTo>
                    <a:pt x="39" y="366"/>
                  </a:lnTo>
                  <a:lnTo>
                    <a:pt x="20" y="462"/>
                  </a:lnTo>
                  <a:lnTo>
                    <a:pt x="0" y="577"/>
                  </a:lnTo>
                  <a:lnTo>
                    <a:pt x="20" y="693"/>
                  </a:lnTo>
                  <a:lnTo>
                    <a:pt x="39" y="789"/>
                  </a:lnTo>
                  <a:lnTo>
                    <a:pt x="96" y="904"/>
                  </a:lnTo>
                  <a:lnTo>
                    <a:pt x="173" y="981"/>
                  </a:lnTo>
                  <a:lnTo>
                    <a:pt x="250" y="1058"/>
                  </a:lnTo>
                  <a:lnTo>
                    <a:pt x="366" y="1115"/>
                  </a:lnTo>
                  <a:lnTo>
                    <a:pt x="462" y="1135"/>
                  </a:lnTo>
                  <a:lnTo>
                    <a:pt x="577" y="1154"/>
                  </a:lnTo>
                  <a:lnTo>
                    <a:pt x="692" y="1135"/>
                  </a:lnTo>
                  <a:lnTo>
                    <a:pt x="788" y="1115"/>
                  </a:lnTo>
                  <a:lnTo>
                    <a:pt x="885" y="1058"/>
                  </a:lnTo>
                  <a:lnTo>
                    <a:pt x="981" y="981"/>
                  </a:lnTo>
                  <a:lnTo>
                    <a:pt x="1058" y="904"/>
                  </a:lnTo>
                  <a:lnTo>
                    <a:pt x="1115" y="789"/>
                  </a:lnTo>
                  <a:lnTo>
                    <a:pt x="1135" y="693"/>
                  </a:lnTo>
                  <a:lnTo>
                    <a:pt x="1154" y="577"/>
                  </a:lnTo>
                  <a:lnTo>
                    <a:pt x="1135" y="462"/>
                  </a:lnTo>
                  <a:lnTo>
                    <a:pt x="1115" y="366"/>
                  </a:lnTo>
                  <a:lnTo>
                    <a:pt x="1058" y="270"/>
                  </a:lnTo>
                  <a:lnTo>
                    <a:pt x="981" y="173"/>
                  </a:lnTo>
                  <a:lnTo>
                    <a:pt x="885" y="97"/>
                  </a:lnTo>
                  <a:lnTo>
                    <a:pt x="788"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37"/>
            <p:cNvSpPr/>
            <p:nvPr/>
          </p:nvSpPr>
          <p:spPr>
            <a:xfrm flipH="1" rot="-5400000">
              <a:off x="4212571" y="5889209"/>
              <a:ext cx="25066" cy="24879"/>
            </a:xfrm>
            <a:custGeom>
              <a:rect b="b" l="l" r="r" t="t"/>
              <a:pathLst>
                <a:path extrusionOk="0" h="1155" w="1155">
                  <a:moveTo>
                    <a:pt x="482" y="1"/>
                  </a:moveTo>
                  <a:lnTo>
                    <a:pt x="366" y="39"/>
                  </a:lnTo>
                  <a:lnTo>
                    <a:pt x="270" y="97"/>
                  </a:lnTo>
                  <a:lnTo>
                    <a:pt x="174" y="174"/>
                  </a:lnTo>
                  <a:lnTo>
                    <a:pt x="97" y="251"/>
                  </a:lnTo>
                  <a:lnTo>
                    <a:pt x="39" y="347"/>
                  </a:lnTo>
                  <a:lnTo>
                    <a:pt x="20" y="462"/>
                  </a:lnTo>
                  <a:lnTo>
                    <a:pt x="1" y="578"/>
                  </a:lnTo>
                  <a:lnTo>
                    <a:pt x="20" y="674"/>
                  </a:lnTo>
                  <a:lnTo>
                    <a:pt x="39" y="789"/>
                  </a:lnTo>
                  <a:lnTo>
                    <a:pt x="97" y="885"/>
                  </a:lnTo>
                  <a:lnTo>
                    <a:pt x="174" y="981"/>
                  </a:lnTo>
                  <a:lnTo>
                    <a:pt x="270" y="1058"/>
                  </a:lnTo>
                  <a:lnTo>
                    <a:pt x="366" y="1097"/>
                  </a:lnTo>
                  <a:lnTo>
                    <a:pt x="482" y="1135"/>
                  </a:lnTo>
                  <a:lnTo>
                    <a:pt x="578" y="1154"/>
                  </a:lnTo>
                  <a:lnTo>
                    <a:pt x="693" y="1135"/>
                  </a:lnTo>
                  <a:lnTo>
                    <a:pt x="808" y="1097"/>
                  </a:lnTo>
                  <a:lnTo>
                    <a:pt x="904" y="1058"/>
                  </a:lnTo>
                  <a:lnTo>
                    <a:pt x="981" y="981"/>
                  </a:lnTo>
                  <a:lnTo>
                    <a:pt x="1058" y="885"/>
                  </a:lnTo>
                  <a:lnTo>
                    <a:pt x="1116" y="789"/>
                  </a:lnTo>
                  <a:lnTo>
                    <a:pt x="1154" y="674"/>
                  </a:lnTo>
                  <a:lnTo>
                    <a:pt x="1154" y="578"/>
                  </a:lnTo>
                  <a:lnTo>
                    <a:pt x="1154" y="462"/>
                  </a:lnTo>
                  <a:lnTo>
                    <a:pt x="1116" y="347"/>
                  </a:lnTo>
                  <a:lnTo>
                    <a:pt x="1058" y="251"/>
                  </a:lnTo>
                  <a:lnTo>
                    <a:pt x="981" y="174"/>
                  </a:lnTo>
                  <a:lnTo>
                    <a:pt x="904" y="97"/>
                  </a:lnTo>
                  <a:lnTo>
                    <a:pt x="808" y="39"/>
                  </a:lnTo>
                  <a:lnTo>
                    <a:pt x="6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37"/>
            <p:cNvSpPr/>
            <p:nvPr/>
          </p:nvSpPr>
          <p:spPr>
            <a:xfrm flipH="1" rot="-5400000">
              <a:off x="4046923" y="5900060"/>
              <a:ext cx="25066" cy="24879"/>
            </a:xfrm>
            <a:custGeom>
              <a:rect b="b" l="l" r="r" t="t"/>
              <a:pathLst>
                <a:path extrusionOk="0" h="1155" w="1155">
                  <a:moveTo>
                    <a:pt x="577" y="1"/>
                  </a:moveTo>
                  <a:lnTo>
                    <a:pt x="462" y="20"/>
                  </a:lnTo>
                  <a:lnTo>
                    <a:pt x="347" y="59"/>
                  </a:lnTo>
                  <a:lnTo>
                    <a:pt x="251" y="97"/>
                  </a:lnTo>
                  <a:lnTo>
                    <a:pt x="155" y="174"/>
                  </a:lnTo>
                  <a:lnTo>
                    <a:pt x="97" y="270"/>
                  </a:lnTo>
                  <a:lnTo>
                    <a:pt x="39" y="366"/>
                  </a:lnTo>
                  <a:lnTo>
                    <a:pt x="1" y="481"/>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1"/>
                  </a:lnTo>
                  <a:lnTo>
                    <a:pt x="1097" y="366"/>
                  </a:lnTo>
                  <a:lnTo>
                    <a:pt x="1058" y="270"/>
                  </a:lnTo>
                  <a:lnTo>
                    <a:pt x="981" y="174"/>
                  </a:lnTo>
                  <a:lnTo>
                    <a:pt x="885" y="97"/>
                  </a:lnTo>
                  <a:lnTo>
                    <a:pt x="789" y="59"/>
                  </a:lnTo>
                  <a:lnTo>
                    <a:pt x="674" y="20"/>
                  </a:lnTo>
                  <a:lnTo>
                    <a:pt x="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7"/>
            <p:cNvSpPr/>
            <p:nvPr/>
          </p:nvSpPr>
          <p:spPr>
            <a:xfrm flipH="1" rot="-5400000">
              <a:off x="4455248" y="5956810"/>
              <a:ext cx="25045" cy="24857"/>
            </a:xfrm>
            <a:custGeom>
              <a:rect b="b" l="l" r="r" t="t"/>
              <a:pathLst>
                <a:path extrusionOk="0" h="1154" w="1154">
                  <a:moveTo>
                    <a:pt x="577" y="0"/>
                  </a:moveTo>
                  <a:lnTo>
                    <a:pt x="462" y="20"/>
                  </a:lnTo>
                  <a:lnTo>
                    <a:pt x="366" y="39"/>
                  </a:lnTo>
                  <a:lnTo>
                    <a:pt x="250" y="97"/>
                  </a:lnTo>
                  <a:lnTo>
                    <a:pt x="173" y="174"/>
                  </a:lnTo>
                  <a:lnTo>
                    <a:pt x="96" y="270"/>
                  </a:lnTo>
                  <a:lnTo>
                    <a:pt x="39" y="366"/>
                  </a:lnTo>
                  <a:lnTo>
                    <a:pt x="20" y="462"/>
                  </a:lnTo>
                  <a:lnTo>
                    <a:pt x="0" y="577"/>
                  </a:lnTo>
                  <a:lnTo>
                    <a:pt x="20" y="693"/>
                  </a:lnTo>
                  <a:lnTo>
                    <a:pt x="39" y="789"/>
                  </a:lnTo>
                  <a:lnTo>
                    <a:pt x="96" y="904"/>
                  </a:lnTo>
                  <a:lnTo>
                    <a:pt x="173" y="981"/>
                  </a:lnTo>
                  <a:lnTo>
                    <a:pt x="250" y="1058"/>
                  </a:lnTo>
                  <a:lnTo>
                    <a:pt x="366" y="1116"/>
                  </a:lnTo>
                  <a:lnTo>
                    <a:pt x="462" y="1135"/>
                  </a:lnTo>
                  <a:lnTo>
                    <a:pt x="577" y="1154"/>
                  </a:lnTo>
                  <a:lnTo>
                    <a:pt x="692" y="1135"/>
                  </a:lnTo>
                  <a:lnTo>
                    <a:pt x="789" y="1116"/>
                  </a:lnTo>
                  <a:lnTo>
                    <a:pt x="885" y="1058"/>
                  </a:lnTo>
                  <a:lnTo>
                    <a:pt x="981" y="981"/>
                  </a:lnTo>
                  <a:lnTo>
                    <a:pt x="1058" y="904"/>
                  </a:lnTo>
                  <a:lnTo>
                    <a:pt x="1115" y="789"/>
                  </a:lnTo>
                  <a:lnTo>
                    <a:pt x="1135" y="693"/>
                  </a:lnTo>
                  <a:lnTo>
                    <a:pt x="1154" y="577"/>
                  </a:lnTo>
                  <a:lnTo>
                    <a:pt x="1135" y="462"/>
                  </a:lnTo>
                  <a:lnTo>
                    <a:pt x="1115" y="366"/>
                  </a:lnTo>
                  <a:lnTo>
                    <a:pt x="1058" y="270"/>
                  </a:lnTo>
                  <a:lnTo>
                    <a:pt x="981" y="174"/>
                  </a:lnTo>
                  <a:lnTo>
                    <a:pt x="885" y="97"/>
                  </a:lnTo>
                  <a:lnTo>
                    <a:pt x="789" y="39"/>
                  </a:lnTo>
                  <a:lnTo>
                    <a:pt x="692" y="20"/>
                  </a:lnTo>
                  <a:lnTo>
                    <a:pt x="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7"/>
            <p:cNvSpPr/>
            <p:nvPr/>
          </p:nvSpPr>
          <p:spPr>
            <a:xfrm flipH="1" rot="-5400000">
              <a:off x="4161446" y="6036940"/>
              <a:ext cx="297932" cy="295701"/>
            </a:xfrm>
            <a:custGeom>
              <a:rect b="b" l="l" r="r" t="t"/>
              <a:pathLst>
                <a:path extrusionOk="0" h="13728" w="13728">
                  <a:moveTo>
                    <a:pt x="6864" y="1"/>
                  </a:moveTo>
                  <a:lnTo>
                    <a:pt x="1" y="6864"/>
                  </a:lnTo>
                  <a:lnTo>
                    <a:pt x="6864" y="13727"/>
                  </a:lnTo>
                  <a:lnTo>
                    <a:pt x="13727" y="6864"/>
                  </a:lnTo>
                  <a:lnTo>
                    <a:pt x="6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7"/>
            <p:cNvSpPr/>
            <p:nvPr/>
          </p:nvSpPr>
          <p:spPr>
            <a:xfrm flipH="1" rot="-5400000">
              <a:off x="4124362" y="5978078"/>
              <a:ext cx="25066" cy="24879"/>
            </a:xfrm>
            <a:custGeom>
              <a:rect b="b" l="l" r="r" t="t"/>
              <a:pathLst>
                <a:path extrusionOk="0" h="1155" w="1155">
                  <a:moveTo>
                    <a:pt x="578" y="1"/>
                  </a:moveTo>
                  <a:lnTo>
                    <a:pt x="462" y="20"/>
                  </a:lnTo>
                  <a:lnTo>
                    <a:pt x="347" y="59"/>
                  </a:lnTo>
                  <a:lnTo>
                    <a:pt x="251" y="97"/>
                  </a:lnTo>
                  <a:lnTo>
                    <a:pt x="155" y="174"/>
                  </a:lnTo>
                  <a:lnTo>
                    <a:pt x="97" y="270"/>
                  </a:lnTo>
                  <a:lnTo>
                    <a:pt x="39" y="366"/>
                  </a:lnTo>
                  <a:lnTo>
                    <a:pt x="1" y="482"/>
                  </a:lnTo>
                  <a:lnTo>
                    <a:pt x="1" y="578"/>
                  </a:lnTo>
                  <a:lnTo>
                    <a:pt x="1" y="693"/>
                  </a:lnTo>
                  <a:lnTo>
                    <a:pt x="39" y="808"/>
                  </a:lnTo>
                  <a:lnTo>
                    <a:pt x="97" y="904"/>
                  </a:lnTo>
                  <a:lnTo>
                    <a:pt x="155" y="1001"/>
                  </a:lnTo>
                  <a:lnTo>
                    <a:pt x="251" y="1058"/>
                  </a:lnTo>
                  <a:lnTo>
                    <a:pt x="347" y="1116"/>
                  </a:lnTo>
                  <a:lnTo>
                    <a:pt x="462" y="1154"/>
                  </a:lnTo>
                  <a:lnTo>
                    <a:pt x="674" y="1154"/>
                  </a:lnTo>
                  <a:lnTo>
                    <a:pt x="789" y="1116"/>
                  </a:lnTo>
                  <a:lnTo>
                    <a:pt x="885" y="1058"/>
                  </a:lnTo>
                  <a:lnTo>
                    <a:pt x="981" y="1001"/>
                  </a:lnTo>
                  <a:lnTo>
                    <a:pt x="1058" y="904"/>
                  </a:lnTo>
                  <a:lnTo>
                    <a:pt x="1097" y="808"/>
                  </a:lnTo>
                  <a:lnTo>
                    <a:pt x="1135" y="693"/>
                  </a:lnTo>
                  <a:lnTo>
                    <a:pt x="1154" y="578"/>
                  </a:lnTo>
                  <a:lnTo>
                    <a:pt x="1135" y="482"/>
                  </a:lnTo>
                  <a:lnTo>
                    <a:pt x="1097" y="366"/>
                  </a:lnTo>
                  <a:lnTo>
                    <a:pt x="1058" y="270"/>
                  </a:lnTo>
                  <a:lnTo>
                    <a:pt x="981" y="174"/>
                  </a:lnTo>
                  <a:lnTo>
                    <a:pt x="885" y="97"/>
                  </a:lnTo>
                  <a:lnTo>
                    <a:pt x="789" y="59"/>
                  </a:lnTo>
                  <a:lnTo>
                    <a:pt x="674" y="20"/>
                  </a:lnTo>
                  <a:lnTo>
                    <a:pt x="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7"/>
            <p:cNvSpPr/>
            <p:nvPr/>
          </p:nvSpPr>
          <p:spPr>
            <a:xfrm flipH="1" rot="-5400000">
              <a:off x="3512487" y="6151856"/>
              <a:ext cx="807767" cy="801310"/>
            </a:xfrm>
            <a:custGeom>
              <a:rect b="b" l="l" r="r" t="t"/>
              <a:pathLst>
                <a:path extrusionOk="0" h="37201" w="37220">
                  <a:moveTo>
                    <a:pt x="18610" y="0"/>
                  </a:moveTo>
                  <a:lnTo>
                    <a:pt x="1" y="18591"/>
                  </a:lnTo>
                  <a:lnTo>
                    <a:pt x="18610" y="37200"/>
                  </a:lnTo>
                  <a:lnTo>
                    <a:pt x="37220" y="18591"/>
                  </a:lnTo>
                  <a:lnTo>
                    <a:pt x="186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37" name="Google Shape;2637;p37"/>
          <p:cNvPicPr preferRelativeResize="0"/>
          <p:nvPr/>
        </p:nvPicPr>
        <p:blipFill>
          <a:blip r:embed="rId3">
            <a:alphaModFix/>
          </a:blip>
          <a:stretch>
            <a:fillRect/>
          </a:stretch>
        </p:blipFill>
        <p:spPr>
          <a:xfrm>
            <a:off x="918975" y="665807"/>
            <a:ext cx="6289406" cy="33526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1" name="Shape 2641"/>
        <p:cNvGrpSpPr/>
        <p:nvPr/>
      </p:nvGrpSpPr>
      <p:grpSpPr>
        <a:xfrm>
          <a:off x="0" y="0"/>
          <a:ext cx="0" cy="0"/>
          <a:chOff x="0" y="0"/>
          <a:chExt cx="0" cy="0"/>
        </a:xfrm>
      </p:grpSpPr>
      <p:sp>
        <p:nvSpPr>
          <p:cNvPr id="2642" name="Google Shape;2642;p38"/>
          <p:cNvSpPr/>
          <p:nvPr/>
        </p:nvSpPr>
        <p:spPr>
          <a:xfrm>
            <a:off x="424150" y="-2"/>
            <a:ext cx="1220100" cy="1220100"/>
          </a:xfrm>
          <a:prstGeom prst="diamond">
            <a:avLst/>
          </a:prstGeom>
          <a:solidFill>
            <a:schemeClr val="dk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38"/>
          <p:cNvSpPr txBox="1"/>
          <p:nvPr>
            <p:ph type="title"/>
          </p:nvPr>
        </p:nvSpPr>
        <p:spPr>
          <a:xfrm>
            <a:off x="2482775" y="244350"/>
            <a:ext cx="50394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Predicting Accidents</a:t>
            </a:r>
            <a:endParaRPr sz="4000"/>
          </a:p>
        </p:txBody>
      </p:sp>
      <p:sp>
        <p:nvSpPr>
          <p:cNvPr id="2644" name="Google Shape;2644;p38"/>
          <p:cNvSpPr txBox="1"/>
          <p:nvPr>
            <p:ph idx="2" type="title"/>
          </p:nvPr>
        </p:nvSpPr>
        <p:spPr>
          <a:xfrm>
            <a:off x="577000" y="264608"/>
            <a:ext cx="9144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grpSp>
        <p:nvGrpSpPr>
          <p:cNvPr id="2645" name="Google Shape;2645;p38"/>
          <p:cNvGrpSpPr/>
          <p:nvPr/>
        </p:nvGrpSpPr>
        <p:grpSpPr>
          <a:xfrm>
            <a:off x="3891004" y="1326573"/>
            <a:ext cx="276638" cy="229911"/>
            <a:chOff x="3266679" y="4234561"/>
            <a:chExt cx="276638" cy="229911"/>
          </a:xfrm>
        </p:grpSpPr>
        <p:sp>
          <p:nvSpPr>
            <p:cNvPr id="2646" name="Google Shape;2646;p38"/>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38"/>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38"/>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38"/>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38"/>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38"/>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38"/>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8"/>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8"/>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5" name="Google Shape;2655;p38"/>
          <p:cNvGrpSpPr/>
          <p:nvPr/>
        </p:nvGrpSpPr>
        <p:grpSpPr>
          <a:xfrm>
            <a:off x="5029204" y="2185123"/>
            <a:ext cx="276638" cy="229911"/>
            <a:chOff x="3266679" y="4234561"/>
            <a:chExt cx="276638" cy="229911"/>
          </a:xfrm>
        </p:grpSpPr>
        <p:sp>
          <p:nvSpPr>
            <p:cNvPr id="2656" name="Google Shape;2656;p38"/>
            <p:cNvSpPr/>
            <p:nvPr/>
          </p:nvSpPr>
          <p:spPr>
            <a:xfrm flipH="1" rot="5400000">
              <a:off x="3401860" y="4206214"/>
              <a:ext cx="5860" cy="62552"/>
            </a:xfrm>
            <a:custGeom>
              <a:rect b="b" l="l" r="r" t="t"/>
              <a:pathLst>
                <a:path extrusionOk="0" h="2904" w="270">
                  <a:moveTo>
                    <a:pt x="0" y="1"/>
                  </a:moveTo>
                  <a:lnTo>
                    <a:pt x="0" y="2904"/>
                  </a:lnTo>
                  <a:lnTo>
                    <a:pt x="270" y="2615"/>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38"/>
            <p:cNvSpPr/>
            <p:nvPr/>
          </p:nvSpPr>
          <p:spPr>
            <a:xfrm flipH="1" rot="5400000">
              <a:off x="3402067" y="4206636"/>
              <a:ext cx="5860" cy="229423"/>
            </a:xfrm>
            <a:custGeom>
              <a:rect b="b" l="l" r="r" t="t"/>
              <a:pathLst>
                <a:path extrusionOk="0" h="10651" w="270">
                  <a:moveTo>
                    <a:pt x="0" y="0"/>
                  </a:moveTo>
                  <a:lnTo>
                    <a:pt x="0" y="10651"/>
                  </a:lnTo>
                  <a:lnTo>
                    <a:pt x="269" y="10382"/>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8"/>
            <p:cNvSpPr/>
            <p:nvPr/>
          </p:nvSpPr>
          <p:spPr>
            <a:xfrm flipH="1" rot="5400000">
              <a:off x="3401861" y="4206423"/>
              <a:ext cx="5860" cy="118039"/>
            </a:xfrm>
            <a:custGeom>
              <a:rect b="b" l="l" r="r" t="t"/>
              <a:pathLst>
                <a:path extrusionOk="0" h="5480" w="270">
                  <a:moveTo>
                    <a:pt x="0" y="1"/>
                  </a:moveTo>
                  <a:lnTo>
                    <a:pt x="0" y="5480"/>
                  </a:lnTo>
                  <a:lnTo>
                    <a:pt x="270" y="5191"/>
                  </a:lnTo>
                  <a:lnTo>
                    <a:pt x="270" y="2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38"/>
            <p:cNvSpPr/>
            <p:nvPr/>
          </p:nvSpPr>
          <p:spPr>
            <a:xfrm flipH="1" rot="5400000">
              <a:off x="3401862" y="4211186"/>
              <a:ext cx="6272" cy="276638"/>
            </a:xfrm>
            <a:custGeom>
              <a:rect b="b" l="l" r="r" t="t"/>
              <a:pathLst>
                <a:path extrusionOk="0" h="12843" w="289">
                  <a:moveTo>
                    <a:pt x="192" y="1"/>
                  </a:moveTo>
                  <a:lnTo>
                    <a:pt x="0" y="193"/>
                  </a:lnTo>
                  <a:lnTo>
                    <a:pt x="0" y="12650"/>
                  </a:lnTo>
                  <a:lnTo>
                    <a:pt x="192" y="12843"/>
                  </a:lnTo>
                  <a:lnTo>
                    <a:pt x="288" y="12766"/>
                  </a:lnTo>
                  <a:lnTo>
                    <a:pt x="288" y="97"/>
                  </a:ln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38"/>
            <p:cNvSpPr/>
            <p:nvPr/>
          </p:nvSpPr>
          <p:spPr>
            <a:xfrm flipH="1" rot="5400000">
              <a:off x="3402067" y="4206427"/>
              <a:ext cx="5860" cy="173936"/>
            </a:xfrm>
            <a:custGeom>
              <a:rect b="b" l="l" r="r" t="t"/>
              <a:pathLst>
                <a:path extrusionOk="0" h="8075" w="270">
                  <a:moveTo>
                    <a:pt x="0" y="0"/>
                  </a:moveTo>
                  <a:lnTo>
                    <a:pt x="0" y="8075"/>
                  </a:lnTo>
                  <a:lnTo>
                    <a:pt x="269" y="7786"/>
                  </a:lnTo>
                  <a:lnTo>
                    <a:pt x="269" y="28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8"/>
            <p:cNvSpPr/>
            <p:nvPr/>
          </p:nvSpPr>
          <p:spPr>
            <a:xfrm flipH="1" rot="5400000">
              <a:off x="3401849" y="4376626"/>
              <a:ext cx="6294" cy="113494"/>
            </a:xfrm>
            <a:custGeom>
              <a:rect b="b" l="l" r="r" t="t"/>
              <a:pathLst>
                <a:path extrusionOk="0" h="5269" w="290">
                  <a:moveTo>
                    <a:pt x="289" y="1"/>
                  </a:moveTo>
                  <a:lnTo>
                    <a:pt x="1" y="289"/>
                  </a:lnTo>
                  <a:lnTo>
                    <a:pt x="1" y="4999"/>
                  </a:lnTo>
                  <a:lnTo>
                    <a:pt x="289" y="5268"/>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38"/>
            <p:cNvSpPr/>
            <p:nvPr/>
          </p:nvSpPr>
          <p:spPr>
            <a:xfrm flipH="1" rot="5400000">
              <a:off x="3402065" y="4432538"/>
              <a:ext cx="5860" cy="58007"/>
            </a:xfrm>
            <a:custGeom>
              <a:rect b="b" l="l" r="r" t="t"/>
              <a:pathLst>
                <a:path extrusionOk="0" h="2693" w="270">
                  <a:moveTo>
                    <a:pt x="270" y="1"/>
                  </a:moveTo>
                  <a:lnTo>
                    <a:pt x="1" y="289"/>
                  </a:lnTo>
                  <a:lnTo>
                    <a:pt x="1" y="2423"/>
                  </a:lnTo>
                  <a:lnTo>
                    <a:pt x="270" y="2692"/>
                  </a:lnTo>
                  <a:lnTo>
                    <a:pt x="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38"/>
            <p:cNvSpPr/>
            <p:nvPr/>
          </p:nvSpPr>
          <p:spPr>
            <a:xfrm flipH="1" rot="5400000">
              <a:off x="3401646" y="4265030"/>
              <a:ext cx="6294" cy="224878"/>
            </a:xfrm>
            <a:custGeom>
              <a:rect b="b" l="l" r="r" t="t"/>
              <a:pathLst>
                <a:path extrusionOk="0" h="10440" w="290">
                  <a:moveTo>
                    <a:pt x="289" y="1"/>
                  </a:moveTo>
                  <a:lnTo>
                    <a:pt x="1" y="270"/>
                  </a:lnTo>
                  <a:lnTo>
                    <a:pt x="1" y="10151"/>
                  </a:lnTo>
                  <a:lnTo>
                    <a:pt x="289" y="10440"/>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38"/>
            <p:cNvSpPr/>
            <p:nvPr/>
          </p:nvSpPr>
          <p:spPr>
            <a:xfrm flipH="1" rot="5400000">
              <a:off x="3401850" y="4320930"/>
              <a:ext cx="6294" cy="168981"/>
            </a:xfrm>
            <a:custGeom>
              <a:rect b="b" l="l" r="r" t="t"/>
              <a:pathLst>
                <a:path extrusionOk="0" h="7845" w="290">
                  <a:moveTo>
                    <a:pt x="289" y="1"/>
                  </a:moveTo>
                  <a:lnTo>
                    <a:pt x="1" y="289"/>
                  </a:lnTo>
                  <a:lnTo>
                    <a:pt x="1" y="7575"/>
                  </a:lnTo>
                  <a:lnTo>
                    <a:pt x="289" y="7844"/>
                  </a:lnTo>
                  <a:lnTo>
                    <a:pt x="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5" name="Google Shape;2665;p38"/>
          <p:cNvGrpSpPr/>
          <p:nvPr/>
        </p:nvGrpSpPr>
        <p:grpSpPr>
          <a:xfrm>
            <a:off x="7936436" y="244350"/>
            <a:ext cx="1013039" cy="996144"/>
            <a:chOff x="-48233050" y="3569725"/>
            <a:chExt cx="252050" cy="299475"/>
          </a:xfrm>
        </p:grpSpPr>
        <p:sp>
          <p:nvSpPr>
            <p:cNvPr id="2666" name="Google Shape;2666;p38"/>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8"/>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8"/>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9" name="Google Shape;2669;p38"/>
          <p:cNvSpPr txBox="1"/>
          <p:nvPr/>
        </p:nvSpPr>
        <p:spPr>
          <a:xfrm>
            <a:off x="1265725" y="1220100"/>
            <a:ext cx="5527200" cy="438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Hind"/>
                <a:ea typeface="Hind"/>
                <a:cs typeface="Hind"/>
                <a:sym typeface="Hind"/>
              </a:rPr>
              <a:t>Predict if a driver/vehicle combination can cause accident or not!</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323850" lvl="0" marL="457200" rtl="0" algn="l">
              <a:spcBef>
                <a:spcPts val="0"/>
              </a:spcBef>
              <a:spcAft>
                <a:spcPts val="0"/>
              </a:spcAft>
              <a:buClr>
                <a:schemeClr val="lt1"/>
              </a:buClr>
              <a:buSzPts val="1500"/>
              <a:buFont typeface="Catamaran"/>
              <a:buChar char="●"/>
            </a:pPr>
            <a:r>
              <a:rPr lang="en">
                <a:solidFill>
                  <a:schemeClr val="dk1"/>
                </a:solidFill>
                <a:latin typeface="Hind"/>
                <a:ea typeface="Hind"/>
                <a:cs typeface="Hind"/>
                <a:sym typeface="Hind"/>
              </a:rPr>
              <a:t>Using Machine learning, we can predict a dependent variable depending on some independent variables.</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We chose </a:t>
            </a:r>
            <a:r>
              <a:rPr lang="en">
                <a:solidFill>
                  <a:schemeClr val="dk1"/>
                </a:solidFill>
                <a:latin typeface="Hind"/>
                <a:ea typeface="Hind"/>
                <a:cs typeface="Hind"/>
                <a:sym typeface="Hind"/>
              </a:rPr>
              <a:t>Random forest Classifier as it uses voting as a mechanism to come up with the best results. </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We split the data into 70:30 ratio as training and testing sets and test our predictions on the testing sets to </a:t>
            </a:r>
            <a:r>
              <a:rPr lang="en">
                <a:solidFill>
                  <a:schemeClr val="dk1"/>
                </a:solidFill>
                <a:latin typeface="Hind"/>
                <a:ea typeface="Hind"/>
                <a:cs typeface="Hind"/>
                <a:sym typeface="Hind"/>
              </a:rPr>
              <a:t>calculate</a:t>
            </a:r>
            <a:r>
              <a:rPr lang="en">
                <a:solidFill>
                  <a:schemeClr val="dk1"/>
                </a:solidFill>
                <a:latin typeface="Hind"/>
                <a:ea typeface="Hind"/>
                <a:cs typeface="Hind"/>
                <a:sym typeface="Hind"/>
              </a:rPr>
              <a:t> the accuracy.</a:t>
            </a:r>
            <a:endParaRPr>
              <a:solidFill>
                <a:schemeClr val="dk1"/>
              </a:solidFill>
              <a:latin typeface="Hind"/>
              <a:ea typeface="Hind"/>
              <a:cs typeface="Hind"/>
              <a:sym typeface="Hind"/>
            </a:endParaRPr>
          </a:p>
          <a:p>
            <a:pPr indent="0" lvl="0" marL="457200" rtl="0" algn="l">
              <a:spcBef>
                <a:spcPts val="0"/>
              </a:spcBef>
              <a:spcAft>
                <a:spcPts val="0"/>
              </a:spcAft>
              <a:buNone/>
            </a:pPr>
            <a:r>
              <a:t/>
            </a:r>
            <a:endParaRPr>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a:solidFill>
                  <a:schemeClr val="dk1"/>
                </a:solidFill>
                <a:latin typeface="Hind"/>
                <a:ea typeface="Hind"/>
                <a:cs typeface="Hind"/>
                <a:sym typeface="Hind"/>
              </a:rPr>
              <a:t>Seeing 97% accuracy in our prediction the police department can look at the different car models and see </a:t>
            </a:r>
            <a:r>
              <a:rPr lang="en">
                <a:solidFill>
                  <a:schemeClr val="dk1"/>
                </a:solidFill>
                <a:latin typeface="Hind"/>
                <a:ea typeface="Hind"/>
                <a:cs typeface="Hind"/>
                <a:sym typeface="Hind"/>
              </a:rPr>
              <a:t>which</a:t>
            </a:r>
            <a:r>
              <a:rPr lang="en">
                <a:solidFill>
                  <a:schemeClr val="dk1"/>
                </a:solidFill>
                <a:latin typeface="Hind"/>
                <a:ea typeface="Hind"/>
                <a:cs typeface="Hind"/>
                <a:sym typeface="Hind"/>
              </a:rPr>
              <a:t> ones are likely to cause most accidents.</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p:txBody>
      </p:sp>
    </p:spTree>
  </p:cSld>
  <p:clrMapOvr>
    <a:masterClrMapping/>
  </p:clrMapOvr>
</p:sld>
</file>

<file path=ppt/theme/theme1.xml><?xml version="1.0" encoding="utf-8"?>
<a:theme xmlns:a="http://schemas.openxmlformats.org/drawingml/2006/main" xmlns:r="http://schemas.openxmlformats.org/officeDocument/2006/relationships" name="Architecture &amp; Construction Management Company Profile by Slidesgo">
  <a:themeElements>
    <a:clrScheme name="Simple Light">
      <a:dk1>
        <a:srgbClr val="1F285F"/>
      </a:dk1>
      <a:lt1>
        <a:srgbClr val="5CE1E6"/>
      </a:lt1>
      <a:dk2>
        <a:srgbClr val="E5EFFA"/>
      </a:dk2>
      <a:lt2>
        <a:srgbClr val="FFFFFF"/>
      </a:lt2>
      <a:accent1>
        <a:srgbClr val="0055A5"/>
      </a:accent1>
      <a:accent2>
        <a:srgbClr val="003D6D"/>
      </a:accent2>
      <a:accent3>
        <a:srgbClr val="0095D5"/>
      </a:accent3>
      <a:accent4>
        <a:srgbClr val="B4E8F8"/>
      </a:accent4>
      <a:accent5>
        <a:srgbClr val="FA8282"/>
      </a:accent5>
      <a:accent6>
        <a:srgbClr val="FFFFFF"/>
      </a:accent6>
      <a:hlink>
        <a:srgbClr val="1F285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