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0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8CA0-360B-462B-B2CE-DCA40E972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336FF-D357-4805-A832-17D22524D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F785-B32A-47A1-8239-9FE44054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B3BF-636A-4E60-B856-D4E25900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754C-12C2-4E9C-B9DB-607C8F57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F68A-8A6F-43DA-B8BC-4391D6BB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95780-BB01-40EF-996E-021579AE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C72F7-3587-4A71-9D18-BE95626C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5F96-24F2-45E4-AAE5-27844EB9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3B68-5D7C-4E7D-AA52-7410C495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99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711FF-4E00-4191-9FD7-06CAF6759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73EA3-C79A-4425-B2D7-12005C56E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9FB5-6705-43DE-9F3F-506B44CF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F1298-92D8-4D78-BE97-5E31154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84E5-FA43-4600-BA08-A69B845E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896-450C-4803-B7AA-1D4C5A77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853A-7D6B-48A7-870E-9919DF33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F7A4-0EEF-4EF5-9072-9C3F5034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FB7AC-FFA7-4E3D-A0D8-589FC6D6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3ABA-E71B-450E-9BBC-7DB7EAF9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DB20-61E6-4BC5-ABA5-C337FE74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5C5F-30D7-4AD9-96BB-E4FCCA7ED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6201-2B25-418C-AEDF-3E6F3AE6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2079-60D0-4CD1-AADF-4522A35A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0B0E-7804-4508-88D6-410AF5F1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38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3755-5915-4A38-A13A-AADA9CC1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6227-89A3-4817-8844-FFDFBC674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27422-B616-4CC7-A8D7-3A2BE8D8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C5733-B6A1-453A-9E67-8C4AED63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488CC-1CE9-4AAE-81F1-334E7BB7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600B5-649D-4970-AD5E-84DE08D1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0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DC03-C3C7-4BF9-BDC5-1502C0EB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9944-0635-402B-89FE-424986037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9A60E-BBCA-4561-BD9A-2236AA380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86114-4C62-4395-A840-A877DB96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0223B-8A7D-4DE3-A010-47140DA07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B1011-ED1A-45D0-8BC0-175FB09F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E5990-1D77-409E-91DB-2DAEB785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4D1AD-29AB-4139-85D2-3A607D69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71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7EB2-0D46-47C6-A07C-537329E6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D820-71D1-4AEC-9623-EE2403C0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16994-3458-4A31-A9E2-B8026027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0EFE9-4B03-4984-8F84-2A03A134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14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19D2B-EDCE-4B30-B746-80C7BB67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41D80-5903-4AB6-A33E-E96F3867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36EC-1969-4DE4-9F72-C07A3225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3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FCEA-EC9D-48F8-8136-154233AF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A1CA-B78D-4917-9C19-D81112AE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E9970-B736-4CBB-89EE-2B779F900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38FA-BFED-4A51-9A43-97313A8A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2DB1-547B-4667-9CF0-AFB3EE23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06093-9B0D-4D4F-934B-524B0AA2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1723-FD20-4289-9D90-BE4067FE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F658C-3CE8-458D-A557-3374EF512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63FF6-1C69-481C-8C25-3E927AF3C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1D996-A283-4ECC-BC5E-4A367FF9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30646-0A8D-485B-9A78-E0B6116A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B7521-F80C-4AD7-8868-C88A6E28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4FCF5-90E7-400D-859E-AFE2AA51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697C7-23E2-4637-AB7D-A47AF14F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81DF-A31A-4ADE-B614-04BB85D0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DD81-E032-4760-9E9E-6A51008C712D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DBF6-42AD-4F31-9EED-ED9202A3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B9B9-315B-4953-8EBF-0D7AB8FDA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BCB55-2D29-4A62-A303-C2236F88C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6B77-74E5-4C40-9723-0F5FF9B7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Ouykhy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2FDB-73AC-49FC-B1DD-D00E9EB1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the Colombian version</a:t>
            </a:r>
          </a:p>
          <a:p>
            <a:r>
              <a:rPr lang="en-US" dirty="0"/>
              <a:t>Use “Banana”, “data ana”, “^_^” as an examples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27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59E2-FA65-481C-BBBE-8418E25B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471B-16C5-4B56-A14F-C37BA86D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BF1ED-C372-4A2D-8C9D-D21B168B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6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846D6-6F8B-4846-88EB-EE8CCC2B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23" y="13896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Hangman game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Maher </a:t>
            </a:r>
            <a:r>
              <a:rPr lang="en-GB" dirty="0" err="1"/>
              <a:t>Zeghida</a:t>
            </a:r>
            <a:br>
              <a:rPr lang="en-GB" dirty="0"/>
            </a:br>
            <a:r>
              <a:rPr lang="en-GB" dirty="0"/>
              <a:t>Ana Cortes</a:t>
            </a:r>
            <a:br>
              <a:rPr lang="en-GB" dirty="0"/>
            </a:br>
            <a:r>
              <a:rPr lang="en-GB" dirty="0"/>
              <a:t>Ouykhy Quach</a:t>
            </a:r>
            <a:br>
              <a:rPr lang="en-GB" dirty="0"/>
            </a:b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9B0671-027D-4777-9E9F-27EC7E065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706" y="365124"/>
            <a:ext cx="3919307" cy="5871621"/>
          </a:xfrm>
        </p:spPr>
      </p:pic>
    </p:spTree>
    <p:extLst>
      <p:ext uri="{BB962C8B-B14F-4D97-AF65-F5344CB8AC3E}">
        <p14:creationId xmlns:p14="http://schemas.microsoft.com/office/powerpoint/2010/main" val="184069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106A-36D2-422D-8B40-A66CDB5C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9718-6FD7-4304-B398-8FA1C3E0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and rules we decided:</a:t>
            </a:r>
          </a:p>
          <a:p>
            <a:pPr lvl="1"/>
            <a:r>
              <a:rPr lang="en-US" dirty="0"/>
              <a:t>2 players only ( 1 host and 1 player to guess)</a:t>
            </a:r>
          </a:p>
          <a:p>
            <a:pPr lvl="1"/>
            <a:r>
              <a:rPr lang="en-GB" dirty="0"/>
              <a:t>Player guessing is allowed to </a:t>
            </a:r>
            <a:r>
              <a:rPr lang="en-GB" dirty="0">
                <a:solidFill>
                  <a:srgbClr val="FF0000"/>
                </a:solidFill>
              </a:rPr>
              <a:t>6</a:t>
            </a:r>
            <a:r>
              <a:rPr lang="en-GB" dirty="0"/>
              <a:t> errors before end (burning the man)</a:t>
            </a:r>
          </a:p>
          <a:p>
            <a:pPr lvl="1"/>
            <a:r>
              <a:rPr lang="en-GB" dirty="0"/>
              <a:t>Only take letters as input and a letter can’t be inputted twice</a:t>
            </a:r>
          </a:p>
          <a:p>
            <a:r>
              <a:rPr lang="en-GB" dirty="0"/>
              <a:t>The </a:t>
            </a:r>
            <a:r>
              <a:rPr lang="en-GB"/>
              <a:t>drawing and dashes – </a:t>
            </a:r>
            <a:r>
              <a:rPr lang="en-GB" dirty="0"/>
              <a:t>but Yoda </a:t>
            </a:r>
            <a:r>
              <a:rPr lang="en-GB"/>
              <a:t>Ana rocks!!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3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Notes from Ouykhy</vt:lpstr>
      <vt:lpstr>PowerPoint Presentation</vt:lpstr>
      <vt:lpstr>Hangman game  Maher Zeghida Ana Cortes Ouykhy Quach 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ouykhy@gmail.com</dc:creator>
  <cp:lastModifiedBy>ouykhy@gmail.com</cp:lastModifiedBy>
  <cp:revision>8</cp:revision>
  <dcterms:created xsi:type="dcterms:W3CDTF">2021-12-03T21:39:14Z</dcterms:created>
  <dcterms:modified xsi:type="dcterms:W3CDTF">2021-12-04T17:29:26Z</dcterms:modified>
</cp:coreProperties>
</file>