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00" r:id="rId4"/>
    <p:sldId id="298" r:id="rId5"/>
    <p:sldId id="299" r:id="rId6"/>
    <p:sldId id="301" r:id="rId7"/>
    <p:sldId id="295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B62C-EA29-38D7-9660-F502E15A5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89" y="2825836"/>
            <a:ext cx="10993549" cy="147501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1798C-0AA9-5AB3-92B6-095EC5D76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4348166"/>
            <a:ext cx="10993546" cy="59032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Lecture </a:t>
            </a:r>
            <a:r>
              <a:rPr lang="ar-EG" sz="2400" dirty="0">
                <a:solidFill>
                  <a:schemeClr val="bg1"/>
                </a:solidFill>
              </a:rPr>
              <a:t>3</a:t>
            </a:r>
            <a:r>
              <a:rPr lang="en-US" sz="2400" dirty="0">
                <a:solidFill>
                  <a:schemeClr val="bg1"/>
                </a:solidFill>
              </a:rPr>
              <a:t> (part11)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733194-816A-47D8-FC3A-14D439C2E064}"/>
              </a:ext>
            </a:extLst>
          </p:cNvPr>
          <p:cNvSpPr txBox="1">
            <a:spLocks/>
          </p:cNvSpPr>
          <p:nvPr/>
        </p:nvSpPr>
        <p:spPr>
          <a:xfrm>
            <a:off x="2691295" y="4442800"/>
            <a:ext cx="6773338" cy="1013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By/ aly maher abdelfattah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2D4F7B-3EF4-2A57-F6C2-4B388B02A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219" y="580104"/>
            <a:ext cx="2487562" cy="248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4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dirty="0"/>
              <a:t>Breadth first search (BFS)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80B5B3-C129-076B-D431-A25BFB5AD8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34" t="26989" r="7169" b="1769"/>
          <a:stretch/>
        </p:blipFill>
        <p:spPr>
          <a:xfrm>
            <a:off x="1162384" y="1972220"/>
            <a:ext cx="10155649" cy="488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dirty="0"/>
              <a:t>Breadth first search (BFS)</a:t>
            </a:r>
            <a:r>
              <a:rPr lang="ar-EG" dirty="0"/>
              <a:t> </a:t>
            </a:r>
            <a:r>
              <a:rPr lang="en-US" dirty="0"/>
              <a:t>=&gt;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A0C3D7-5FE5-BB16-8CBF-A978ECE718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00" t="24101" r="56182" b="26892"/>
          <a:stretch/>
        </p:blipFill>
        <p:spPr>
          <a:xfrm>
            <a:off x="5887324" y="1817933"/>
            <a:ext cx="3818278" cy="3360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782E04-47C5-1E5C-4DAD-E745B23ABB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63" t="19181" r="28552" b="4094"/>
          <a:stretch/>
        </p:blipFill>
        <p:spPr>
          <a:xfrm>
            <a:off x="493553" y="1817933"/>
            <a:ext cx="5036580" cy="4975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994B5C-6E09-ACFC-992F-BC655309B2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666" t="24101" r="7566" b="34756"/>
          <a:stretch/>
        </p:blipFill>
        <p:spPr>
          <a:xfrm>
            <a:off x="8209805" y="4540659"/>
            <a:ext cx="3982195" cy="231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4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dirty="0"/>
              <a:t>Depth first search (DFS)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CBC09E-F86A-CEA1-8E11-4FBED73D1E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47" t="24102" r="10383" b="5170"/>
          <a:stretch/>
        </p:blipFill>
        <p:spPr>
          <a:xfrm>
            <a:off x="1080795" y="1972220"/>
            <a:ext cx="10030409" cy="485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00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dirty="0"/>
              <a:t>Depth first search (DFS)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D7A555-0C57-66D8-859B-04A25A4057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69" t="43537" r="14041" b="6368"/>
          <a:stretch/>
        </p:blipFill>
        <p:spPr>
          <a:xfrm>
            <a:off x="1219844" y="3370435"/>
            <a:ext cx="9752311" cy="343552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B00B29-E62E-9961-B6D3-CBC8CAEF5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20077"/>
            <a:ext cx="10648281" cy="150926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Note : if you don’t flow alphabetic order, you may get a different answer</a:t>
            </a:r>
          </a:p>
          <a:p>
            <a:r>
              <a:rPr lang="en-US" sz="2000" dirty="0">
                <a:solidFill>
                  <a:schemeClr val="tx1"/>
                </a:solidFill>
              </a:rPr>
              <a:t>Your answer will still be correct (but different)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However, in order to get a unified answer, it’s recommended that you follow alphabetic order</a:t>
            </a:r>
          </a:p>
        </p:txBody>
      </p:sp>
    </p:spTree>
    <p:extLst>
      <p:ext uri="{BB962C8B-B14F-4D97-AF65-F5344CB8AC3E}">
        <p14:creationId xmlns:p14="http://schemas.microsoft.com/office/powerpoint/2010/main" val="73325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dirty="0"/>
              <a:t>Depth first search (DFS) =&gt;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CC1F4B-C22D-C1B2-0DD6-2B72829155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290" t="21150" r="29605" b="4328"/>
          <a:stretch/>
        </p:blipFill>
        <p:spPr>
          <a:xfrm>
            <a:off x="3617494" y="1864432"/>
            <a:ext cx="4957011" cy="493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dirty="0"/>
              <a:t>Depth-First vs. Breadth-First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500C3-43A5-70AE-4AFC-BD0FB0F4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69806"/>
            <a:ext cx="11029615" cy="508819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 Depth-first goes off into one branch until it reaches a leaf node</a:t>
            </a:r>
            <a:endParaRPr lang="ar-EG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ar-EG" sz="2000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- Not good if the goal is on another branch</a:t>
            </a:r>
            <a:endParaRPr lang="ar-EG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ar-EG" sz="2000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- Uses much less space than breadth-first</a:t>
            </a:r>
          </a:p>
          <a:p>
            <a:r>
              <a:rPr lang="en-US" sz="2000" dirty="0">
                <a:solidFill>
                  <a:schemeClr val="tx1"/>
                </a:solidFill>
              </a:rPr>
              <a:t>Breadth-first is more careful by checking all alternatives</a:t>
            </a:r>
            <a:endParaRPr lang="ar-EG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ar-EG" sz="2000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-</a:t>
            </a:r>
            <a:r>
              <a:rPr lang="ar-EG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Very memory-intensive</a:t>
            </a:r>
            <a:endParaRPr lang="ar-EG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ar-EG" sz="2000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- For a large tree, breadth-first search memory requirements maybe excessive</a:t>
            </a:r>
            <a:endParaRPr lang="ar-EG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ar-EG" sz="2000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chemeClr val="tx1"/>
                </a:solidFill>
              </a:rPr>
              <a:t>- For a large tree, a depth-first search may take an excessively long time to find even a very </a:t>
            </a:r>
            <a:r>
              <a:rPr lang="ar-EG" sz="2000" dirty="0">
                <a:solidFill>
                  <a:schemeClr val="tx1"/>
                </a:solidFill>
              </a:rPr>
              <a:t>	 	   </a:t>
            </a:r>
            <a:r>
              <a:rPr lang="en-US" sz="2000" dirty="0">
                <a:solidFill>
                  <a:schemeClr val="tx1"/>
                </a:solidFill>
              </a:rPr>
              <a:t>nearby goal node.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48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10B0-25E2-8B2B-37FC-E7C4DA64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E44088-9D05-0E2C-A6C8-CC727D100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734"/>
            <a:ext cx="12192000" cy="6054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20BB7C-A3AF-2435-F5B0-8BF3DE1B6228}"/>
              </a:ext>
            </a:extLst>
          </p:cNvPr>
          <p:cNvSpPr txBox="1"/>
          <p:nvPr/>
        </p:nvSpPr>
        <p:spPr>
          <a:xfrm>
            <a:off x="2050026" y="1870119"/>
            <a:ext cx="80919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296754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867</TotalTime>
  <Words>180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Gill Sans MT</vt:lpstr>
      <vt:lpstr>Wingdings 2</vt:lpstr>
      <vt:lpstr>Dividend</vt:lpstr>
      <vt:lpstr>Artificial Intelligence</vt:lpstr>
      <vt:lpstr>Breadth first search (BFS)</vt:lpstr>
      <vt:lpstr>Breadth first search (BFS) =&gt; code</vt:lpstr>
      <vt:lpstr>Depth first search (DFS)</vt:lpstr>
      <vt:lpstr>Depth first search (DFS)</vt:lpstr>
      <vt:lpstr>Depth first search (DFS) =&gt; code</vt:lpstr>
      <vt:lpstr>Depth-First vs. Breadth-First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statistics</dc:title>
  <dc:creator>Aly Maher</dc:creator>
  <cp:lastModifiedBy>Aly Maher Abdelfattah abdelrahman</cp:lastModifiedBy>
  <cp:revision>8</cp:revision>
  <dcterms:created xsi:type="dcterms:W3CDTF">2024-01-29T13:33:49Z</dcterms:created>
  <dcterms:modified xsi:type="dcterms:W3CDTF">2024-06-24T21:52:53Z</dcterms:modified>
</cp:coreProperties>
</file>