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9113E-80A2-4383-9D55-D890D95B9F4F}" v="22" dt="2024-11-20T21:23:05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r Alqarra" userId="81703c0c110a5f03" providerId="LiveId" clId="{EED9113E-80A2-4383-9D55-D890D95B9F4F}"/>
    <pc:docChg chg="modSld">
      <pc:chgData name="Maher Alqarra" userId="81703c0c110a5f03" providerId="LiveId" clId="{EED9113E-80A2-4383-9D55-D890D95B9F4F}" dt="2024-11-22T00:23:15.744" v="179" actId="113"/>
      <pc:docMkLst>
        <pc:docMk/>
      </pc:docMkLst>
      <pc:sldChg chg="modSp mod">
        <pc:chgData name="Maher Alqarra" userId="81703c0c110a5f03" providerId="LiveId" clId="{EED9113E-80A2-4383-9D55-D890D95B9F4F}" dt="2024-11-22T00:23:01.581" v="175" actId="113"/>
        <pc:sldMkLst>
          <pc:docMk/>
          <pc:sldMk cId="282028126" sldId="256"/>
        </pc:sldMkLst>
        <pc:spChg chg="mod">
          <ac:chgData name="Maher Alqarra" userId="81703c0c110a5f03" providerId="LiveId" clId="{EED9113E-80A2-4383-9D55-D890D95B9F4F}" dt="2024-11-22T00:23:01.581" v="175" actId="113"/>
          <ac:spMkLst>
            <pc:docMk/>
            <pc:sldMk cId="282028126" sldId="256"/>
            <ac:spMk id="165" creationId="{2221DA08-5720-A3AF-66ED-86CDFDBAAABA}"/>
          </ac:spMkLst>
        </pc:spChg>
      </pc:sldChg>
      <pc:sldChg chg="addSp delSp modSp mod">
        <pc:chgData name="Maher Alqarra" userId="81703c0c110a5f03" providerId="LiveId" clId="{EED9113E-80A2-4383-9D55-D890D95B9F4F}" dt="2024-11-20T21:27:31.006" v="172" actId="20577"/>
        <pc:sldMkLst>
          <pc:docMk/>
          <pc:sldMk cId="412121243" sldId="257"/>
        </pc:sldMkLst>
        <pc:spChg chg="mod">
          <ac:chgData name="Maher Alqarra" userId="81703c0c110a5f03" providerId="LiveId" clId="{EED9113E-80A2-4383-9D55-D890D95B9F4F}" dt="2024-11-20T21:27:31.006" v="172" actId="20577"/>
          <ac:spMkLst>
            <pc:docMk/>
            <pc:sldMk cId="412121243" sldId="257"/>
            <ac:spMk id="2" creationId="{227C1C61-A9A4-9906-D9A0-8AD0A437CE0C}"/>
          </ac:spMkLst>
        </pc:spChg>
        <pc:picChg chg="mod">
          <ac:chgData name="Maher Alqarra" userId="81703c0c110a5f03" providerId="LiveId" clId="{EED9113E-80A2-4383-9D55-D890D95B9F4F}" dt="2024-11-20T21:15:09.274" v="4" actId="1076"/>
          <ac:picMkLst>
            <pc:docMk/>
            <pc:sldMk cId="412121243" sldId="257"/>
            <ac:picMk id="160" creationId="{4751EBD9-4724-B1CD-8FB9-0523CC144BC3}"/>
          </ac:picMkLst>
        </pc:picChg>
        <pc:picChg chg="add del mod">
          <ac:chgData name="Maher Alqarra" userId="81703c0c110a5f03" providerId="LiveId" clId="{EED9113E-80A2-4383-9D55-D890D95B9F4F}" dt="2024-11-20T21:15:49.464" v="7" actId="478"/>
          <ac:picMkLst>
            <pc:docMk/>
            <pc:sldMk cId="412121243" sldId="257"/>
            <ac:picMk id="1026" creationId="{655985D8-DDD8-6B4E-A137-A53C29A443BF}"/>
          </ac:picMkLst>
        </pc:picChg>
        <pc:picChg chg="add del mod">
          <ac:chgData name="Maher Alqarra" userId="81703c0c110a5f03" providerId="LiveId" clId="{EED9113E-80A2-4383-9D55-D890D95B9F4F}" dt="2024-11-20T21:16:44.774" v="11" actId="478"/>
          <ac:picMkLst>
            <pc:docMk/>
            <pc:sldMk cId="412121243" sldId="257"/>
            <ac:picMk id="1028" creationId="{52570157-7075-3E10-3226-F49993D8DA7B}"/>
          </ac:picMkLst>
        </pc:picChg>
        <pc:picChg chg="add mod">
          <ac:chgData name="Maher Alqarra" userId="81703c0c110a5f03" providerId="LiveId" clId="{EED9113E-80A2-4383-9D55-D890D95B9F4F}" dt="2024-11-20T21:18:17.995" v="23" actId="14100"/>
          <ac:picMkLst>
            <pc:docMk/>
            <pc:sldMk cId="412121243" sldId="257"/>
            <ac:picMk id="1030" creationId="{75258E8E-6603-78A0-9DB4-7379EA0FB0B8}"/>
          </ac:picMkLst>
        </pc:picChg>
        <pc:picChg chg="add del mod">
          <ac:chgData name="Maher Alqarra" userId="81703c0c110a5f03" providerId="LiveId" clId="{EED9113E-80A2-4383-9D55-D890D95B9F4F}" dt="2024-11-20T21:18:13.652" v="22" actId="478"/>
          <ac:picMkLst>
            <pc:docMk/>
            <pc:sldMk cId="412121243" sldId="257"/>
            <ac:picMk id="1032" creationId="{D23DBF0D-C349-B779-FE0E-7B33FB87CEA8}"/>
          </ac:picMkLst>
        </pc:picChg>
      </pc:sldChg>
      <pc:sldChg chg="modSp mod">
        <pc:chgData name="Maher Alqarra" userId="81703c0c110a5f03" providerId="LiveId" clId="{EED9113E-80A2-4383-9D55-D890D95B9F4F}" dt="2024-11-22T00:23:15.744" v="179" actId="113"/>
        <pc:sldMkLst>
          <pc:docMk/>
          <pc:sldMk cId="3466433321" sldId="258"/>
        </pc:sldMkLst>
        <pc:spChg chg="mod">
          <ac:chgData name="Maher Alqarra" userId="81703c0c110a5f03" providerId="LiveId" clId="{EED9113E-80A2-4383-9D55-D890D95B9F4F}" dt="2024-11-22T00:23:15.744" v="179" actId="113"/>
          <ac:spMkLst>
            <pc:docMk/>
            <pc:sldMk cId="3466433321" sldId="258"/>
            <ac:spMk id="2" creationId="{DEEF72B4-DA9C-87DF-19E5-957429C96A20}"/>
          </ac:spMkLst>
        </pc:spChg>
      </pc:sldChg>
      <pc:sldChg chg="addSp modSp mod">
        <pc:chgData name="Maher Alqarra" userId="81703c0c110a5f03" providerId="LiveId" clId="{EED9113E-80A2-4383-9D55-D890D95B9F4F}" dt="2024-11-20T21:22:31.163" v="69" actId="403"/>
        <pc:sldMkLst>
          <pc:docMk/>
          <pc:sldMk cId="2418486013" sldId="259"/>
        </pc:sldMkLst>
        <pc:spChg chg="add mod">
          <ac:chgData name="Maher Alqarra" userId="81703c0c110a5f03" providerId="LiveId" clId="{EED9113E-80A2-4383-9D55-D890D95B9F4F}" dt="2024-11-20T21:22:31.163" v="69" actId="403"/>
          <ac:spMkLst>
            <pc:docMk/>
            <pc:sldMk cId="2418486013" sldId="259"/>
            <ac:spMk id="2" creationId="{8F6AF076-75B0-B2A1-E95F-1385AF43F811}"/>
          </ac:spMkLst>
        </pc:spChg>
        <pc:picChg chg="mod">
          <ac:chgData name="Maher Alqarra" userId="81703c0c110a5f03" providerId="LiveId" clId="{EED9113E-80A2-4383-9D55-D890D95B9F4F}" dt="2024-11-20T21:21:58.153" v="44" actId="14100"/>
          <ac:picMkLst>
            <pc:docMk/>
            <pc:sldMk cId="2418486013" sldId="259"/>
            <ac:picMk id="3" creationId="{A1A5C253-06B7-5373-7F47-947B1AB4EBAD}"/>
          </ac:picMkLst>
        </pc:picChg>
      </pc:sldChg>
      <pc:sldChg chg="modSp mod">
        <pc:chgData name="Maher Alqarra" userId="81703c0c110a5f03" providerId="LiveId" clId="{EED9113E-80A2-4383-9D55-D890D95B9F4F}" dt="2024-11-20T21:19:36.149" v="36" actId="122"/>
        <pc:sldMkLst>
          <pc:docMk/>
          <pc:sldMk cId="3482937658" sldId="260"/>
        </pc:sldMkLst>
        <pc:spChg chg="mod">
          <ac:chgData name="Maher Alqarra" userId="81703c0c110a5f03" providerId="LiveId" clId="{EED9113E-80A2-4383-9D55-D890D95B9F4F}" dt="2024-11-20T21:19:36.149" v="36" actId="122"/>
          <ac:spMkLst>
            <pc:docMk/>
            <pc:sldMk cId="3482937658" sldId="260"/>
            <ac:spMk id="2" creationId="{D31000F3-14D3-24CE-2582-C25E980E83F7}"/>
          </ac:spMkLst>
        </pc:spChg>
      </pc:sldChg>
      <pc:sldChg chg="addSp modSp mod">
        <pc:chgData name="Maher Alqarra" userId="81703c0c110a5f03" providerId="LiveId" clId="{EED9113E-80A2-4383-9D55-D890D95B9F4F}" dt="2024-11-20T21:23:45.929" v="103" actId="1076"/>
        <pc:sldMkLst>
          <pc:docMk/>
          <pc:sldMk cId="2294675589" sldId="261"/>
        </pc:sldMkLst>
        <pc:spChg chg="add mod">
          <ac:chgData name="Maher Alqarra" userId="81703c0c110a5f03" providerId="LiveId" clId="{EED9113E-80A2-4383-9D55-D890D95B9F4F}" dt="2024-11-20T21:23:40.068" v="101" actId="1076"/>
          <ac:spMkLst>
            <pc:docMk/>
            <pc:sldMk cId="2294675589" sldId="261"/>
            <ac:spMk id="2" creationId="{29D1AB2B-9F95-8819-6164-662CE2382BD6}"/>
          </ac:spMkLst>
        </pc:spChg>
        <pc:picChg chg="mod">
          <ac:chgData name="Maher Alqarra" userId="81703c0c110a5f03" providerId="LiveId" clId="{EED9113E-80A2-4383-9D55-D890D95B9F4F}" dt="2024-11-20T21:23:45.929" v="103" actId="1076"/>
          <ac:picMkLst>
            <pc:docMk/>
            <pc:sldMk cId="2294675589" sldId="261"/>
            <ac:picMk id="3" creationId="{8E18FB24-CA2F-41DE-FAE0-F0C1F123CB4E}"/>
          </ac:picMkLst>
        </pc:picChg>
      </pc:sldChg>
      <pc:sldChg chg="modSp mod">
        <pc:chgData name="Maher Alqarra" userId="81703c0c110a5f03" providerId="LiveId" clId="{EED9113E-80A2-4383-9D55-D890D95B9F4F}" dt="2024-11-20T21:24:17.337" v="109" actId="113"/>
        <pc:sldMkLst>
          <pc:docMk/>
          <pc:sldMk cId="4021403705" sldId="263"/>
        </pc:sldMkLst>
        <pc:spChg chg="mod">
          <ac:chgData name="Maher Alqarra" userId="81703c0c110a5f03" providerId="LiveId" clId="{EED9113E-80A2-4383-9D55-D890D95B9F4F}" dt="2024-11-20T21:24:17.337" v="109" actId="113"/>
          <ac:spMkLst>
            <pc:docMk/>
            <pc:sldMk cId="4021403705" sldId="263"/>
            <ac:spMk id="2" creationId="{B00B4C18-9A81-561D-05B4-BDAD2401F569}"/>
          </ac:spMkLst>
        </pc:spChg>
      </pc:sldChg>
      <pc:sldChg chg="modSp mod">
        <pc:chgData name="Maher Alqarra" userId="81703c0c110a5f03" providerId="LiveId" clId="{EED9113E-80A2-4383-9D55-D890D95B9F4F}" dt="2024-11-20T21:25:34.263" v="128" actId="1076"/>
        <pc:sldMkLst>
          <pc:docMk/>
          <pc:sldMk cId="2692119487" sldId="264"/>
        </pc:sldMkLst>
        <pc:spChg chg="mod">
          <ac:chgData name="Maher Alqarra" userId="81703c0c110a5f03" providerId="LiveId" clId="{EED9113E-80A2-4383-9D55-D890D95B9F4F}" dt="2024-11-20T21:25:34.263" v="128" actId="1076"/>
          <ac:spMkLst>
            <pc:docMk/>
            <pc:sldMk cId="2692119487" sldId="264"/>
            <ac:spMk id="2" creationId="{01CA7C70-684B-227F-2C2F-E35CFF162D61}"/>
          </ac:spMkLst>
        </pc:spChg>
      </pc:sldChg>
      <pc:sldChg chg="modSp mod">
        <pc:chgData name="Maher Alqarra" userId="81703c0c110a5f03" providerId="LiveId" clId="{EED9113E-80A2-4383-9D55-D890D95B9F4F}" dt="2024-11-20T21:25:42.445" v="130" actId="403"/>
        <pc:sldMkLst>
          <pc:docMk/>
          <pc:sldMk cId="3447783355" sldId="265"/>
        </pc:sldMkLst>
        <pc:spChg chg="mod">
          <ac:chgData name="Maher Alqarra" userId="81703c0c110a5f03" providerId="LiveId" clId="{EED9113E-80A2-4383-9D55-D890D95B9F4F}" dt="2024-11-20T21:25:42.445" v="130" actId="403"/>
          <ac:spMkLst>
            <pc:docMk/>
            <pc:sldMk cId="3447783355" sldId="265"/>
            <ac:spMk id="2" creationId="{B96F0FEC-D62A-79DE-501B-9B027A3D0831}"/>
          </ac:spMkLst>
        </pc:spChg>
      </pc:sldChg>
      <pc:sldChg chg="modSp mod">
        <pc:chgData name="Maher Alqarra" userId="81703c0c110a5f03" providerId="LiveId" clId="{EED9113E-80A2-4383-9D55-D890D95B9F4F}" dt="2024-11-20T21:24:26.912" v="112" actId="403"/>
        <pc:sldMkLst>
          <pc:docMk/>
          <pc:sldMk cId="4005495302" sldId="266"/>
        </pc:sldMkLst>
        <pc:spChg chg="mod">
          <ac:chgData name="Maher Alqarra" userId="81703c0c110a5f03" providerId="LiveId" clId="{EED9113E-80A2-4383-9D55-D890D95B9F4F}" dt="2024-11-20T21:24:26.912" v="112" actId="403"/>
          <ac:spMkLst>
            <pc:docMk/>
            <pc:sldMk cId="4005495302" sldId="266"/>
            <ac:spMk id="2" creationId="{54AAA777-41AC-8783-FAA2-275E2F761540}"/>
          </ac:spMkLst>
        </pc:spChg>
      </pc:sldChg>
      <pc:sldChg chg="modSp mod">
        <pc:chgData name="Maher Alqarra" userId="81703c0c110a5f03" providerId="LiveId" clId="{EED9113E-80A2-4383-9D55-D890D95B9F4F}" dt="2024-11-20T21:25:07.912" v="122" actId="113"/>
        <pc:sldMkLst>
          <pc:docMk/>
          <pc:sldMk cId="4235541812" sldId="267"/>
        </pc:sldMkLst>
        <pc:spChg chg="mod">
          <ac:chgData name="Maher Alqarra" userId="81703c0c110a5f03" providerId="LiveId" clId="{EED9113E-80A2-4383-9D55-D890D95B9F4F}" dt="2024-11-20T21:25:07.912" v="122" actId="113"/>
          <ac:spMkLst>
            <pc:docMk/>
            <pc:sldMk cId="4235541812" sldId="267"/>
            <ac:spMk id="2" creationId="{C3499199-B527-BDF2-C532-68DFD706D7FE}"/>
          </ac:spMkLst>
        </pc:spChg>
      </pc:sldChg>
      <pc:sldChg chg="modSp mod">
        <pc:chgData name="Maher Alqarra" userId="81703c0c110a5f03" providerId="LiveId" clId="{EED9113E-80A2-4383-9D55-D890D95B9F4F}" dt="2024-11-20T21:26:16.005" v="151" actId="1036"/>
        <pc:sldMkLst>
          <pc:docMk/>
          <pc:sldMk cId="2533715141" sldId="268"/>
        </pc:sldMkLst>
        <pc:spChg chg="mod">
          <ac:chgData name="Maher Alqarra" userId="81703c0c110a5f03" providerId="LiveId" clId="{EED9113E-80A2-4383-9D55-D890D95B9F4F}" dt="2024-11-20T21:26:08.406" v="136" actId="113"/>
          <ac:spMkLst>
            <pc:docMk/>
            <pc:sldMk cId="2533715141" sldId="268"/>
            <ac:spMk id="3" creationId="{3330BC7B-EB0A-C6C2-3244-B9B4A71A8378}"/>
          </ac:spMkLst>
        </pc:spChg>
        <pc:picChg chg="mod">
          <ac:chgData name="Maher Alqarra" userId="81703c0c110a5f03" providerId="LiveId" clId="{EED9113E-80A2-4383-9D55-D890D95B9F4F}" dt="2024-11-20T21:26:16.005" v="151" actId="1036"/>
          <ac:picMkLst>
            <pc:docMk/>
            <pc:sldMk cId="2533715141" sldId="268"/>
            <ac:picMk id="3074" creationId="{B35DB4EA-BDEE-6996-41CB-22987A3B884F}"/>
          </ac:picMkLst>
        </pc:picChg>
      </pc:sldChg>
    </pc:docChg>
  </pc:docChgLst>
  <pc:docChgLst>
    <pc:chgData name="Maher Alqarra" userId="81703c0c110a5f03" providerId="LiveId" clId="{BBC4FFED-4B9B-4565-9B0C-86547F99627D}"/>
    <pc:docChg chg="undo custSel addSld delSld modSld sldOrd addMainMaster delMainMaster">
      <pc:chgData name="Maher Alqarra" userId="81703c0c110a5f03" providerId="LiveId" clId="{BBC4FFED-4B9B-4565-9B0C-86547F99627D}" dt="2024-11-20T12:48:25.183" v="420" actId="1440"/>
      <pc:docMkLst>
        <pc:docMk/>
      </pc:docMkLst>
      <pc:sldChg chg="addSp delSp modSp new mod setBg modClrScheme delDesignElem chgLayout">
        <pc:chgData name="Maher Alqarra" userId="81703c0c110a5f03" providerId="LiveId" clId="{BBC4FFED-4B9B-4565-9B0C-86547F99627D}" dt="2024-11-20T12:03:43.509" v="61" actId="14100"/>
        <pc:sldMkLst>
          <pc:docMk/>
          <pc:sldMk cId="282028126" sldId="256"/>
        </pc:sldMkLst>
        <pc:spChg chg="del">
          <ac:chgData name="Maher Alqarra" userId="81703c0c110a5f03" providerId="LiveId" clId="{BBC4FFED-4B9B-4565-9B0C-86547F99627D}" dt="2024-11-20T11:51:24.585" v="1" actId="478"/>
          <ac:spMkLst>
            <pc:docMk/>
            <pc:sldMk cId="282028126" sldId="256"/>
            <ac:spMk id="2" creationId="{FC57FCE2-AB26-E1D5-D902-E3C14AEFB989}"/>
          </ac:spMkLst>
        </pc:spChg>
        <pc:spChg chg="del">
          <ac:chgData name="Maher Alqarra" userId="81703c0c110a5f03" providerId="LiveId" clId="{BBC4FFED-4B9B-4565-9B0C-86547F99627D}" dt="2024-11-20T11:51:25.456" v="2" actId="478"/>
          <ac:spMkLst>
            <pc:docMk/>
            <pc:sldMk cId="282028126" sldId="256"/>
            <ac:spMk id="3" creationId="{89AF3960-E62A-8096-A12C-98F0D1E523EA}"/>
          </ac:spMkLst>
        </pc:spChg>
        <pc:spChg chg="add del">
          <ac:chgData name="Maher Alqarra" userId="81703c0c110a5f03" providerId="LiveId" clId="{BBC4FFED-4B9B-4565-9B0C-86547F99627D}" dt="2024-11-20T11:55:14.428" v="25" actId="26606"/>
          <ac:spMkLst>
            <pc:docMk/>
            <pc:sldMk cId="282028126" sldId="256"/>
            <ac:spMk id="5" creationId="{48E9D7B4-B303-418D-82A2-7990FD75E6F5}"/>
          </ac:spMkLst>
        </pc:spChg>
        <pc:spChg chg="add del">
          <ac:chgData name="Maher Alqarra" userId="81703c0c110a5f03" providerId="LiveId" clId="{BBC4FFED-4B9B-4565-9B0C-86547F99627D}" dt="2024-11-20T11:52:43.461" v="4" actId="26606"/>
          <ac:spMkLst>
            <pc:docMk/>
            <pc:sldMk cId="282028126" sldId="256"/>
            <ac:spMk id="7" creationId="{AA5ED585-FEBB-4DAD-84C0-97BEE6C360C3}"/>
          </ac:spMkLst>
        </pc:spChg>
        <pc:spChg chg="add del">
          <ac:chgData name="Maher Alqarra" userId="81703c0c110a5f03" providerId="LiveId" clId="{BBC4FFED-4B9B-4565-9B0C-86547F99627D}" dt="2024-11-20T11:52:43.461" v="4" actId="26606"/>
          <ac:spMkLst>
            <pc:docMk/>
            <pc:sldMk cId="282028126" sldId="256"/>
            <ac:spMk id="9" creationId="{EF6AC352-A720-4DB3-87CA-A33B0607CA2F}"/>
          </ac:spMkLst>
        </pc:spChg>
        <pc:spChg chg="add del">
          <ac:chgData name="Maher Alqarra" userId="81703c0c110a5f03" providerId="LiveId" clId="{BBC4FFED-4B9B-4565-9B0C-86547F99627D}" dt="2024-11-20T11:52:43.461" v="4" actId="26606"/>
          <ac:spMkLst>
            <pc:docMk/>
            <pc:sldMk cId="282028126" sldId="256"/>
            <ac:spMk id="11" creationId="{8ECBFEF8-9038-4E5E-A5F1-E4DC2303553E}"/>
          </ac:spMkLst>
        </pc:spChg>
        <pc:spChg chg="add del">
          <ac:chgData name="Maher Alqarra" userId="81703c0c110a5f03" providerId="LiveId" clId="{BBC4FFED-4B9B-4565-9B0C-86547F99627D}" dt="2024-11-20T11:52:43.461" v="4" actId="26606"/>
          <ac:spMkLst>
            <pc:docMk/>
            <pc:sldMk cId="282028126" sldId="256"/>
            <ac:spMk id="13" creationId="{7F149F64-F5A8-406B-96EB-0B8A677B432D}"/>
          </ac:spMkLst>
        </pc:spChg>
        <pc:spChg chg="add del">
          <ac:chgData name="Maher Alqarra" userId="81703c0c110a5f03" providerId="LiveId" clId="{BBC4FFED-4B9B-4565-9B0C-86547F99627D}" dt="2024-11-20T11:52:43.461" v="4" actId="26606"/>
          <ac:spMkLst>
            <pc:docMk/>
            <pc:sldMk cId="282028126" sldId="256"/>
            <ac:spMk id="15" creationId="{1A9EE7A9-906A-4407-BE4D-A564B220B553}"/>
          </ac:spMkLst>
        </pc:spChg>
        <pc:spChg chg="add del">
          <ac:chgData name="Maher Alqarra" userId="81703c0c110a5f03" providerId="LiveId" clId="{BBC4FFED-4B9B-4565-9B0C-86547F99627D}" dt="2024-11-20T11:52:45.811" v="6" actId="26606"/>
          <ac:spMkLst>
            <pc:docMk/>
            <pc:sldMk cId="282028126" sldId="256"/>
            <ac:spMk id="17" creationId="{6E4CD457-E37B-4177-94C9-92C24E7321B2}"/>
          </ac:spMkLst>
        </pc:spChg>
        <pc:spChg chg="add del">
          <ac:chgData name="Maher Alqarra" userId="81703c0c110a5f03" providerId="LiveId" clId="{BBC4FFED-4B9B-4565-9B0C-86547F99627D}" dt="2024-11-20T11:52:47.994" v="8" actId="26606"/>
          <ac:spMkLst>
            <pc:docMk/>
            <pc:sldMk cId="282028126" sldId="256"/>
            <ac:spMk id="22" creationId="{479833C7-FDE4-4657-B0B1-32BE833C2489}"/>
          </ac:spMkLst>
        </pc:spChg>
        <pc:spChg chg="add del">
          <ac:chgData name="Maher Alqarra" userId="81703c0c110a5f03" providerId="LiveId" clId="{BBC4FFED-4B9B-4565-9B0C-86547F99627D}" dt="2024-11-20T11:52:47.994" v="8" actId="26606"/>
          <ac:spMkLst>
            <pc:docMk/>
            <pc:sldMk cId="282028126" sldId="256"/>
            <ac:spMk id="23" creationId="{0ABE7C0B-A2D9-4202-A524-532DA2E2D582}"/>
          </ac:spMkLst>
        </pc:spChg>
        <pc:spChg chg="add del">
          <ac:chgData name="Maher Alqarra" userId="81703c0c110a5f03" providerId="LiveId" clId="{BBC4FFED-4B9B-4565-9B0C-86547F99627D}" dt="2024-11-20T11:52:54.600" v="10" actId="26606"/>
          <ac:spMkLst>
            <pc:docMk/>
            <pc:sldMk cId="282028126" sldId="256"/>
            <ac:spMk id="26" creationId="{C05729A4-6F0F-4423-AD0C-EF27345E6187}"/>
          </ac:spMkLst>
        </pc:spChg>
        <pc:spChg chg="add del">
          <ac:chgData name="Maher Alqarra" userId="81703c0c110a5f03" providerId="LiveId" clId="{BBC4FFED-4B9B-4565-9B0C-86547F99627D}" dt="2024-11-20T11:52:54.600" v="10" actId="26606"/>
          <ac:spMkLst>
            <pc:docMk/>
            <pc:sldMk cId="282028126" sldId="256"/>
            <ac:spMk id="27" creationId="{204CB79E-F775-42E6-994C-D5FA8C176B65}"/>
          </ac:spMkLst>
        </pc:spChg>
        <pc:spChg chg="add del">
          <ac:chgData name="Maher Alqarra" userId="81703c0c110a5f03" providerId="LiveId" clId="{BBC4FFED-4B9B-4565-9B0C-86547F99627D}" dt="2024-11-20T11:52:54.600" v="10" actId="26606"/>
          <ac:spMkLst>
            <pc:docMk/>
            <pc:sldMk cId="282028126" sldId="256"/>
            <ac:spMk id="28" creationId="{3AAB5B94-95EF-4963-859C-1FA406D62CA2}"/>
          </ac:spMkLst>
        </pc:spChg>
        <pc:spChg chg="add del">
          <ac:chgData name="Maher Alqarra" userId="81703c0c110a5f03" providerId="LiveId" clId="{BBC4FFED-4B9B-4565-9B0C-86547F99627D}" dt="2024-11-20T11:52:59.479" v="12" actId="26606"/>
          <ac:spMkLst>
            <pc:docMk/>
            <pc:sldMk cId="282028126" sldId="256"/>
            <ac:spMk id="31" creationId="{48A8D901-A3D4-47FE-97FD-FE36517414F7}"/>
          </ac:spMkLst>
        </pc:spChg>
        <pc:spChg chg="add del">
          <ac:chgData name="Maher Alqarra" userId="81703c0c110a5f03" providerId="LiveId" clId="{BBC4FFED-4B9B-4565-9B0C-86547F99627D}" dt="2024-11-20T11:53:01.408" v="14" actId="26606"/>
          <ac:spMkLst>
            <pc:docMk/>
            <pc:sldMk cId="282028126" sldId="256"/>
            <ac:spMk id="34" creationId="{8C688625-7043-41E8-BA6E-A60AE7A8C68B}"/>
          </ac:spMkLst>
        </pc:spChg>
        <pc:spChg chg="add del">
          <ac:chgData name="Maher Alqarra" userId="81703c0c110a5f03" providerId="LiveId" clId="{BBC4FFED-4B9B-4565-9B0C-86547F99627D}" dt="2024-11-20T11:53:33.515" v="16" actId="26606"/>
          <ac:spMkLst>
            <pc:docMk/>
            <pc:sldMk cId="282028126" sldId="256"/>
            <ac:spMk id="37" creationId="{C05729A4-6F0F-4423-AD0C-EF27345E6187}"/>
          </ac:spMkLst>
        </pc:spChg>
        <pc:spChg chg="add del">
          <ac:chgData name="Maher Alqarra" userId="81703c0c110a5f03" providerId="LiveId" clId="{BBC4FFED-4B9B-4565-9B0C-86547F99627D}" dt="2024-11-20T11:53:33.515" v="16" actId="26606"/>
          <ac:spMkLst>
            <pc:docMk/>
            <pc:sldMk cId="282028126" sldId="256"/>
            <ac:spMk id="38" creationId="{204CB79E-F775-42E6-994C-D5FA8C176B65}"/>
          </ac:spMkLst>
        </pc:spChg>
        <pc:spChg chg="add del">
          <ac:chgData name="Maher Alqarra" userId="81703c0c110a5f03" providerId="LiveId" clId="{BBC4FFED-4B9B-4565-9B0C-86547F99627D}" dt="2024-11-20T11:53:33.515" v="16" actId="26606"/>
          <ac:spMkLst>
            <pc:docMk/>
            <pc:sldMk cId="282028126" sldId="256"/>
            <ac:spMk id="39" creationId="{3AAB5B94-95EF-4963-859C-1FA406D62CA2}"/>
          </ac:spMkLst>
        </pc:spChg>
        <pc:spChg chg="add del">
          <ac:chgData name="Maher Alqarra" userId="81703c0c110a5f03" providerId="LiveId" clId="{BBC4FFED-4B9B-4565-9B0C-86547F99627D}" dt="2024-11-20T11:53:50.812" v="18" actId="26606"/>
          <ac:spMkLst>
            <pc:docMk/>
            <pc:sldMk cId="282028126" sldId="256"/>
            <ac:spMk id="42" creationId="{48A8D901-A3D4-47FE-97FD-FE36517414F7}"/>
          </ac:spMkLst>
        </pc:spChg>
        <pc:spChg chg="add del">
          <ac:chgData name="Maher Alqarra" userId="81703c0c110a5f03" providerId="LiveId" clId="{BBC4FFED-4B9B-4565-9B0C-86547F99627D}" dt="2024-11-20T11:54:05.846" v="21"/>
          <ac:spMkLst>
            <pc:docMk/>
            <pc:sldMk cId="282028126" sldId="256"/>
            <ac:spMk id="45" creationId="{A8E9C91B-7EAD-4562-AB0E-DFB9663AECE3}"/>
          </ac:spMkLst>
        </pc:spChg>
        <pc:spChg chg="add del">
          <ac:chgData name="Maher Alqarra" userId="81703c0c110a5f03" providerId="LiveId" clId="{BBC4FFED-4B9B-4565-9B0C-86547F99627D}" dt="2024-11-20T11:54:05.846" v="21"/>
          <ac:spMkLst>
            <pc:docMk/>
            <pc:sldMk cId="282028126" sldId="256"/>
            <ac:spMk id="47" creationId="{8DA9D5E3-3A22-4873-81C8-59749E2165B5}"/>
          </ac:spMkLst>
        </pc:spChg>
        <pc:spChg chg="add del">
          <ac:chgData name="Maher Alqarra" userId="81703c0c110a5f03" providerId="LiveId" clId="{BBC4FFED-4B9B-4565-9B0C-86547F99627D}" dt="2024-11-20T11:55:16.580" v="27" actId="26606"/>
          <ac:spMkLst>
            <pc:docMk/>
            <pc:sldMk cId="282028126" sldId="256"/>
            <ac:spMk id="66" creationId="{6BB4A288-31AD-48C2-B51A-26D773DE2A21}"/>
          </ac:spMkLst>
        </pc:spChg>
        <pc:spChg chg="add del">
          <ac:chgData name="Maher Alqarra" userId="81703c0c110a5f03" providerId="LiveId" clId="{BBC4FFED-4B9B-4565-9B0C-86547F99627D}" dt="2024-11-20T11:55:30.841" v="29" actId="26606"/>
          <ac:spMkLst>
            <pc:docMk/>
            <pc:sldMk cId="282028126" sldId="256"/>
            <ac:spMk id="155" creationId="{5535C2B7-46D2-4B81-8B76-27C402A2C40B}"/>
          </ac:spMkLst>
        </pc:spChg>
        <pc:spChg chg="add">
          <ac:chgData name="Maher Alqarra" userId="81703c0c110a5f03" providerId="LiveId" clId="{BBC4FFED-4B9B-4565-9B0C-86547F99627D}" dt="2024-11-20T11:55:30.894" v="30" actId="26606"/>
          <ac:spMkLst>
            <pc:docMk/>
            <pc:sldMk cId="282028126" sldId="256"/>
            <ac:spMk id="159" creationId="{7F4B56DE-F333-419E-9A4D-3E78936B08B4}"/>
          </ac:spMkLst>
        </pc:spChg>
        <pc:spChg chg="add mod">
          <ac:chgData name="Maher Alqarra" userId="81703c0c110a5f03" providerId="LiveId" clId="{BBC4FFED-4B9B-4565-9B0C-86547F99627D}" dt="2024-11-20T12:03:43.509" v="61" actId="14100"/>
          <ac:spMkLst>
            <pc:docMk/>
            <pc:sldMk cId="282028126" sldId="256"/>
            <ac:spMk id="165" creationId="{2221DA08-5720-A3AF-66ED-86CDFDBAAABA}"/>
          </ac:spMkLst>
        </pc:spChg>
        <pc:grpChg chg="add del">
          <ac:chgData name="Maher Alqarra" userId="81703c0c110a5f03" providerId="LiveId" clId="{BBC4FFED-4B9B-4565-9B0C-86547F99627D}" dt="2024-11-20T11:55:16.580" v="27" actId="26606"/>
          <ac:grpSpMkLst>
            <pc:docMk/>
            <pc:sldMk cId="282028126" sldId="256"/>
            <ac:grpSpMk id="65" creationId="{71AFD227-869A-489C-A9B5-3F0498DF3C0C}"/>
          </ac:grpSpMkLst>
        </pc:grpChg>
        <pc:grpChg chg="add del">
          <ac:chgData name="Maher Alqarra" userId="81703c0c110a5f03" providerId="LiveId" clId="{BBC4FFED-4B9B-4565-9B0C-86547F99627D}" dt="2024-11-20T11:55:16.580" v="27" actId="26606"/>
          <ac:grpSpMkLst>
            <pc:docMk/>
            <pc:sldMk cId="282028126" sldId="256"/>
            <ac:grpSpMk id="68" creationId="{4442CC70-1DF9-4BF9-9B6E-21A6A3F409D1}"/>
          </ac:grpSpMkLst>
        </pc:grpChg>
        <pc:picChg chg="add del">
          <ac:chgData name="Maher Alqarra" userId="81703c0c110a5f03" providerId="LiveId" clId="{BBC4FFED-4B9B-4565-9B0C-86547F99627D}" dt="2024-11-20T11:52:43.461" v="4" actId="26606"/>
          <ac:picMkLst>
            <pc:docMk/>
            <pc:sldMk cId="282028126" sldId="256"/>
            <ac:picMk id="4" creationId="{D5A447C7-34A4-90FC-48B0-AF0CCB34F31C}"/>
          </ac:picMkLst>
        </pc:picChg>
        <pc:picChg chg="add del">
          <ac:chgData name="Maher Alqarra" userId="81703c0c110a5f03" providerId="LiveId" clId="{BBC4FFED-4B9B-4565-9B0C-86547F99627D}" dt="2024-11-20T11:55:14.428" v="25" actId="26606"/>
          <ac:picMkLst>
            <pc:docMk/>
            <pc:sldMk cId="282028126" sldId="256"/>
            <ac:picMk id="6" creationId="{E87A68BC-29E7-2D34-C6CE-B688E0669362}"/>
          </ac:picMkLst>
        </pc:picChg>
        <pc:picChg chg="add del">
          <ac:chgData name="Maher Alqarra" userId="81703c0c110a5f03" providerId="LiveId" clId="{BBC4FFED-4B9B-4565-9B0C-86547F99627D}" dt="2024-11-20T11:52:45.811" v="6" actId="26606"/>
          <ac:picMkLst>
            <pc:docMk/>
            <pc:sldMk cId="282028126" sldId="256"/>
            <ac:picMk id="18" creationId="{ADB80D2B-DD6B-38D2-41C0-55732DED240F}"/>
          </ac:picMkLst>
        </pc:picChg>
        <pc:picChg chg="add del">
          <ac:chgData name="Maher Alqarra" userId="81703c0c110a5f03" providerId="LiveId" clId="{BBC4FFED-4B9B-4565-9B0C-86547F99627D}" dt="2024-11-20T11:52:47.994" v="8" actId="26606"/>
          <ac:picMkLst>
            <pc:docMk/>
            <pc:sldMk cId="282028126" sldId="256"/>
            <ac:picMk id="24" creationId="{776F0761-93C2-34A8-528D-164044D7F28F}"/>
          </ac:picMkLst>
        </pc:picChg>
        <pc:picChg chg="add del">
          <ac:chgData name="Maher Alqarra" userId="81703c0c110a5f03" providerId="LiveId" clId="{BBC4FFED-4B9B-4565-9B0C-86547F99627D}" dt="2024-11-20T11:52:54.600" v="10" actId="26606"/>
          <ac:picMkLst>
            <pc:docMk/>
            <pc:sldMk cId="282028126" sldId="256"/>
            <ac:picMk id="29" creationId="{91C6D3BE-A795-7F7D-A5E9-300811AEF57C}"/>
          </ac:picMkLst>
        </pc:picChg>
        <pc:picChg chg="add del">
          <ac:chgData name="Maher Alqarra" userId="81703c0c110a5f03" providerId="LiveId" clId="{BBC4FFED-4B9B-4565-9B0C-86547F99627D}" dt="2024-11-20T11:52:59.479" v="12" actId="26606"/>
          <ac:picMkLst>
            <pc:docMk/>
            <pc:sldMk cId="282028126" sldId="256"/>
            <ac:picMk id="32" creationId="{DBAF69F0-EFD1-E180-3767-D2D65B06C4DA}"/>
          </ac:picMkLst>
        </pc:picChg>
        <pc:picChg chg="add del">
          <ac:chgData name="Maher Alqarra" userId="81703c0c110a5f03" providerId="LiveId" clId="{BBC4FFED-4B9B-4565-9B0C-86547F99627D}" dt="2024-11-20T11:53:01.408" v="14" actId="26606"/>
          <ac:picMkLst>
            <pc:docMk/>
            <pc:sldMk cId="282028126" sldId="256"/>
            <ac:picMk id="35" creationId="{3ECB451D-9F69-9F6A-D502-EE76C1199147}"/>
          </ac:picMkLst>
        </pc:picChg>
        <pc:picChg chg="add del">
          <ac:chgData name="Maher Alqarra" userId="81703c0c110a5f03" providerId="LiveId" clId="{BBC4FFED-4B9B-4565-9B0C-86547F99627D}" dt="2024-11-20T11:53:33.515" v="16" actId="26606"/>
          <ac:picMkLst>
            <pc:docMk/>
            <pc:sldMk cId="282028126" sldId="256"/>
            <ac:picMk id="40" creationId="{91C6D3BE-A795-7F7D-A5E9-300811AEF57C}"/>
          </ac:picMkLst>
        </pc:picChg>
        <pc:picChg chg="add del">
          <ac:chgData name="Maher Alqarra" userId="81703c0c110a5f03" providerId="LiveId" clId="{BBC4FFED-4B9B-4565-9B0C-86547F99627D}" dt="2024-11-20T11:53:50.812" v="18" actId="26606"/>
          <ac:picMkLst>
            <pc:docMk/>
            <pc:sldMk cId="282028126" sldId="256"/>
            <ac:picMk id="43" creationId="{DBAF69F0-EFD1-E180-3767-D2D65B06C4DA}"/>
          </ac:picMkLst>
        </pc:picChg>
        <pc:picChg chg="add del mod">
          <ac:chgData name="Maher Alqarra" userId="81703c0c110a5f03" providerId="LiveId" clId="{BBC4FFED-4B9B-4565-9B0C-86547F99627D}" dt="2024-11-20T11:54:25.968" v="23" actId="478"/>
          <ac:picMkLst>
            <pc:docMk/>
            <pc:sldMk cId="282028126" sldId="256"/>
            <ac:picMk id="46" creationId="{B3EEC122-FB6F-5507-4DE5-8BF8124861B6}"/>
          </ac:picMkLst>
        </pc:picChg>
        <pc:picChg chg="add del">
          <ac:chgData name="Maher Alqarra" userId="81703c0c110a5f03" providerId="LiveId" clId="{BBC4FFED-4B9B-4565-9B0C-86547F99627D}" dt="2024-11-20T11:55:16.580" v="27" actId="26606"/>
          <ac:picMkLst>
            <pc:docMk/>
            <pc:sldMk cId="282028126" sldId="256"/>
            <ac:picMk id="153" creationId="{D237D494-0196-6C8B-A432-85D4C6D78E06}"/>
          </ac:picMkLst>
        </pc:picChg>
        <pc:picChg chg="add mod">
          <ac:chgData name="Maher Alqarra" userId="81703c0c110a5f03" providerId="LiveId" clId="{BBC4FFED-4B9B-4565-9B0C-86547F99627D}" dt="2024-11-20T11:55:53.598" v="33"/>
          <ac:picMkLst>
            <pc:docMk/>
            <pc:sldMk cId="282028126" sldId="256"/>
            <ac:picMk id="154" creationId="{6798D438-E691-286F-104A-29C0A2C7669E}"/>
          </ac:picMkLst>
        </pc:picChg>
        <pc:picChg chg="add del">
          <ac:chgData name="Maher Alqarra" userId="81703c0c110a5f03" providerId="LiveId" clId="{BBC4FFED-4B9B-4565-9B0C-86547F99627D}" dt="2024-11-20T11:55:30.841" v="29" actId="26606"/>
          <ac:picMkLst>
            <pc:docMk/>
            <pc:sldMk cId="282028126" sldId="256"/>
            <ac:picMk id="156" creationId="{C6CECF4E-E69B-9A51-0F5A-265F686E281E}"/>
          </ac:picMkLst>
        </pc:picChg>
        <pc:picChg chg="add mod">
          <ac:chgData name="Maher Alqarra" userId="81703c0c110a5f03" providerId="LiveId" clId="{BBC4FFED-4B9B-4565-9B0C-86547F99627D}" dt="2024-11-20T11:55:53.776" v="34"/>
          <ac:picMkLst>
            <pc:docMk/>
            <pc:sldMk cId="282028126" sldId="256"/>
            <ac:picMk id="157" creationId="{519C5F02-8DA3-6CC4-3F34-0CD1ED9A0CD5}"/>
          </ac:picMkLst>
        </pc:picChg>
        <pc:picChg chg="add mod">
          <ac:chgData name="Maher Alqarra" userId="81703c0c110a5f03" providerId="LiveId" clId="{BBC4FFED-4B9B-4565-9B0C-86547F99627D}" dt="2024-11-20T11:56:06.853" v="37"/>
          <ac:picMkLst>
            <pc:docMk/>
            <pc:sldMk cId="282028126" sldId="256"/>
            <ac:picMk id="160" creationId="{F37B7FD2-698B-C6B2-53D2-563789E80C30}"/>
          </ac:picMkLst>
        </pc:picChg>
        <pc:picChg chg="add mod">
          <ac:chgData name="Maher Alqarra" userId="81703c0c110a5f03" providerId="LiveId" clId="{BBC4FFED-4B9B-4565-9B0C-86547F99627D}" dt="2024-11-20T11:55:53.953" v="35"/>
          <ac:picMkLst>
            <pc:docMk/>
            <pc:sldMk cId="282028126" sldId="256"/>
            <ac:picMk id="162" creationId="{E23CA4BA-11DB-93DC-97CB-7ADC501202C0}"/>
          </ac:picMkLst>
        </pc:picChg>
        <pc:picChg chg="add mod">
          <ac:chgData name="Maher Alqarra" userId="81703c0c110a5f03" providerId="LiveId" clId="{BBC4FFED-4B9B-4565-9B0C-86547F99627D}" dt="2024-11-20T11:55:54.101" v="36"/>
          <ac:picMkLst>
            <pc:docMk/>
            <pc:sldMk cId="282028126" sldId="256"/>
            <ac:picMk id="163" creationId="{8AE1DDCF-2AEF-88B3-8ED5-77CFE72882CD}"/>
          </ac:picMkLst>
        </pc:picChg>
        <pc:picChg chg="add mod">
          <ac:chgData name="Maher Alqarra" userId="81703c0c110a5f03" providerId="LiveId" clId="{BBC4FFED-4B9B-4565-9B0C-86547F99627D}" dt="2024-11-20T11:56:10.045" v="38"/>
          <ac:picMkLst>
            <pc:docMk/>
            <pc:sldMk cId="282028126" sldId="256"/>
            <ac:picMk id="164" creationId="{62FF0208-ABBB-F746-9979-CD179038FD50}"/>
          </ac:picMkLst>
        </pc:picChg>
        <pc:cxnChg chg="add del">
          <ac:chgData name="Maher Alqarra" userId="81703c0c110a5f03" providerId="LiveId" clId="{BBC4FFED-4B9B-4565-9B0C-86547F99627D}" dt="2024-11-20T11:52:47.994" v="8" actId="26606"/>
          <ac:cxnSpMkLst>
            <pc:docMk/>
            <pc:sldMk cId="282028126" sldId="256"/>
            <ac:cxnSpMk id="20" creationId="{F64F9B95-9045-48D2-B9F3-2927E98F54AA}"/>
          </ac:cxnSpMkLst>
        </pc:cxnChg>
        <pc:cxnChg chg="add del">
          <ac:chgData name="Maher Alqarra" userId="81703c0c110a5f03" providerId="LiveId" clId="{BBC4FFED-4B9B-4565-9B0C-86547F99627D}" dt="2024-11-20T11:52:47.994" v="8" actId="26606"/>
          <ac:cxnSpMkLst>
            <pc:docMk/>
            <pc:sldMk cId="282028126" sldId="256"/>
            <ac:cxnSpMk id="21" creationId="{085AA86F-6A4D-4BCB-A045-D992CDC2959B}"/>
          </ac:cxnSpMkLst>
        </pc:cxnChg>
        <pc:cxnChg chg="add">
          <ac:chgData name="Maher Alqarra" userId="81703c0c110a5f03" providerId="LiveId" clId="{BBC4FFED-4B9B-4565-9B0C-86547F99627D}" dt="2024-11-20T11:55:30.894" v="30" actId="26606"/>
          <ac:cxnSpMkLst>
            <pc:docMk/>
            <pc:sldMk cId="282028126" sldId="256"/>
            <ac:cxnSpMk id="158" creationId="{D8689CE0-64D2-447C-9C1F-872D111D8AC3}"/>
          </ac:cxnSpMkLst>
        </pc:cxnChg>
        <pc:cxnChg chg="add">
          <ac:chgData name="Maher Alqarra" userId="81703c0c110a5f03" providerId="LiveId" clId="{BBC4FFED-4B9B-4565-9B0C-86547F99627D}" dt="2024-11-20T11:55:30.894" v="30" actId="26606"/>
          <ac:cxnSpMkLst>
            <pc:docMk/>
            <pc:sldMk cId="282028126" sldId="256"/>
            <ac:cxnSpMk id="161" creationId="{1C589E83-731D-4647-A7D8-D34793BDED07}"/>
          </ac:cxnSpMkLst>
        </pc:cxnChg>
      </pc:sldChg>
      <pc:sldChg chg="addSp modSp add mod ord">
        <pc:chgData name="Maher Alqarra" userId="81703c0c110a5f03" providerId="LiveId" clId="{BBC4FFED-4B9B-4565-9B0C-86547F99627D}" dt="2024-11-20T12:46:14.516" v="412" actId="1076"/>
        <pc:sldMkLst>
          <pc:docMk/>
          <pc:sldMk cId="412121243" sldId="257"/>
        </pc:sldMkLst>
        <pc:spChg chg="add mod">
          <ac:chgData name="Maher Alqarra" userId="81703c0c110a5f03" providerId="LiveId" clId="{BBC4FFED-4B9B-4565-9B0C-86547F99627D}" dt="2024-11-20T12:46:14.516" v="412" actId="1076"/>
          <ac:spMkLst>
            <pc:docMk/>
            <pc:sldMk cId="412121243" sldId="257"/>
            <ac:spMk id="2" creationId="{227C1C61-A9A4-9906-D9A0-8AD0A437CE0C}"/>
          </ac:spMkLst>
        </pc:spChg>
      </pc:sldChg>
      <pc:sldChg chg="addSp modSp add mod">
        <pc:chgData name="Maher Alqarra" userId="81703c0c110a5f03" providerId="LiveId" clId="{BBC4FFED-4B9B-4565-9B0C-86547F99627D}" dt="2024-11-20T12:12:01.518" v="203" actId="1076"/>
        <pc:sldMkLst>
          <pc:docMk/>
          <pc:sldMk cId="3466433321" sldId="258"/>
        </pc:sldMkLst>
        <pc:spChg chg="add mod">
          <ac:chgData name="Maher Alqarra" userId="81703c0c110a5f03" providerId="LiveId" clId="{BBC4FFED-4B9B-4565-9B0C-86547F99627D}" dt="2024-11-20T12:12:01.518" v="203" actId="1076"/>
          <ac:spMkLst>
            <pc:docMk/>
            <pc:sldMk cId="3466433321" sldId="258"/>
            <ac:spMk id="2" creationId="{DEEF72B4-DA9C-87DF-19E5-957429C96A20}"/>
          </ac:spMkLst>
        </pc:spChg>
      </pc:sldChg>
      <pc:sldChg chg="addSp modSp add mod">
        <pc:chgData name="Maher Alqarra" userId="81703c0c110a5f03" providerId="LiveId" clId="{BBC4FFED-4B9B-4565-9B0C-86547F99627D}" dt="2024-11-20T12:12:11.371" v="205" actId="1440"/>
        <pc:sldMkLst>
          <pc:docMk/>
          <pc:sldMk cId="2418486013" sldId="259"/>
        </pc:sldMkLst>
        <pc:picChg chg="add mod">
          <ac:chgData name="Maher Alqarra" userId="81703c0c110a5f03" providerId="LiveId" clId="{BBC4FFED-4B9B-4565-9B0C-86547F99627D}" dt="2024-11-20T12:12:11.371" v="205" actId="1440"/>
          <ac:picMkLst>
            <pc:docMk/>
            <pc:sldMk cId="2418486013" sldId="259"/>
            <ac:picMk id="3" creationId="{A1A5C253-06B7-5373-7F47-947B1AB4EBAD}"/>
          </ac:picMkLst>
        </pc:picChg>
      </pc:sldChg>
      <pc:sldChg chg="addSp modSp add mod">
        <pc:chgData name="Maher Alqarra" userId="81703c0c110a5f03" providerId="LiveId" clId="{BBC4FFED-4B9B-4565-9B0C-86547F99627D}" dt="2024-11-20T12:15:28.802" v="224" actId="113"/>
        <pc:sldMkLst>
          <pc:docMk/>
          <pc:sldMk cId="3482937658" sldId="260"/>
        </pc:sldMkLst>
        <pc:spChg chg="add mod">
          <ac:chgData name="Maher Alqarra" userId="81703c0c110a5f03" providerId="LiveId" clId="{BBC4FFED-4B9B-4565-9B0C-86547F99627D}" dt="2024-11-20T12:15:28.802" v="224" actId="113"/>
          <ac:spMkLst>
            <pc:docMk/>
            <pc:sldMk cId="3482937658" sldId="260"/>
            <ac:spMk id="2" creationId="{D31000F3-14D3-24CE-2582-C25E980E83F7}"/>
          </ac:spMkLst>
        </pc:spChg>
      </pc:sldChg>
      <pc:sldChg chg="addSp modSp add mod">
        <pc:chgData name="Maher Alqarra" userId="81703c0c110a5f03" providerId="LiveId" clId="{BBC4FFED-4B9B-4565-9B0C-86547F99627D}" dt="2024-11-20T12:16:39.462" v="230" actId="1076"/>
        <pc:sldMkLst>
          <pc:docMk/>
          <pc:sldMk cId="2294675589" sldId="261"/>
        </pc:sldMkLst>
        <pc:picChg chg="add mod">
          <ac:chgData name="Maher Alqarra" userId="81703c0c110a5f03" providerId="LiveId" clId="{BBC4FFED-4B9B-4565-9B0C-86547F99627D}" dt="2024-11-20T12:16:39.462" v="230" actId="1076"/>
          <ac:picMkLst>
            <pc:docMk/>
            <pc:sldMk cId="2294675589" sldId="261"/>
            <ac:picMk id="3" creationId="{8E18FB24-CA2F-41DE-FAE0-F0C1F123CB4E}"/>
          </ac:picMkLst>
        </pc:picChg>
      </pc:sldChg>
      <pc:sldChg chg="addSp delSp modSp add del mod">
        <pc:chgData name="Maher Alqarra" userId="81703c0c110a5f03" providerId="LiveId" clId="{BBC4FFED-4B9B-4565-9B0C-86547F99627D}" dt="2024-11-20T12:18:12.185" v="245" actId="2696"/>
        <pc:sldMkLst>
          <pc:docMk/>
          <pc:sldMk cId="2854591424" sldId="262"/>
        </pc:sldMkLst>
        <pc:spChg chg="add del mod">
          <ac:chgData name="Maher Alqarra" userId="81703c0c110a5f03" providerId="LiveId" clId="{BBC4FFED-4B9B-4565-9B0C-86547F99627D}" dt="2024-11-20T12:17:35.635" v="236"/>
          <ac:spMkLst>
            <pc:docMk/>
            <pc:sldMk cId="2854591424" sldId="262"/>
            <ac:spMk id="2" creationId="{98AAD19B-11C9-65E3-9B1B-D48C7070B22F}"/>
          </ac:spMkLst>
        </pc:spChg>
        <pc:spChg chg="add del mod">
          <ac:chgData name="Maher Alqarra" userId="81703c0c110a5f03" providerId="LiveId" clId="{BBC4FFED-4B9B-4565-9B0C-86547F99627D}" dt="2024-11-20T12:17:35.630" v="234" actId="478"/>
          <ac:spMkLst>
            <pc:docMk/>
            <pc:sldMk cId="2854591424" sldId="262"/>
            <ac:spMk id="3" creationId="{18FCD0B0-2B1B-72A0-9DB8-6F8A62E0E590}"/>
          </ac:spMkLst>
        </pc:spChg>
        <pc:spChg chg="add">
          <ac:chgData name="Maher Alqarra" userId="81703c0c110a5f03" providerId="LiveId" clId="{BBC4FFED-4B9B-4565-9B0C-86547F99627D}" dt="2024-11-20T12:17:30.309" v="233"/>
          <ac:spMkLst>
            <pc:docMk/>
            <pc:sldMk cId="2854591424" sldId="262"/>
            <ac:spMk id="4" creationId="{1248F32F-8B85-AF34-D217-68102FEDC757}"/>
          </ac:spMkLst>
        </pc:spChg>
        <pc:spChg chg="add">
          <ac:chgData name="Maher Alqarra" userId="81703c0c110a5f03" providerId="LiveId" clId="{BBC4FFED-4B9B-4565-9B0C-86547F99627D}" dt="2024-11-20T12:17:30.309" v="233"/>
          <ac:spMkLst>
            <pc:docMk/>
            <pc:sldMk cId="2854591424" sldId="262"/>
            <ac:spMk id="5" creationId="{B0AF4E2C-D28F-98A9-E7EA-C3EA7D9291D0}"/>
          </ac:spMkLst>
        </pc:spChg>
        <pc:spChg chg="add">
          <ac:chgData name="Maher Alqarra" userId="81703c0c110a5f03" providerId="LiveId" clId="{BBC4FFED-4B9B-4565-9B0C-86547F99627D}" dt="2024-11-20T12:17:30.309" v="233"/>
          <ac:spMkLst>
            <pc:docMk/>
            <pc:sldMk cId="2854591424" sldId="262"/>
            <ac:spMk id="6" creationId="{F4DDFE12-DAE5-5A6C-BF80-EAF31F13D3E3}"/>
          </ac:spMkLst>
        </pc:spChg>
        <pc:spChg chg="add del mod">
          <ac:chgData name="Maher Alqarra" userId="81703c0c110a5f03" providerId="LiveId" clId="{BBC4FFED-4B9B-4565-9B0C-86547F99627D}" dt="2024-11-20T12:17:58.164" v="243"/>
          <ac:spMkLst>
            <pc:docMk/>
            <pc:sldMk cId="2854591424" sldId="262"/>
            <ac:spMk id="7" creationId="{1F337E1E-5B1F-F798-F755-50B29B3A4800}"/>
          </ac:spMkLst>
        </pc:spChg>
        <pc:spChg chg="add del mod">
          <ac:chgData name="Maher Alqarra" userId="81703c0c110a5f03" providerId="LiveId" clId="{BBC4FFED-4B9B-4565-9B0C-86547F99627D}" dt="2024-11-20T12:17:58.162" v="241" actId="478"/>
          <ac:spMkLst>
            <pc:docMk/>
            <pc:sldMk cId="2854591424" sldId="262"/>
            <ac:spMk id="8" creationId="{394EEE6A-91A5-A4E4-A70D-4895972BD8D2}"/>
          </ac:spMkLst>
        </pc:spChg>
        <pc:spChg chg="add">
          <ac:chgData name="Maher Alqarra" userId="81703c0c110a5f03" providerId="LiveId" clId="{BBC4FFED-4B9B-4565-9B0C-86547F99627D}" dt="2024-11-20T12:17:44.849" v="238"/>
          <ac:spMkLst>
            <pc:docMk/>
            <pc:sldMk cId="2854591424" sldId="262"/>
            <ac:spMk id="9" creationId="{4EE1941A-DF1A-E359-A635-B4E317B57B2C}"/>
          </ac:spMkLst>
        </pc:spChg>
        <pc:spChg chg="add del mod">
          <ac:chgData name="Maher Alqarra" userId="81703c0c110a5f03" providerId="LiveId" clId="{BBC4FFED-4B9B-4565-9B0C-86547F99627D}" dt="2024-11-20T12:18:05.372" v="244" actId="478"/>
          <ac:spMkLst>
            <pc:docMk/>
            <pc:sldMk cId="2854591424" sldId="262"/>
            <ac:spMk id="10" creationId="{002FDB93-828E-2FA4-0B7B-C5686DC891B5}"/>
          </ac:spMkLst>
        </pc:spChg>
      </pc:sldChg>
      <pc:sldChg chg="addSp delSp modSp add mod">
        <pc:chgData name="Maher Alqarra" userId="81703c0c110a5f03" providerId="LiveId" clId="{BBC4FFED-4B9B-4565-9B0C-86547F99627D}" dt="2024-11-20T12:48:25.183" v="420" actId="1440"/>
        <pc:sldMkLst>
          <pc:docMk/>
          <pc:sldMk cId="4021403705" sldId="263"/>
        </pc:sldMkLst>
        <pc:spChg chg="add mod">
          <ac:chgData name="Maher Alqarra" userId="81703c0c110a5f03" providerId="LiveId" clId="{BBC4FFED-4B9B-4565-9B0C-86547F99627D}" dt="2024-11-20T12:48:16.368" v="418" actId="14100"/>
          <ac:spMkLst>
            <pc:docMk/>
            <pc:sldMk cId="4021403705" sldId="263"/>
            <ac:spMk id="2" creationId="{B00B4C18-9A81-561D-05B4-BDAD2401F569}"/>
          </ac:spMkLst>
        </pc:spChg>
        <pc:picChg chg="add del mod">
          <ac:chgData name="Maher Alqarra" userId="81703c0c110a5f03" providerId="LiveId" clId="{BBC4FFED-4B9B-4565-9B0C-86547F99627D}" dt="2024-11-20T12:21:37.006" v="273" actId="478"/>
          <ac:picMkLst>
            <pc:docMk/>
            <pc:sldMk cId="4021403705" sldId="263"/>
            <ac:picMk id="2050" creationId="{071AFB28-34D4-B1B1-06DD-5F2FA4D5376F}"/>
          </ac:picMkLst>
        </pc:picChg>
        <pc:picChg chg="add del mod">
          <ac:chgData name="Maher Alqarra" userId="81703c0c110a5f03" providerId="LiveId" clId="{BBC4FFED-4B9B-4565-9B0C-86547F99627D}" dt="2024-11-20T12:47:51.735" v="413" actId="478"/>
          <ac:picMkLst>
            <pc:docMk/>
            <pc:sldMk cId="4021403705" sldId="263"/>
            <ac:picMk id="2052" creationId="{DA71C4CD-F6CD-927B-1EEA-0A11D35D181B}"/>
          </ac:picMkLst>
        </pc:picChg>
        <pc:picChg chg="add mod">
          <ac:chgData name="Maher Alqarra" userId="81703c0c110a5f03" providerId="LiveId" clId="{BBC4FFED-4B9B-4565-9B0C-86547F99627D}" dt="2024-11-20T12:48:25.183" v="420" actId="1440"/>
          <ac:picMkLst>
            <pc:docMk/>
            <pc:sldMk cId="4021403705" sldId="263"/>
            <ac:picMk id="2054" creationId="{E0430380-23A2-5218-94E9-5217EBAE73AF}"/>
          </ac:picMkLst>
        </pc:picChg>
      </pc:sldChg>
      <pc:sldChg chg="addSp modSp add mod">
        <pc:chgData name="Maher Alqarra" userId="81703c0c110a5f03" providerId="LiveId" clId="{BBC4FFED-4B9B-4565-9B0C-86547F99627D}" dt="2024-11-20T12:36:47.973" v="349" actId="1440"/>
        <pc:sldMkLst>
          <pc:docMk/>
          <pc:sldMk cId="2692119487" sldId="264"/>
        </pc:sldMkLst>
        <pc:spChg chg="add mod">
          <ac:chgData name="Maher Alqarra" userId="81703c0c110a5f03" providerId="LiveId" clId="{BBC4FFED-4B9B-4565-9B0C-86547F99627D}" dt="2024-11-20T12:36:12.949" v="344" actId="15"/>
          <ac:spMkLst>
            <pc:docMk/>
            <pc:sldMk cId="2692119487" sldId="264"/>
            <ac:spMk id="2" creationId="{01CA7C70-684B-227F-2C2F-E35CFF162D61}"/>
          </ac:spMkLst>
        </pc:spChg>
        <pc:picChg chg="add mod">
          <ac:chgData name="Maher Alqarra" userId="81703c0c110a5f03" providerId="LiveId" clId="{BBC4FFED-4B9B-4565-9B0C-86547F99627D}" dt="2024-11-20T12:36:47.973" v="349" actId="1440"/>
          <ac:picMkLst>
            <pc:docMk/>
            <pc:sldMk cId="2692119487" sldId="264"/>
            <ac:picMk id="4" creationId="{855DF1CD-4106-C41D-7CD0-8A4BDC8F74DA}"/>
          </ac:picMkLst>
        </pc:picChg>
      </pc:sldChg>
      <pc:sldChg chg="addSp modSp add mod">
        <pc:chgData name="Maher Alqarra" userId="81703c0c110a5f03" providerId="LiveId" clId="{BBC4FFED-4B9B-4565-9B0C-86547F99627D}" dt="2024-11-20T12:39:06.403" v="360" actId="113"/>
        <pc:sldMkLst>
          <pc:docMk/>
          <pc:sldMk cId="3447783355" sldId="265"/>
        </pc:sldMkLst>
        <pc:spChg chg="add mod">
          <ac:chgData name="Maher Alqarra" userId="81703c0c110a5f03" providerId="LiveId" clId="{BBC4FFED-4B9B-4565-9B0C-86547F99627D}" dt="2024-11-20T12:39:06.403" v="360" actId="113"/>
          <ac:spMkLst>
            <pc:docMk/>
            <pc:sldMk cId="3447783355" sldId="265"/>
            <ac:spMk id="2" creationId="{B96F0FEC-D62A-79DE-501B-9B027A3D0831}"/>
          </ac:spMkLst>
        </pc:spChg>
      </pc:sldChg>
      <pc:sldChg chg="addSp modSp add mod">
        <pc:chgData name="Maher Alqarra" userId="81703c0c110a5f03" providerId="LiveId" clId="{BBC4FFED-4B9B-4565-9B0C-86547F99627D}" dt="2024-11-20T12:31:02.489" v="306" actId="1440"/>
        <pc:sldMkLst>
          <pc:docMk/>
          <pc:sldMk cId="4005495302" sldId="266"/>
        </pc:sldMkLst>
        <pc:spChg chg="add mod">
          <ac:chgData name="Maher Alqarra" userId="81703c0c110a5f03" providerId="LiveId" clId="{BBC4FFED-4B9B-4565-9B0C-86547F99627D}" dt="2024-11-20T12:27:09.838" v="296" actId="14100"/>
          <ac:spMkLst>
            <pc:docMk/>
            <pc:sldMk cId="4005495302" sldId="266"/>
            <ac:spMk id="2" creationId="{54AAA777-41AC-8783-FAA2-275E2F761540}"/>
          </ac:spMkLst>
        </pc:spChg>
        <pc:picChg chg="add mod">
          <ac:chgData name="Maher Alqarra" userId="81703c0c110a5f03" providerId="LiveId" clId="{BBC4FFED-4B9B-4565-9B0C-86547F99627D}" dt="2024-11-20T12:28:42.162" v="300" actId="1440"/>
          <ac:picMkLst>
            <pc:docMk/>
            <pc:sldMk cId="4005495302" sldId="266"/>
            <ac:picMk id="4" creationId="{58059A33-DEF3-B61C-006D-9AB563E2E223}"/>
          </ac:picMkLst>
        </pc:picChg>
        <pc:picChg chg="add mod">
          <ac:chgData name="Maher Alqarra" userId="81703c0c110a5f03" providerId="LiveId" clId="{BBC4FFED-4B9B-4565-9B0C-86547F99627D}" dt="2024-11-20T12:31:02.489" v="306" actId="1440"/>
          <ac:picMkLst>
            <pc:docMk/>
            <pc:sldMk cId="4005495302" sldId="266"/>
            <ac:picMk id="6" creationId="{E533B82A-0158-2AB3-7C0E-61504FAF6983}"/>
          </ac:picMkLst>
        </pc:picChg>
        <pc:picChg chg="mod">
          <ac:chgData name="Maher Alqarra" userId="81703c0c110a5f03" providerId="LiveId" clId="{BBC4FFED-4B9B-4565-9B0C-86547F99627D}" dt="2024-11-20T12:26:20.070" v="286" actId="1076"/>
          <ac:picMkLst>
            <pc:docMk/>
            <pc:sldMk cId="4005495302" sldId="266"/>
            <ac:picMk id="160" creationId="{09836F06-1ED4-9EA9-1A2D-FB4DF6E6BC12}"/>
          </ac:picMkLst>
        </pc:picChg>
      </pc:sldChg>
      <pc:sldChg chg="addSp modSp add mod">
        <pc:chgData name="Maher Alqarra" userId="81703c0c110a5f03" providerId="LiveId" clId="{BBC4FFED-4B9B-4565-9B0C-86547F99627D}" dt="2024-11-20T12:34:02.058" v="329" actId="14100"/>
        <pc:sldMkLst>
          <pc:docMk/>
          <pc:sldMk cId="4235541812" sldId="267"/>
        </pc:sldMkLst>
        <pc:spChg chg="add mod">
          <ac:chgData name="Maher Alqarra" userId="81703c0c110a5f03" providerId="LiveId" clId="{BBC4FFED-4B9B-4565-9B0C-86547F99627D}" dt="2024-11-20T12:33:53.958" v="326" actId="14100"/>
          <ac:spMkLst>
            <pc:docMk/>
            <pc:sldMk cId="4235541812" sldId="267"/>
            <ac:spMk id="2" creationId="{C3499199-B527-BDF2-C532-68DFD706D7FE}"/>
          </ac:spMkLst>
        </pc:spChg>
        <pc:picChg chg="add mod">
          <ac:chgData name="Maher Alqarra" userId="81703c0c110a5f03" providerId="LiveId" clId="{BBC4FFED-4B9B-4565-9B0C-86547F99627D}" dt="2024-11-20T12:34:02.058" v="329" actId="14100"/>
          <ac:picMkLst>
            <pc:docMk/>
            <pc:sldMk cId="4235541812" sldId="267"/>
            <ac:picMk id="4" creationId="{F696B1B5-7ED8-6ECB-CFF8-04E8F57910C0}"/>
          </ac:picMkLst>
        </pc:picChg>
      </pc:sldChg>
      <pc:sldChg chg="addSp delSp modSp add mod">
        <pc:chgData name="Maher Alqarra" userId="81703c0c110a5f03" providerId="LiveId" clId="{BBC4FFED-4B9B-4565-9B0C-86547F99627D}" dt="2024-11-20T12:44:48.466" v="389" actId="14100"/>
        <pc:sldMkLst>
          <pc:docMk/>
          <pc:sldMk cId="2533715141" sldId="268"/>
        </pc:sldMkLst>
        <pc:spChg chg="del mod">
          <ac:chgData name="Maher Alqarra" userId="81703c0c110a5f03" providerId="LiveId" clId="{BBC4FFED-4B9B-4565-9B0C-86547F99627D}" dt="2024-11-20T12:39:30.042" v="365" actId="478"/>
          <ac:spMkLst>
            <pc:docMk/>
            <pc:sldMk cId="2533715141" sldId="268"/>
            <ac:spMk id="2" creationId="{F74A74A4-0C66-6341-8C5D-CB49C80DED89}"/>
          </ac:spMkLst>
        </pc:spChg>
        <pc:spChg chg="add mod">
          <ac:chgData name="Maher Alqarra" userId="81703c0c110a5f03" providerId="LiveId" clId="{BBC4FFED-4B9B-4565-9B0C-86547F99627D}" dt="2024-11-20T12:44:46.600" v="388" actId="1076"/>
          <ac:spMkLst>
            <pc:docMk/>
            <pc:sldMk cId="2533715141" sldId="268"/>
            <ac:spMk id="3" creationId="{3330BC7B-EB0A-C6C2-3244-B9B4A71A8378}"/>
          </ac:spMkLst>
        </pc:spChg>
        <pc:picChg chg="mod">
          <ac:chgData name="Maher Alqarra" userId="81703c0c110a5f03" providerId="LiveId" clId="{BBC4FFED-4B9B-4565-9B0C-86547F99627D}" dt="2024-11-20T12:44:14.911" v="379" actId="14100"/>
          <ac:picMkLst>
            <pc:docMk/>
            <pc:sldMk cId="2533715141" sldId="268"/>
            <ac:picMk id="160" creationId="{CDA2417A-34DD-D535-D380-29A12ED56798}"/>
          </ac:picMkLst>
        </pc:picChg>
        <pc:picChg chg="add mod">
          <ac:chgData name="Maher Alqarra" userId="81703c0c110a5f03" providerId="LiveId" clId="{BBC4FFED-4B9B-4565-9B0C-86547F99627D}" dt="2024-11-20T12:44:48.466" v="389" actId="14100"/>
          <ac:picMkLst>
            <pc:docMk/>
            <pc:sldMk cId="2533715141" sldId="268"/>
            <ac:picMk id="3074" creationId="{B35DB4EA-BDEE-6996-41CB-22987A3B884F}"/>
          </ac:picMkLst>
        </pc:picChg>
      </pc:sldChg>
      <pc:sldChg chg="addSp delSp modSp add mod">
        <pc:chgData name="Maher Alqarra" userId="81703c0c110a5f03" providerId="LiveId" clId="{BBC4FFED-4B9B-4565-9B0C-86547F99627D}" dt="2024-11-20T12:45:39.298" v="408" actId="1076"/>
        <pc:sldMkLst>
          <pc:docMk/>
          <pc:sldMk cId="3275660838" sldId="269"/>
        </pc:sldMkLst>
        <pc:spChg chg="del">
          <ac:chgData name="Maher Alqarra" userId="81703c0c110a5f03" providerId="LiveId" clId="{BBC4FFED-4B9B-4565-9B0C-86547F99627D}" dt="2024-11-20T12:39:33.578" v="366" actId="478"/>
          <ac:spMkLst>
            <pc:docMk/>
            <pc:sldMk cId="3275660838" sldId="269"/>
            <ac:spMk id="2" creationId="{18261142-4BE2-32DB-9234-9DB69BDADEBF}"/>
          </ac:spMkLst>
        </pc:spChg>
        <pc:spChg chg="add mod">
          <ac:chgData name="Maher Alqarra" userId="81703c0c110a5f03" providerId="LiveId" clId="{BBC4FFED-4B9B-4565-9B0C-86547F99627D}" dt="2024-11-20T12:45:39.298" v="408" actId="1076"/>
          <ac:spMkLst>
            <pc:docMk/>
            <pc:sldMk cId="3275660838" sldId="269"/>
            <ac:spMk id="3" creationId="{0739AFE3-758C-8587-1918-41E64D1DB210}"/>
          </ac:spMkLst>
        </pc:spChg>
      </pc:sldChg>
      <pc:sldMasterChg chg="add del addSldLayout delSldLayout">
        <pc:chgData name="Maher Alqarra" userId="81703c0c110a5f03" providerId="LiveId" clId="{BBC4FFED-4B9B-4565-9B0C-86547F99627D}" dt="2024-11-20T11:53:50.865" v="19" actId="26606"/>
        <pc:sldMasterMkLst>
          <pc:docMk/>
          <pc:sldMasterMk cId="2838316920" sldId="2147483660"/>
        </pc:sldMasterMkLst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3171269116" sldId="2147483661"/>
          </pc:sldLayoutMkLst>
        </pc:sldLayoutChg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1095402055" sldId="2147483662"/>
          </pc:sldLayoutMkLst>
        </pc:sldLayoutChg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2519397100" sldId="2147483663"/>
          </pc:sldLayoutMkLst>
        </pc:sldLayoutChg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3105671799" sldId="2147483664"/>
          </pc:sldLayoutMkLst>
        </pc:sldLayoutChg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2350132454" sldId="2147483665"/>
          </pc:sldLayoutMkLst>
        </pc:sldLayoutChg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21663461" sldId="2147483666"/>
          </pc:sldLayoutMkLst>
        </pc:sldLayoutChg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3267658262" sldId="2147483667"/>
          </pc:sldLayoutMkLst>
        </pc:sldLayoutChg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3298685243" sldId="2147483668"/>
          </pc:sldLayoutMkLst>
        </pc:sldLayoutChg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216446917" sldId="2147483669"/>
          </pc:sldLayoutMkLst>
        </pc:sldLayoutChg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532628301" sldId="2147483670"/>
          </pc:sldLayoutMkLst>
        </pc:sldLayoutChg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91237971" sldId="2147483671"/>
          </pc:sldLayoutMkLst>
        </pc:sldLayoutChg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1250516626" sldId="2147483672"/>
          </pc:sldLayoutMkLst>
        </pc:sldLayoutChg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3559512467" sldId="2147483673"/>
          </pc:sldLayoutMkLst>
        </pc:sldLayoutChg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3362819586" sldId="2147483674"/>
          </pc:sldLayoutMkLst>
        </pc:sldLayoutChg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2788036275" sldId="2147483675"/>
          </pc:sldLayoutMkLst>
        </pc:sldLayoutChg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1448532962" sldId="2147483676"/>
          </pc:sldLayoutMkLst>
        </pc:sldLayoutChg>
        <pc:sldLayoutChg chg="add del">
          <pc:chgData name="Maher Alqarra" userId="81703c0c110a5f03" providerId="LiveId" clId="{BBC4FFED-4B9B-4565-9B0C-86547F99627D}" dt="2024-11-20T11:53:50.865" v="19" actId="26606"/>
          <pc:sldLayoutMkLst>
            <pc:docMk/>
            <pc:sldMasterMk cId="2838316920" sldId="2147483660"/>
            <pc:sldLayoutMk cId="86951301" sldId="2147483677"/>
          </pc:sldLayoutMkLst>
        </pc:sldLayoutChg>
      </pc:sldMasterChg>
      <pc:sldMasterChg chg="add del replId addSldLayout delSldLayout">
        <pc:chgData name="Maher Alqarra" userId="81703c0c110a5f03" providerId="LiveId" clId="{BBC4FFED-4B9B-4565-9B0C-86547F99627D}" dt="2024-11-20T11:53:50.812" v="18" actId="26606"/>
        <pc:sldMasterMkLst>
          <pc:docMk/>
          <pc:sldMasterMk cId="2335836320" sldId="2147483678"/>
        </pc:sldMasterMkLst>
        <pc:sldLayoutChg chg="add del replId">
          <pc:chgData name="Maher Alqarra" userId="81703c0c110a5f03" providerId="LiveId" clId="{BBC4FFED-4B9B-4565-9B0C-86547F99627D}" dt="2024-11-20T11:53:50.812" v="18" actId="26606"/>
          <pc:sldLayoutMkLst>
            <pc:docMk/>
            <pc:sldMasterMk cId="2335836320" sldId="2147483678"/>
            <pc:sldLayoutMk cId="3045251473" sldId="2147483679"/>
          </pc:sldLayoutMkLst>
        </pc:sldLayoutChg>
        <pc:sldLayoutChg chg="add del replId">
          <pc:chgData name="Maher Alqarra" userId="81703c0c110a5f03" providerId="LiveId" clId="{BBC4FFED-4B9B-4565-9B0C-86547F99627D}" dt="2024-11-20T11:53:50.812" v="18" actId="26606"/>
          <pc:sldLayoutMkLst>
            <pc:docMk/>
            <pc:sldMasterMk cId="2335836320" sldId="2147483678"/>
            <pc:sldLayoutMk cId="3867799785" sldId="2147483680"/>
          </pc:sldLayoutMkLst>
        </pc:sldLayoutChg>
        <pc:sldLayoutChg chg="add del replId">
          <pc:chgData name="Maher Alqarra" userId="81703c0c110a5f03" providerId="LiveId" clId="{BBC4FFED-4B9B-4565-9B0C-86547F99627D}" dt="2024-11-20T11:53:50.812" v="18" actId="26606"/>
          <pc:sldLayoutMkLst>
            <pc:docMk/>
            <pc:sldMasterMk cId="2335836320" sldId="2147483678"/>
            <pc:sldLayoutMk cId="3677852794" sldId="2147483681"/>
          </pc:sldLayoutMkLst>
        </pc:sldLayoutChg>
        <pc:sldLayoutChg chg="add del replId">
          <pc:chgData name="Maher Alqarra" userId="81703c0c110a5f03" providerId="LiveId" clId="{BBC4FFED-4B9B-4565-9B0C-86547F99627D}" dt="2024-11-20T11:53:50.812" v="18" actId="26606"/>
          <pc:sldLayoutMkLst>
            <pc:docMk/>
            <pc:sldMasterMk cId="2335836320" sldId="2147483678"/>
            <pc:sldLayoutMk cId="1510661" sldId="2147483682"/>
          </pc:sldLayoutMkLst>
        </pc:sldLayoutChg>
        <pc:sldLayoutChg chg="add del replId">
          <pc:chgData name="Maher Alqarra" userId="81703c0c110a5f03" providerId="LiveId" clId="{BBC4FFED-4B9B-4565-9B0C-86547F99627D}" dt="2024-11-20T11:53:50.812" v="18" actId="26606"/>
          <pc:sldLayoutMkLst>
            <pc:docMk/>
            <pc:sldMasterMk cId="2335836320" sldId="2147483678"/>
            <pc:sldLayoutMk cId="2822263215" sldId="2147483683"/>
          </pc:sldLayoutMkLst>
        </pc:sldLayoutChg>
        <pc:sldLayoutChg chg="add del replId">
          <pc:chgData name="Maher Alqarra" userId="81703c0c110a5f03" providerId="LiveId" clId="{BBC4FFED-4B9B-4565-9B0C-86547F99627D}" dt="2024-11-20T11:53:50.812" v="18" actId="26606"/>
          <pc:sldLayoutMkLst>
            <pc:docMk/>
            <pc:sldMasterMk cId="2335836320" sldId="2147483678"/>
            <pc:sldLayoutMk cId="1804149891" sldId="2147483684"/>
          </pc:sldLayoutMkLst>
        </pc:sldLayoutChg>
        <pc:sldLayoutChg chg="add del replId">
          <pc:chgData name="Maher Alqarra" userId="81703c0c110a5f03" providerId="LiveId" clId="{BBC4FFED-4B9B-4565-9B0C-86547F99627D}" dt="2024-11-20T11:53:50.812" v="18" actId="26606"/>
          <pc:sldLayoutMkLst>
            <pc:docMk/>
            <pc:sldMasterMk cId="2335836320" sldId="2147483678"/>
            <pc:sldLayoutMk cId="418555863" sldId="2147483685"/>
          </pc:sldLayoutMkLst>
        </pc:sldLayoutChg>
        <pc:sldLayoutChg chg="add del replId">
          <pc:chgData name="Maher Alqarra" userId="81703c0c110a5f03" providerId="LiveId" clId="{BBC4FFED-4B9B-4565-9B0C-86547F99627D}" dt="2024-11-20T11:53:50.812" v="18" actId="26606"/>
          <pc:sldLayoutMkLst>
            <pc:docMk/>
            <pc:sldMasterMk cId="2335836320" sldId="2147483678"/>
            <pc:sldLayoutMk cId="661060499" sldId="2147483686"/>
          </pc:sldLayoutMkLst>
        </pc:sldLayoutChg>
        <pc:sldLayoutChg chg="add del replId">
          <pc:chgData name="Maher Alqarra" userId="81703c0c110a5f03" providerId="LiveId" clId="{BBC4FFED-4B9B-4565-9B0C-86547F99627D}" dt="2024-11-20T11:53:50.812" v="18" actId="26606"/>
          <pc:sldLayoutMkLst>
            <pc:docMk/>
            <pc:sldMasterMk cId="2335836320" sldId="2147483678"/>
            <pc:sldLayoutMk cId="393813376" sldId="2147483687"/>
          </pc:sldLayoutMkLst>
        </pc:sldLayoutChg>
        <pc:sldLayoutChg chg="add del replId">
          <pc:chgData name="Maher Alqarra" userId="81703c0c110a5f03" providerId="LiveId" clId="{BBC4FFED-4B9B-4565-9B0C-86547F99627D}" dt="2024-11-20T11:53:50.812" v="18" actId="26606"/>
          <pc:sldLayoutMkLst>
            <pc:docMk/>
            <pc:sldMasterMk cId="2335836320" sldId="2147483678"/>
            <pc:sldLayoutMk cId="1683200890" sldId="2147483688"/>
          </pc:sldLayoutMkLst>
        </pc:sldLayoutChg>
        <pc:sldLayoutChg chg="add del replId">
          <pc:chgData name="Maher Alqarra" userId="81703c0c110a5f03" providerId="LiveId" clId="{BBC4FFED-4B9B-4565-9B0C-86547F99627D}" dt="2024-11-20T11:53:50.812" v="18" actId="26606"/>
          <pc:sldLayoutMkLst>
            <pc:docMk/>
            <pc:sldMasterMk cId="2335836320" sldId="2147483678"/>
            <pc:sldLayoutMk cId="1452065786" sldId="2147483689"/>
          </pc:sldLayoutMkLst>
        </pc:sldLayoutChg>
      </pc:sldMasterChg>
      <pc:sldMasterChg chg="add del addSldLayout delSldLayout">
        <pc:chgData name="Maher Alqarra" userId="81703c0c110a5f03" providerId="LiveId" clId="{BBC4FFED-4B9B-4565-9B0C-86547F99627D}" dt="2024-11-20T11:53:33.515" v="16" actId="26606"/>
        <pc:sldMasterMkLst>
          <pc:docMk/>
          <pc:sldMasterMk cId="1820278923" sldId="2147483685"/>
        </pc:sldMasterMkLst>
        <pc:sldLayoutChg chg="add del">
          <pc:chgData name="Maher Alqarra" userId="81703c0c110a5f03" providerId="LiveId" clId="{BBC4FFED-4B9B-4565-9B0C-86547F99627D}" dt="2024-11-20T11:53:33.515" v="16" actId="26606"/>
          <pc:sldLayoutMkLst>
            <pc:docMk/>
            <pc:sldMasterMk cId="1820278923" sldId="2147483685"/>
            <pc:sldLayoutMk cId="4140093994" sldId="2147483678"/>
          </pc:sldLayoutMkLst>
        </pc:sldLayoutChg>
        <pc:sldLayoutChg chg="add del">
          <pc:chgData name="Maher Alqarra" userId="81703c0c110a5f03" providerId="LiveId" clId="{BBC4FFED-4B9B-4565-9B0C-86547F99627D}" dt="2024-11-20T11:53:33.515" v="16" actId="26606"/>
          <pc:sldLayoutMkLst>
            <pc:docMk/>
            <pc:sldMasterMk cId="1820278923" sldId="2147483685"/>
            <pc:sldLayoutMk cId="379222249" sldId="2147483679"/>
          </pc:sldLayoutMkLst>
        </pc:sldLayoutChg>
        <pc:sldLayoutChg chg="add del">
          <pc:chgData name="Maher Alqarra" userId="81703c0c110a5f03" providerId="LiveId" clId="{BBC4FFED-4B9B-4565-9B0C-86547F99627D}" dt="2024-11-20T11:53:33.515" v="16" actId="26606"/>
          <pc:sldLayoutMkLst>
            <pc:docMk/>
            <pc:sldMasterMk cId="1820278923" sldId="2147483685"/>
            <pc:sldLayoutMk cId="3122262857" sldId="2147483680"/>
          </pc:sldLayoutMkLst>
        </pc:sldLayoutChg>
        <pc:sldLayoutChg chg="add del">
          <pc:chgData name="Maher Alqarra" userId="81703c0c110a5f03" providerId="LiveId" clId="{BBC4FFED-4B9B-4565-9B0C-86547F99627D}" dt="2024-11-20T11:53:33.515" v="16" actId="26606"/>
          <pc:sldLayoutMkLst>
            <pc:docMk/>
            <pc:sldMasterMk cId="1820278923" sldId="2147483685"/>
            <pc:sldLayoutMk cId="2518832944" sldId="2147483681"/>
          </pc:sldLayoutMkLst>
        </pc:sldLayoutChg>
        <pc:sldLayoutChg chg="add del">
          <pc:chgData name="Maher Alqarra" userId="81703c0c110a5f03" providerId="LiveId" clId="{BBC4FFED-4B9B-4565-9B0C-86547F99627D}" dt="2024-11-20T11:53:33.515" v="16" actId="26606"/>
          <pc:sldLayoutMkLst>
            <pc:docMk/>
            <pc:sldMasterMk cId="1820278923" sldId="2147483685"/>
            <pc:sldLayoutMk cId="4059797847" sldId="2147483682"/>
          </pc:sldLayoutMkLst>
        </pc:sldLayoutChg>
        <pc:sldLayoutChg chg="add del">
          <pc:chgData name="Maher Alqarra" userId="81703c0c110a5f03" providerId="LiveId" clId="{BBC4FFED-4B9B-4565-9B0C-86547F99627D}" dt="2024-11-20T11:53:33.515" v="16" actId="26606"/>
          <pc:sldLayoutMkLst>
            <pc:docMk/>
            <pc:sldMasterMk cId="1820278923" sldId="2147483685"/>
            <pc:sldLayoutMk cId="286624507" sldId="2147483683"/>
          </pc:sldLayoutMkLst>
        </pc:sldLayoutChg>
        <pc:sldLayoutChg chg="add del">
          <pc:chgData name="Maher Alqarra" userId="81703c0c110a5f03" providerId="LiveId" clId="{BBC4FFED-4B9B-4565-9B0C-86547F99627D}" dt="2024-11-20T11:53:33.515" v="16" actId="26606"/>
          <pc:sldLayoutMkLst>
            <pc:docMk/>
            <pc:sldMasterMk cId="1820278923" sldId="2147483685"/>
            <pc:sldLayoutMk cId="2114493562" sldId="2147483684"/>
          </pc:sldLayoutMkLst>
        </pc:sldLayoutChg>
        <pc:sldLayoutChg chg="add del replId">
          <pc:chgData name="Maher Alqarra" userId="81703c0c110a5f03" providerId="LiveId" clId="{BBC4FFED-4B9B-4565-9B0C-86547F99627D}" dt="2024-11-20T11:53:33.515" v="16" actId="26606"/>
          <pc:sldLayoutMkLst>
            <pc:docMk/>
            <pc:sldMasterMk cId="1820278923" sldId="2147483685"/>
            <pc:sldLayoutMk cId="2238413098" sldId="2147483686"/>
          </pc:sldLayoutMkLst>
        </pc:sldLayoutChg>
        <pc:sldLayoutChg chg="add del replId">
          <pc:chgData name="Maher Alqarra" userId="81703c0c110a5f03" providerId="LiveId" clId="{BBC4FFED-4B9B-4565-9B0C-86547F99627D}" dt="2024-11-20T11:53:33.515" v="16" actId="26606"/>
          <pc:sldLayoutMkLst>
            <pc:docMk/>
            <pc:sldMasterMk cId="1820278923" sldId="2147483685"/>
            <pc:sldLayoutMk cId="3735147420" sldId="2147483687"/>
          </pc:sldLayoutMkLst>
        </pc:sldLayoutChg>
        <pc:sldLayoutChg chg="add del replId">
          <pc:chgData name="Maher Alqarra" userId="81703c0c110a5f03" providerId="LiveId" clId="{BBC4FFED-4B9B-4565-9B0C-86547F99627D}" dt="2024-11-20T11:53:33.515" v="16" actId="26606"/>
          <pc:sldLayoutMkLst>
            <pc:docMk/>
            <pc:sldMasterMk cId="1820278923" sldId="2147483685"/>
            <pc:sldLayoutMk cId="456702897" sldId="2147483688"/>
          </pc:sldLayoutMkLst>
        </pc:sldLayoutChg>
        <pc:sldLayoutChg chg="add del replId">
          <pc:chgData name="Maher Alqarra" userId="81703c0c110a5f03" providerId="LiveId" clId="{BBC4FFED-4B9B-4565-9B0C-86547F99627D}" dt="2024-11-20T11:53:33.515" v="16" actId="26606"/>
          <pc:sldLayoutMkLst>
            <pc:docMk/>
            <pc:sldMasterMk cId="1820278923" sldId="2147483685"/>
            <pc:sldLayoutMk cId="529668162" sldId="2147483689"/>
          </pc:sldLayoutMkLst>
        </pc:sldLayoutChg>
      </pc:sldMasterChg>
      <pc:sldMasterChg chg="add del addSldLayout delSldLayout">
        <pc:chgData name="Maher Alqarra" userId="81703c0c110a5f03" providerId="LiveId" clId="{BBC4FFED-4B9B-4565-9B0C-86547F99627D}" dt="2024-11-20T11:53:01.408" v="14" actId="26606"/>
        <pc:sldMasterMkLst>
          <pc:docMk/>
          <pc:sldMasterMk cId="1692119355" sldId="2147483698"/>
        </pc:sldMasterMkLst>
        <pc:sldLayoutChg chg="add del">
          <pc:chgData name="Maher Alqarra" userId="81703c0c110a5f03" providerId="LiveId" clId="{BBC4FFED-4B9B-4565-9B0C-86547F99627D}" dt="2024-11-20T11:53:01.408" v="14" actId="26606"/>
          <pc:sldLayoutMkLst>
            <pc:docMk/>
            <pc:sldMasterMk cId="1692119355" sldId="2147483698"/>
            <pc:sldLayoutMk cId="1264434302" sldId="2147483687"/>
          </pc:sldLayoutMkLst>
        </pc:sldLayoutChg>
        <pc:sldLayoutChg chg="add del">
          <pc:chgData name="Maher Alqarra" userId="81703c0c110a5f03" providerId="LiveId" clId="{BBC4FFED-4B9B-4565-9B0C-86547F99627D}" dt="2024-11-20T11:53:01.408" v="14" actId="26606"/>
          <pc:sldLayoutMkLst>
            <pc:docMk/>
            <pc:sldMasterMk cId="1692119355" sldId="2147483698"/>
            <pc:sldLayoutMk cId="839783188" sldId="2147483688"/>
          </pc:sldLayoutMkLst>
        </pc:sldLayoutChg>
        <pc:sldLayoutChg chg="add del">
          <pc:chgData name="Maher Alqarra" userId="81703c0c110a5f03" providerId="LiveId" clId="{BBC4FFED-4B9B-4565-9B0C-86547F99627D}" dt="2024-11-20T11:53:01.408" v="14" actId="26606"/>
          <pc:sldLayoutMkLst>
            <pc:docMk/>
            <pc:sldMasterMk cId="1692119355" sldId="2147483698"/>
            <pc:sldLayoutMk cId="3685724877" sldId="2147483689"/>
          </pc:sldLayoutMkLst>
        </pc:sldLayoutChg>
        <pc:sldLayoutChg chg="add del">
          <pc:chgData name="Maher Alqarra" userId="81703c0c110a5f03" providerId="LiveId" clId="{BBC4FFED-4B9B-4565-9B0C-86547F99627D}" dt="2024-11-20T11:53:01.408" v="14" actId="26606"/>
          <pc:sldLayoutMkLst>
            <pc:docMk/>
            <pc:sldMasterMk cId="1692119355" sldId="2147483698"/>
            <pc:sldLayoutMk cId="2134969184" sldId="2147483690"/>
          </pc:sldLayoutMkLst>
        </pc:sldLayoutChg>
        <pc:sldLayoutChg chg="add del">
          <pc:chgData name="Maher Alqarra" userId="81703c0c110a5f03" providerId="LiveId" clId="{BBC4FFED-4B9B-4565-9B0C-86547F99627D}" dt="2024-11-20T11:53:01.408" v="14" actId="26606"/>
          <pc:sldLayoutMkLst>
            <pc:docMk/>
            <pc:sldMasterMk cId="1692119355" sldId="2147483698"/>
            <pc:sldLayoutMk cId="3536845562" sldId="2147483691"/>
          </pc:sldLayoutMkLst>
        </pc:sldLayoutChg>
        <pc:sldLayoutChg chg="add del">
          <pc:chgData name="Maher Alqarra" userId="81703c0c110a5f03" providerId="LiveId" clId="{BBC4FFED-4B9B-4565-9B0C-86547F99627D}" dt="2024-11-20T11:53:01.408" v="14" actId="26606"/>
          <pc:sldLayoutMkLst>
            <pc:docMk/>
            <pc:sldMasterMk cId="1692119355" sldId="2147483698"/>
            <pc:sldLayoutMk cId="2625326110" sldId="2147483692"/>
          </pc:sldLayoutMkLst>
        </pc:sldLayoutChg>
        <pc:sldLayoutChg chg="add del">
          <pc:chgData name="Maher Alqarra" userId="81703c0c110a5f03" providerId="LiveId" clId="{BBC4FFED-4B9B-4565-9B0C-86547F99627D}" dt="2024-11-20T11:53:01.408" v="14" actId="26606"/>
          <pc:sldLayoutMkLst>
            <pc:docMk/>
            <pc:sldMasterMk cId="1692119355" sldId="2147483698"/>
            <pc:sldLayoutMk cId="511337893" sldId="2147483693"/>
          </pc:sldLayoutMkLst>
        </pc:sldLayoutChg>
        <pc:sldLayoutChg chg="add del">
          <pc:chgData name="Maher Alqarra" userId="81703c0c110a5f03" providerId="LiveId" clId="{BBC4FFED-4B9B-4565-9B0C-86547F99627D}" dt="2024-11-20T11:53:01.408" v="14" actId="26606"/>
          <pc:sldLayoutMkLst>
            <pc:docMk/>
            <pc:sldMasterMk cId="1692119355" sldId="2147483698"/>
            <pc:sldLayoutMk cId="45453995" sldId="2147483694"/>
          </pc:sldLayoutMkLst>
        </pc:sldLayoutChg>
        <pc:sldLayoutChg chg="add del">
          <pc:chgData name="Maher Alqarra" userId="81703c0c110a5f03" providerId="LiveId" clId="{BBC4FFED-4B9B-4565-9B0C-86547F99627D}" dt="2024-11-20T11:53:01.408" v="14" actId="26606"/>
          <pc:sldLayoutMkLst>
            <pc:docMk/>
            <pc:sldMasterMk cId="1692119355" sldId="2147483698"/>
            <pc:sldLayoutMk cId="2671727815" sldId="2147483695"/>
          </pc:sldLayoutMkLst>
        </pc:sldLayoutChg>
        <pc:sldLayoutChg chg="add del">
          <pc:chgData name="Maher Alqarra" userId="81703c0c110a5f03" providerId="LiveId" clId="{BBC4FFED-4B9B-4565-9B0C-86547F99627D}" dt="2024-11-20T11:53:01.408" v="14" actId="26606"/>
          <pc:sldLayoutMkLst>
            <pc:docMk/>
            <pc:sldMasterMk cId="1692119355" sldId="2147483698"/>
            <pc:sldLayoutMk cId="3359183387" sldId="2147483696"/>
          </pc:sldLayoutMkLst>
        </pc:sldLayoutChg>
        <pc:sldLayoutChg chg="add del">
          <pc:chgData name="Maher Alqarra" userId="81703c0c110a5f03" providerId="LiveId" clId="{BBC4FFED-4B9B-4565-9B0C-86547F99627D}" dt="2024-11-20T11:53:01.408" v="14" actId="26606"/>
          <pc:sldLayoutMkLst>
            <pc:docMk/>
            <pc:sldMasterMk cId="1692119355" sldId="2147483698"/>
            <pc:sldLayoutMk cId="708398927" sldId="2147483697"/>
          </pc:sldLayoutMkLst>
        </pc:sldLayoutChg>
      </pc:sldMasterChg>
      <pc:sldMasterChg chg="add del addSldLayout delSldLayout">
        <pc:chgData name="Maher Alqarra" userId="81703c0c110a5f03" providerId="LiveId" clId="{BBC4FFED-4B9B-4565-9B0C-86547F99627D}" dt="2024-11-20T11:52:45.811" v="6" actId="26606"/>
        <pc:sldMasterMkLst>
          <pc:docMk/>
          <pc:sldMasterMk cId="3214980373" sldId="2147483712"/>
        </pc:sldMasterMkLst>
        <pc:sldLayoutChg chg="add del">
          <pc:chgData name="Maher Alqarra" userId="81703c0c110a5f03" providerId="LiveId" clId="{BBC4FFED-4B9B-4565-9B0C-86547F99627D}" dt="2024-11-20T11:52:45.811" v="6" actId="26606"/>
          <pc:sldLayoutMkLst>
            <pc:docMk/>
            <pc:sldMasterMk cId="3214980373" sldId="2147483712"/>
            <pc:sldLayoutMk cId="2612860141" sldId="2147483700"/>
          </pc:sldLayoutMkLst>
        </pc:sldLayoutChg>
        <pc:sldLayoutChg chg="add del">
          <pc:chgData name="Maher Alqarra" userId="81703c0c110a5f03" providerId="LiveId" clId="{BBC4FFED-4B9B-4565-9B0C-86547F99627D}" dt="2024-11-20T11:52:45.811" v="6" actId="26606"/>
          <pc:sldLayoutMkLst>
            <pc:docMk/>
            <pc:sldMasterMk cId="3214980373" sldId="2147483712"/>
            <pc:sldLayoutMk cId="642606547" sldId="2147483701"/>
          </pc:sldLayoutMkLst>
        </pc:sldLayoutChg>
        <pc:sldLayoutChg chg="add del">
          <pc:chgData name="Maher Alqarra" userId="81703c0c110a5f03" providerId="LiveId" clId="{BBC4FFED-4B9B-4565-9B0C-86547F99627D}" dt="2024-11-20T11:52:45.811" v="6" actId="26606"/>
          <pc:sldLayoutMkLst>
            <pc:docMk/>
            <pc:sldMasterMk cId="3214980373" sldId="2147483712"/>
            <pc:sldLayoutMk cId="1988634553" sldId="2147483702"/>
          </pc:sldLayoutMkLst>
        </pc:sldLayoutChg>
        <pc:sldLayoutChg chg="add del">
          <pc:chgData name="Maher Alqarra" userId="81703c0c110a5f03" providerId="LiveId" clId="{BBC4FFED-4B9B-4565-9B0C-86547F99627D}" dt="2024-11-20T11:52:45.811" v="6" actId="26606"/>
          <pc:sldLayoutMkLst>
            <pc:docMk/>
            <pc:sldMasterMk cId="3214980373" sldId="2147483712"/>
            <pc:sldLayoutMk cId="1719770508" sldId="2147483703"/>
          </pc:sldLayoutMkLst>
        </pc:sldLayoutChg>
        <pc:sldLayoutChg chg="add del">
          <pc:chgData name="Maher Alqarra" userId="81703c0c110a5f03" providerId="LiveId" clId="{BBC4FFED-4B9B-4565-9B0C-86547F99627D}" dt="2024-11-20T11:52:45.811" v="6" actId="26606"/>
          <pc:sldLayoutMkLst>
            <pc:docMk/>
            <pc:sldMasterMk cId="3214980373" sldId="2147483712"/>
            <pc:sldLayoutMk cId="1883448182" sldId="2147483704"/>
          </pc:sldLayoutMkLst>
        </pc:sldLayoutChg>
        <pc:sldLayoutChg chg="add del">
          <pc:chgData name="Maher Alqarra" userId="81703c0c110a5f03" providerId="LiveId" clId="{BBC4FFED-4B9B-4565-9B0C-86547F99627D}" dt="2024-11-20T11:52:45.811" v="6" actId="26606"/>
          <pc:sldLayoutMkLst>
            <pc:docMk/>
            <pc:sldMasterMk cId="3214980373" sldId="2147483712"/>
            <pc:sldLayoutMk cId="1859086493" sldId="2147483705"/>
          </pc:sldLayoutMkLst>
        </pc:sldLayoutChg>
        <pc:sldLayoutChg chg="add del">
          <pc:chgData name="Maher Alqarra" userId="81703c0c110a5f03" providerId="LiveId" clId="{BBC4FFED-4B9B-4565-9B0C-86547F99627D}" dt="2024-11-20T11:52:45.811" v="6" actId="26606"/>
          <pc:sldLayoutMkLst>
            <pc:docMk/>
            <pc:sldMasterMk cId="3214980373" sldId="2147483712"/>
            <pc:sldLayoutMk cId="1996610744" sldId="2147483706"/>
          </pc:sldLayoutMkLst>
        </pc:sldLayoutChg>
        <pc:sldLayoutChg chg="add del">
          <pc:chgData name="Maher Alqarra" userId="81703c0c110a5f03" providerId="LiveId" clId="{BBC4FFED-4B9B-4565-9B0C-86547F99627D}" dt="2024-11-20T11:52:45.811" v="6" actId="26606"/>
          <pc:sldLayoutMkLst>
            <pc:docMk/>
            <pc:sldMasterMk cId="3214980373" sldId="2147483712"/>
            <pc:sldLayoutMk cId="3750332622" sldId="2147483707"/>
          </pc:sldLayoutMkLst>
        </pc:sldLayoutChg>
        <pc:sldLayoutChg chg="add del">
          <pc:chgData name="Maher Alqarra" userId="81703c0c110a5f03" providerId="LiveId" clId="{BBC4FFED-4B9B-4565-9B0C-86547F99627D}" dt="2024-11-20T11:52:45.811" v="6" actId="26606"/>
          <pc:sldLayoutMkLst>
            <pc:docMk/>
            <pc:sldMasterMk cId="3214980373" sldId="2147483712"/>
            <pc:sldLayoutMk cId="2557814466" sldId="2147483708"/>
          </pc:sldLayoutMkLst>
        </pc:sldLayoutChg>
        <pc:sldLayoutChg chg="add del">
          <pc:chgData name="Maher Alqarra" userId="81703c0c110a5f03" providerId="LiveId" clId="{BBC4FFED-4B9B-4565-9B0C-86547F99627D}" dt="2024-11-20T11:52:45.811" v="6" actId="26606"/>
          <pc:sldLayoutMkLst>
            <pc:docMk/>
            <pc:sldMasterMk cId="3214980373" sldId="2147483712"/>
            <pc:sldLayoutMk cId="3942671082" sldId="2147483709"/>
          </pc:sldLayoutMkLst>
        </pc:sldLayoutChg>
        <pc:sldLayoutChg chg="add del">
          <pc:chgData name="Maher Alqarra" userId="81703c0c110a5f03" providerId="LiveId" clId="{BBC4FFED-4B9B-4565-9B0C-86547F99627D}" dt="2024-11-20T11:52:45.811" v="6" actId="26606"/>
          <pc:sldLayoutMkLst>
            <pc:docMk/>
            <pc:sldMasterMk cId="3214980373" sldId="2147483712"/>
            <pc:sldLayoutMk cId="2733228157" sldId="2147483710"/>
          </pc:sldLayoutMkLst>
        </pc:sldLayoutChg>
        <pc:sldLayoutChg chg="add del">
          <pc:chgData name="Maher Alqarra" userId="81703c0c110a5f03" providerId="LiveId" clId="{BBC4FFED-4B9B-4565-9B0C-86547F99627D}" dt="2024-11-20T11:52:45.811" v="6" actId="26606"/>
          <pc:sldLayoutMkLst>
            <pc:docMk/>
            <pc:sldMasterMk cId="3214980373" sldId="2147483712"/>
            <pc:sldLayoutMk cId="436181909" sldId="2147483711"/>
          </pc:sldLayoutMkLst>
        </pc:sldLayoutChg>
      </pc:sldMasterChg>
      <pc:sldMasterChg chg="add del addSldLayout delSldLayout">
        <pc:chgData name="Maher Alqarra" userId="81703c0c110a5f03" providerId="LiveId" clId="{BBC4FFED-4B9B-4565-9B0C-86547F99627D}" dt="2024-11-20T11:52:47.994" v="8" actId="26606"/>
        <pc:sldMasterMkLst>
          <pc:docMk/>
          <pc:sldMasterMk cId="3404364778" sldId="2147483725"/>
        </pc:sldMasterMkLst>
        <pc:sldLayoutChg chg="add del">
          <pc:chgData name="Maher Alqarra" userId="81703c0c110a5f03" providerId="LiveId" clId="{BBC4FFED-4B9B-4565-9B0C-86547F99627D}" dt="2024-11-20T11:52:47.994" v="8" actId="26606"/>
          <pc:sldLayoutMkLst>
            <pc:docMk/>
            <pc:sldMasterMk cId="3404364778" sldId="2147483725"/>
            <pc:sldLayoutMk cId="3935434134" sldId="2147483714"/>
          </pc:sldLayoutMkLst>
        </pc:sldLayoutChg>
        <pc:sldLayoutChg chg="add del">
          <pc:chgData name="Maher Alqarra" userId="81703c0c110a5f03" providerId="LiveId" clId="{BBC4FFED-4B9B-4565-9B0C-86547F99627D}" dt="2024-11-20T11:52:47.994" v="8" actId="26606"/>
          <pc:sldLayoutMkLst>
            <pc:docMk/>
            <pc:sldMasterMk cId="3404364778" sldId="2147483725"/>
            <pc:sldLayoutMk cId="4195832136" sldId="2147483715"/>
          </pc:sldLayoutMkLst>
        </pc:sldLayoutChg>
        <pc:sldLayoutChg chg="add del">
          <pc:chgData name="Maher Alqarra" userId="81703c0c110a5f03" providerId="LiveId" clId="{BBC4FFED-4B9B-4565-9B0C-86547F99627D}" dt="2024-11-20T11:52:47.994" v="8" actId="26606"/>
          <pc:sldLayoutMkLst>
            <pc:docMk/>
            <pc:sldMasterMk cId="3404364778" sldId="2147483725"/>
            <pc:sldLayoutMk cId="1589261247" sldId="2147483716"/>
          </pc:sldLayoutMkLst>
        </pc:sldLayoutChg>
        <pc:sldLayoutChg chg="add del">
          <pc:chgData name="Maher Alqarra" userId="81703c0c110a5f03" providerId="LiveId" clId="{BBC4FFED-4B9B-4565-9B0C-86547F99627D}" dt="2024-11-20T11:52:47.994" v="8" actId="26606"/>
          <pc:sldLayoutMkLst>
            <pc:docMk/>
            <pc:sldMasterMk cId="3404364778" sldId="2147483725"/>
            <pc:sldLayoutMk cId="558529889" sldId="2147483717"/>
          </pc:sldLayoutMkLst>
        </pc:sldLayoutChg>
        <pc:sldLayoutChg chg="add del">
          <pc:chgData name="Maher Alqarra" userId="81703c0c110a5f03" providerId="LiveId" clId="{BBC4FFED-4B9B-4565-9B0C-86547F99627D}" dt="2024-11-20T11:52:47.994" v="8" actId="26606"/>
          <pc:sldLayoutMkLst>
            <pc:docMk/>
            <pc:sldMasterMk cId="3404364778" sldId="2147483725"/>
            <pc:sldLayoutMk cId="3141227681" sldId="2147483718"/>
          </pc:sldLayoutMkLst>
        </pc:sldLayoutChg>
        <pc:sldLayoutChg chg="add del">
          <pc:chgData name="Maher Alqarra" userId="81703c0c110a5f03" providerId="LiveId" clId="{BBC4FFED-4B9B-4565-9B0C-86547F99627D}" dt="2024-11-20T11:52:47.994" v="8" actId="26606"/>
          <pc:sldLayoutMkLst>
            <pc:docMk/>
            <pc:sldMasterMk cId="3404364778" sldId="2147483725"/>
            <pc:sldLayoutMk cId="1735838897" sldId="2147483719"/>
          </pc:sldLayoutMkLst>
        </pc:sldLayoutChg>
        <pc:sldLayoutChg chg="add del">
          <pc:chgData name="Maher Alqarra" userId="81703c0c110a5f03" providerId="LiveId" clId="{BBC4FFED-4B9B-4565-9B0C-86547F99627D}" dt="2024-11-20T11:52:47.994" v="8" actId="26606"/>
          <pc:sldLayoutMkLst>
            <pc:docMk/>
            <pc:sldMasterMk cId="3404364778" sldId="2147483725"/>
            <pc:sldLayoutMk cId="1872569865" sldId="2147483720"/>
          </pc:sldLayoutMkLst>
        </pc:sldLayoutChg>
        <pc:sldLayoutChg chg="add del">
          <pc:chgData name="Maher Alqarra" userId="81703c0c110a5f03" providerId="LiveId" clId="{BBC4FFED-4B9B-4565-9B0C-86547F99627D}" dt="2024-11-20T11:52:47.994" v="8" actId="26606"/>
          <pc:sldLayoutMkLst>
            <pc:docMk/>
            <pc:sldMasterMk cId="3404364778" sldId="2147483725"/>
            <pc:sldLayoutMk cId="2817980674" sldId="2147483721"/>
          </pc:sldLayoutMkLst>
        </pc:sldLayoutChg>
        <pc:sldLayoutChg chg="add del">
          <pc:chgData name="Maher Alqarra" userId="81703c0c110a5f03" providerId="LiveId" clId="{BBC4FFED-4B9B-4565-9B0C-86547F99627D}" dt="2024-11-20T11:52:47.994" v="8" actId="26606"/>
          <pc:sldLayoutMkLst>
            <pc:docMk/>
            <pc:sldMasterMk cId="3404364778" sldId="2147483725"/>
            <pc:sldLayoutMk cId="1108536962" sldId="2147483722"/>
          </pc:sldLayoutMkLst>
        </pc:sldLayoutChg>
        <pc:sldLayoutChg chg="add del">
          <pc:chgData name="Maher Alqarra" userId="81703c0c110a5f03" providerId="LiveId" clId="{BBC4FFED-4B9B-4565-9B0C-86547F99627D}" dt="2024-11-20T11:52:47.994" v="8" actId="26606"/>
          <pc:sldLayoutMkLst>
            <pc:docMk/>
            <pc:sldMasterMk cId="3404364778" sldId="2147483725"/>
            <pc:sldLayoutMk cId="505629820" sldId="2147483723"/>
          </pc:sldLayoutMkLst>
        </pc:sldLayoutChg>
        <pc:sldLayoutChg chg="add del">
          <pc:chgData name="Maher Alqarra" userId="81703c0c110a5f03" providerId="LiveId" clId="{BBC4FFED-4B9B-4565-9B0C-86547F99627D}" dt="2024-11-20T11:52:47.994" v="8" actId="26606"/>
          <pc:sldLayoutMkLst>
            <pc:docMk/>
            <pc:sldMasterMk cId="3404364778" sldId="2147483725"/>
            <pc:sldLayoutMk cId="87448218" sldId="2147483724"/>
          </pc:sldLayoutMkLst>
        </pc:sldLayoutChg>
      </pc:sldMasterChg>
      <pc:sldMasterChg chg="add addSldLayout">
        <pc:chgData name="Maher Alqarra" userId="81703c0c110a5f03" providerId="LiveId" clId="{BBC4FFED-4B9B-4565-9B0C-86547F99627D}" dt="2024-11-20T11:53:50.865" v="19" actId="26606"/>
        <pc:sldMasterMkLst>
          <pc:docMk/>
          <pc:sldMasterMk cId="3230502652" sldId="2147483751"/>
        </pc:sldMasterMkLst>
        <pc:sldLayoutChg chg="add">
          <pc:chgData name="Maher Alqarra" userId="81703c0c110a5f03" providerId="LiveId" clId="{BBC4FFED-4B9B-4565-9B0C-86547F99627D}" dt="2024-11-20T11:53:50.865" v="19" actId="26606"/>
          <pc:sldLayoutMkLst>
            <pc:docMk/>
            <pc:sldMasterMk cId="3230502652" sldId="2147483751"/>
            <pc:sldLayoutMk cId="613393218" sldId="2147483740"/>
          </pc:sldLayoutMkLst>
        </pc:sldLayoutChg>
        <pc:sldLayoutChg chg="add">
          <pc:chgData name="Maher Alqarra" userId="81703c0c110a5f03" providerId="LiveId" clId="{BBC4FFED-4B9B-4565-9B0C-86547F99627D}" dt="2024-11-20T11:53:50.865" v="19" actId="26606"/>
          <pc:sldLayoutMkLst>
            <pc:docMk/>
            <pc:sldMasterMk cId="3230502652" sldId="2147483751"/>
            <pc:sldLayoutMk cId="4276987957" sldId="2147483741"/>
          </pc:sldLayoutMkLst>
        </pc:sldLayoutChg>
        <pc:sldLayoutChg chg="add">
          <pc:chgData name="Maher Alqarra" userId="81703c0c110a5f03" providerId="LiveId" clId="{BBC4FFED-4B9B-4565-9B0C-86547F99627D}" dt="2024-11-20T11:53:50.865" v="19" actId="26606"/>
          <pc:sldLayoutMkLst>
            <pc:docMk/>
            <pc:sldMasterMk cId="3230502652" sldId="2147483751"/>
            <pc:sldLayoutMk cId="618106628" sldId="2147483742"/>
          </pc:sldLayoutMkLst>
        </pc:sldLayoutChg>
        <pc:sldLayoutChg chg="add">
          <pc:chgData name="Maher Alqarra" userId="81703c0c110a5f03" providerId="LiveId" clId="{BBC4FFED-4B9B-4565-9B0C-86547F99627D}" dt="2024-11-20T11:53:50.865" v="19" actId="26606"/>
          <pc:sldLayoutMkLst>
            <pc:docMk/>
            <pc:sldMasterMk cId="3230502652" sldId="2147483751"/>
            <pc:sldLayoutMk cId="1437823094" sldId="2147483743"/>
          </pc:sldLayoutMkLst>
        </pc:sldLayoutChg>
        <pc:sldLayoutChg chg="add">
          <pc:chgData name="Maher Alqarra" userId="81703c0c110a5f03" providerId="LiveId" clId="{BBC4FFED-4B9B-4565-9B0C-86547F99627D}" dt="2024-11-20T11:53:50.865" v="19" actId="26606"/>
          <pc:sldLayoutMkLst>
            <pc:docMk/>
            <pc:sldMasterMk cId="3230502652" sldId="2147483751"/>
            <pc:sldLayoutMk cId="1700258828" sldId="2147483744"/>
          </pc:sldLayoutMkLst>
        </pc:sldLayoutChg>
        <pc:sldLayoutChg chg="add">
          <pc:chgData name="Maher Alqarra" userId="81703c0c110a5f03" providerId="LiveId" clId="{BBC4FFED-4B9B-4565-9B0C-86547F99627D}" dt="2024-11-20T11:53:50.865" v="19" actId="26606"/>
          <pc:sldLayoutMkLst>
            <pc:docMk/>
            <pc:sldMasterMk cId="3230502652" sldId="2147483751"/>
            <pc:sldLayoutMk cId="1305810" sldId="2147483745"/>
          </pc:sldLayoutMkLst>
        </pc:sldLayoutChg>
        <pc:sldLayoutChg chg="add">
          <pc:chgData name="Maher Alqarra" userId="81703c0c110a5f03" providerId="LiveId" clId="{BBC4FFED-4B9B-4565-9B0C-86547F99627D}" dt="2024-11-20T11:53:50.865" v="19" actId="26606"/>
          <pc:sldLayoutMkLst>
            <pc:docMk/>
            <pc:sldMasterMk cId="3230502652" sldId="2147483751"/>
            <pc:sldLayoutMk cId="1939654547" sldId="2147483746"/>
          </pc:sldLayoutMkLst>
        </pc:sldLayoutChg>
        <pc:sldLayoutChg chg="add">
          <pc:chgData name="Maher Alqarra" userId="81703c0c110a5f03" providerId="LiveId" clId="{BBC4FFED-4B9B-4565-9B0C-86547F99627D}" dt="2024-11-20T11:53:50.865" v="19" actId="26606"/>
          <pc:sldLayoutMkLst>
            <pc:docMk/>
            <pc:sldMasterMk cId="3230502652" sldId="2147483751"/>
            <pc:sldLayoutMk cId="671678436" sldId="2147483747"/>
          </pc:sldLayoutMkLst>
        </pc:sldLayoutChg>
        <pc:sldLayoutChg chg="add">
          <pc:chgData name="Maher Alqarra" userId="81703c0c110a5f03" providerId="LiveId" clId="{BBC4FFED-4B9B-4565-9B0C-86547F99627D}" dt="2024-11-20T11:53:50.865" v="19" actId="26606"/>
          <pc:sldLayoutMkLst>
            <pc:docMk/>
            <pc:sldMasterMk cId="3230502652" sldId="2147483751"/>
            <pc:sldLayoutMk cId="4101391178" sldId="2147483748"/>
          </pc:sldLayoutMkLst>
        </pc:sldLayoutChg>
        <pc:sldLayoutChg chg="add">
          <pc:chgData name="Maher Alqarra" userId="81703c0c110a5f03" providerId="LiveId" clId="{BBC4FFED-4B9B-4565-9B0C-86547F99627D}" dt="2024-11-20T11:53:50.865" v="19" actId="26606"/>
          <pc:sldLayoutMkLst>
            <pc:docMk/>
            <pc:sldMasterMk cId="3230502652" sldId="2147483751"/>
            <pc:sldLayoutMk cId="458276799" sldId="2147483749"/>
          </pc:sldLayoutMkLst>
        </pc:sldLayoutChg>
        <pc:sldLayoutChg chg="add">
          <pc:chgData name="Maher Alqarra" userId="81703c0c110a5f03" providerId="LiveId" clId="{BBC4FFED-4B9B-4565-9B0C-86547F99627D}" dt="2024-11-20T11:53:50.865" v="19" actId="26606"/>
          <pc:sldLayoutMkLst>
            <pc:docMk/>
            <pc:sldMasterMk cId="3230502652" sldId="2147483751"/>
            <pc:sldLayoutMk cId="3890357337" sldId="2147483750"/>
          </pc:sldLayoutMkLst>
        </pc:sldLayoutChg>
      </pc:sldMasterChg>
      <pc:sldMasterChg chg="add del addSldLayout delSldLayout">
        <pc:chgData name="Maher Alqarra" userId="81703c0c110a5f03" providerId="LiveId" clId="{BBC4FFED-4B9B-4565-9B0C-86547F99627D}" dt="2024-11-20T11:52:43.461" v="4" actId="26606"/>
        <pc:sldMasterMkLst>
          <pc:docMk/>
          <pc:sldMasterMk cId="2646239348" sldId="2147483764"/>
        </pc:sldMasterMkLst>
        <pc:sldLayoutChg chg="add del">
          <pc:chgData name="Maher Alqarra" userId="81703c0c110a5f03" providerId="LiveId" clId="{BBC4FFED-4B9B-4565-9B0C-86547F99627D}" dt="2024-11-20T11:52:43.461" v="4" actId="26606"/>
          <pc:sldLayoutMkLst>
            <pc:docMk/>
            <pc:sldMasterMk cId="2646239348" sldId="2147483764"/>
            <pc:sldLayoutMk cId="658691120" sldId="2147483753"/>
          </pc:sldLayoutMkLst>
        </pc:sldLayoutChg>
        <pc:sldLayoutChg chg="add del">
          <pc:chgData name="Maher Alqarra" userId="81703c0c110a5f03" providerId="LiveId" clId="{BBC4FFED-4B9B-4565-9B0C-86547F99627D}" dt="2024-11-20T11:52:43.461" v="4" actId="26606"/>
          <pc:sldLayoutMkLst>
            <pc:docMk/>
            <pc:sldMasterMk cId="2646239348" sldId="2147483764"/>
            <pc:sldLayoutMk cId="222227921" sldId="2147483754"/>
          </pc:sldLayoutMkLst>
        </pc:sldLayoutChg>
        <pc:sldLayoutChg chg="add del">
          <pc:chgData name="Maher Alqarra" userId="81703c0c110a5f03" providerId="LiveId" clId="{BBC4FFED-4B9B-4565-9B0C-86547F99627D}" dt="2024-11-20T11:52:43.461" v="4" actId="26606"/>
          <pc:sldLayoutMkLst>
            <pc:docMk/>
            <pc:sldMasterMk cId="2646239348" sldId="2147483764"/>
            <pc:sldLayoutMk cId="54352469" sldId="2147483755"/>
          </pc:sldLayoutMkLst>
        </pc:sldLayoutChg>
        <pc:sldLayoutChg chg="add del">
          <pc:chgData name="Maher Alqarra" userId="81703c0c110a5f03" providerId="LiveId" clId="{BBC4FFED-4B9B-4565-9B0C-86547F99627D}" dt="2024-11-20T11:52:43.461" v="4" actId="26606"/>
          <pc:sldLayoutMkLst>
            <pc:docMk/>
            <pc:sldMasterMk cId="2646239348" sldId="2147483764"/>
            <pc:sldLayoutMk cId="1917739798" sldId="2147483756"/>
          </pc:sldLayoutMkLst>
        </pc:sldLayoutChg>
        <pc:sldLayoutChg chg="add del">
          <pc:chgData name="Maher Alqarra" userId="81703c0c110a5f03" providerId="LiveId" clId="{BBC4FFED-4B9B-4565-9B0C-86547F99627D}" dt="2024-11-20T11:52:43.461" v="4" actId="26606"/>
          <pc:sldLayoutMkLst>
            <pc:docMk/>
            <pc:sldMasterMk cId="2646239348" sldId="2147483764"/>
            <pc:sldLayoutMk cId="1369607506" sldId="2147483757"/>
          </pc:sldLayoutMkLst>
        </pc:sldLayoutChg>
        <pc:sldLayoutChg chg="add del">
          <pc:chgData name="Maher Alqarra" userId="81703c0c110a5f03" providerId="LiveId" clId="{BBC4FFED-4B9B-4565-9B0C-86547F99627D}" dt="2024-11-20T11:52:43.461" v="4" actId="26606"/>
          <pc:sldLayoutMkLst>
            <pc:docMk/>
            <pc:sldMasterMk cId="2646239348" sldId="2147483764"/>
            <pc:sldLayoutMk cId="3205427193" sldId="2147483758"/>
          </pc:sldLayoutMkLst>
        </pc:sldLayoutChg>
        <pc:sldLayoutChg chg="add del">
          <pc:chgData name="Maher Alqarra" userId="81703c0c110a5f03" providerId="LiveId" clId="{BBC4FFED-4B9B-4565-9B0C-86547F99627D}" dt="2024-11-20T11:52:43.461" v="4" actId="26606"/>
          <pc:sldLayoutMkLst>
            <pc:docMk/>
            <pc:sldMasterMk cId="2646239348" sldId="2147483764"/>
            <pc:sldLayoutMk cId="2700386310" sldId="2147483759"/>
          </pc:sldLayoutMkLst>
        </pc:sldLayoutChg>
        <pc:sldLayoutChg chg="add del">
          <pc:chgData name="Maher Alqarra" userId="81703c0c110a5f03" providerId="LiveId" clId="{BBC4FFED-4B9B-4565-9B0C-86547F99627D}" dt="2024-11-20T11:52:43.461" v="4" actId="26606"/>
          <pc:sldLayoutMkLst>
            <pc:docMk/>
            <pc:sldMasterMk cId="2646239348" sldId="2147483764"/>
            <pc:sldLayoutMk cId="878629819" sldId="2147483760"/>
          </pc:sldLayoutMkLst>
        </pc:sldLayoutChg>
        <pc:sldLayoutChg chg="add del">
          <pc:chgData name="Maher Alqarra" userId="81703c0c110a5f03" providerId="LiveId" clId="{BBC4FFED-4B9B-4565-9B0C-86547F99627D}" dt="2024-11-20T11:52:43.461" v="4" actId="26606"/>
          <pc:sldLayoutMkLst>
            <pc:docMk/>
            <pc:sldMasterMk cId="2646239348" sldId="2147483764"/>
            <pc:sldLayoutMk cId="539375836" sldId="2147483761"/>
          </pc:sldLayoutMkLst>
        </pc:sldLayoutChg>
        <pc:sldLayoutChg chg="add del">
          <pc:chgData name="Maher Alqarra" userId="81703c0c110a5f03" providerId="LiveId" clId="{BBC4FFED-4B9B-4565-9B0C-86547F99627D}" dt="2024-11-20T11:52:43.461" v="4" actId="26606"/>
          <pc:sldLayoutMkLst>
            <pc:docMk/>
            <pc:sldMasterMk cId="2646239348" sldId="2147483764"/>
            <pc:sldLayoutMk cId="3428045191" sldId="2147483762"/>
          </pc:sldLayoutMkLst>
        </pc:sldLayoutChg>
        <pc:sldLayoutChg chg="add del">
          <pc:chgData name="Maher Alqarra" userId="81703c0c110a5f03" providerId="LiveId" clId="{BBC4FFED-4B9B-4565-9B0C-86547F99627D}" dt="2024-11-20T11:52:43.461" v="4" actId="26606"/>
          <pc:sldLayoutMkLst>
            <pc:docMk/>
            <pc:sldMasterMk cId="2646239348" sldId="2147483764"/>
            <pc:sldLayoutMk cId="2183596019" sldId="2147483763"/>
          </pc:sldLayoutMkLst>
        </pc:sldLayoutChg>
      </pc:sldMasterChg>
      <pc:sldMasterChg chg="add del addSldLayout delSldLayout">
        <pc:chgData name="Maher Alqarra" userId="81703c0c110a5f03" providerId="LiveId" clId="{BBC4FFED-4B9B-4565-9B0C-86547F99627D}" dt="2024-11-20T11:55:30.894" v="30" actId="26606"/>
        <pc:sldMasterMkLst>
          <pc:docMk/>
          <pc:sldMasterMk cId="1938156997" sldId="2147483824"/>
        </pc:sldMasterMkLst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3995363164" sldId="2147483825"/>
          </pc:sldLayoutMkLst>
        </pc:sldLayoutChg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4073014438" sldId="2147483826"/>
          </pc:sldLayoutMkLst>
        </pc:sldLayoutChg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4175469694" sldId="2147483827"/>
          </pc:sldLayoutMkLst>
        </pc:sldLayoutChg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2475581974" sldId="2147483828"/>
          </pc:sldLayoutMkLst>
        </pc:sldLayoutChg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316783573" sldId="2147483829"/>
          </pc:sldLayoutMkLst>
        </pc:sldLayoutChg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1063218345" sldId="2147483830"/>
          </pc:sldLayoutMkLst>
        </pc:sldLayoutChg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3895222994" sldId="2147483831"/>
          </pc:sldLayoutMkLst>
        </pc:sldLayoutChg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981074434" sldId="2147483832"/>
          </pc:sldLayoutMkLst>
        </pc:sldLayoutChg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3180682948" sldId="2147483833"/>
          </pc:sldLayoutMkLst>
        </pc:sldLayoutChg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338052209" sldId="2147483834"/>
          </pc:sldLayoutMkLst>
        </pc:sldLayoutChg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136514934" sldId="2147483835"/>
          </pc:sldLayoutMkLst>
        </pc:sldLayoutChg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486552021" sldId="2147483836"/>
          </pc:sldLayoutMkLst>
        </pc:sldLayoutChg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575541674" sldId="2147483837"/>
          </pc:sldLayoutMkLst>
        </pc:sldLayoutChg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3662993423" sldId="2147483838"/>
          </pc:sldLayoutMkLst>
        </pc:sldLayoutChg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7424693" sldId="2147483839"/>
          </pc:sldLayoutMkLst>
        </pc:sldLayoutChg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2762386847" sldId="2147483840"/>
          </pc:sldLayoutMkLst>
        </pc:sldLayoutChg>
        <pc:sldLayoutChg chg="add del">
          <pc:chgData name="Maher Alqarra" userId="81703c0c110a5f03" providerId="LiveId" clId="{BBC4FFED-4B9B-4565-9B0C-86547F99627D}" dt="2024-11-20T11:55:30.894" v="30" actId="26606"/>
          <pc:sldLayoutMkLst>
            <pc:docMk/>
            <pc:sldMasterMk cId="1938156997" sldId="2147483824"/>
            <pc:sldLayoutMk cId="559134590" sldId="2147483841"/>
          </pc:sldLayoutMkLst>
        </pc:sldLayoutChg>
      </pc:sldMasterChg>
      <pc:sldMasterChg chg="add del replId addSldLayout delSldLayout">
        <pc:chgData name="Maher Alqarra" userId="81703c0c110a5f03" providerId="LiveId" clId="{BBC4FFED-4B9B-4565-9B0C-86547F99627D}" dt="2024-11-20T11:55:16.580" v="27" actId="26606"/>
        <pc:sldMasterMkLst>
          <pc:docMk/>
          <pc:sldMasterMk cId="1861043784" sldId="2147483842"/>
        </pc:sldMasterMkLst>
        <pc:sldLayoutChg chg="add del replId">
          <pc:chgData name="Maher Alqarra" userId="81703c0c110a5f03" providerId="LiveId" clId="{BBC4FFED-4B9B-4565-9B0C-86547F99627D}" dt="2024-11-20T11:55:16.580" v="27" actId="26606"/>
          <pc:sldLayoutMkLst>
            <pc:docMk/>
            <pc:sldMasterMk cId="1861043784" sldId="2147483842"/>
            <pc:sldLayoutMk cId="3153309653" sldId="2147483843"/>
          </pc:sldLayoutMkLst>
        </pc:sldLayoutChg>
        <pc:sldLayoutChg chg="add del replId">
          <pc:chgData name="Maher Alqarra" userId="81703c0c110a5f03" providerId="LiveId" clId="{BBC4FFED-4B9B-4565-9B0C-86547F99627D}" dt="2024-11-20T11:55:16.580" v="27" actId="26606"/>
          <pc:sldLayoutMkLst>
            <pc:docMk/>
            <pc:sldMasterMk cId="1861043784" sldId="2147483842"/>
            <pc:sldLayoutMk cId="433648101" sldId="2147483844"/>
          </pc:sldLayoutMkLst>
        </pc:sldLayoutChg>
        <pc:sldLayoutChg chg="add del replId">
          <pc:chgData name="Maher Alqarra" userId="81703c0c110a5f03" providerId="LiveId" clId="{BBC4FFED-4B9B-4565-9B0C-86547F99627D}" dt="2024-11-20T11:55:16.580" v="27" actId="26606"/>
          <pc:sldLayoutMkLst>
            <pc:docMk/>
            <pc:sldMasterMk cId="1861043784" sldId="2147483842"/>
            <pc:sldLayoutMk cId="1416958411" sldId="2147483845"/>
          </pc:sldLayoutMkLst>
        </pc:sldLayoutChg>
        <pc:sldLayoutChg chg="add del replId">
          <pc:chgData name="Maher Alqarra" userId="81703c0c110a5f03" providerId="LiveId" clId="{BBC4FFED-4B9B-4565-9B0C-86547F99627D}" dt="2024-11-20T11:55:16.580" v="27" actId="26606"/>
          <pc:sldLayoutMkLst>
            <pc:docMk/>
            <pc:sldMasterMk cId="1861043784" sldId="2147483842"/>
            <pc:sldLayoutMk cId="4237654579" sldId="2147483846"/>
          </pc:sldLayoutMkLst>
        </pc:sldLayoutChg>
        <pc:sldLayoutChg chg="add del replId">
          <pc:chgData name="Maher Alqarra" userId="81703c0c110a5f03" providerId="LiveId" clId="{BBC4FFED-4B9B-4565-9B0C-86547F99627D}" dt="2024-11-20T11:55:16.580" v="27" actId="26606"/>
          <pc:sldLayoutMkLst>
            <pc:docMk/>
            <pc:sldMasterMk cId="1861043784" sldId="2147483842"/>
            <pc:sldLayoutMk cId="3445324049" sldId="2147483847"/>
          </pc:sldLayoutMkLst>
        </pc:sldLayoutChg>
        <pc:sldLayoutChg chg="add del replId">
          <pc:chgData name="Maher Alqarra" userId="81703c0c110a5f03" providerId="LiveId" clId="{BBC4FFED-4B9B-4565-9B0C-86547F99627D}" dt="2024-11-20T11:55:16.580" v="27" actId="26606"/>
          <pc:sldLayoutMkLst>
            <pc:docMk/>
            <pc:sldMasterMk cId="1861043784" sldId="2147483842"/>
            <pc:sldLayoutMk cId="322420106" sldId="2147483848"/>
          </pc:sldLayoutMkLst>
        </pc:sldLayoutChg>
        <pc:sldLayoutChg chg="add del replId">
          <pc:chgData name="Maher Alqarra" userId="81703c0c110a5f03" providerId="LiveId" clId="{BBC4FFED-4B9B-4565-9B0C-86547F99627D}" dt="2024-11-20T11:55:16.580" v="27" actId="26606"/>
          <pc:sldLayoutMkLst>
            <pc:docMk/>
            <pc:sldMasterMk cId="1861043784" sldId="2147483842"/>
            <pc:sldLayoutMk cId="2635123012" sldId="2147483849"/>
          </pc:sldLayoutMkLst>
        </pc:sldLayoutChg>
        <pc:sldLayoutChg chg="add del replId">
          <pc:chgData name="Maher Alqarra" userId="81703c0c110a5f03" providerId="LiveId" clId="{BBC4FFED-4B9B-4565-9B0C-86547F99627D}" dt="2024-11-20T11:55:16.580" v="27" actId="26606"/>
          <pc:sldLayoutMkLst>
            <pc:docMk/>
            <pc:sldMasterMk cId="1861043784" sldId="2147483842"/>
            <pc:sldLayoutMk cId="1972007423" sldId="2147483850"/>
          </pc:sldLayoutMkLst>
        </pc:sldLayoutChg>
        <pc:sldLayoutChg chg="add del replId">
          <pc:chgData name="Maher Alqarra" userId="81703c0c110a5f03" providerId="LiveId" clId="{BBC4FFED-4B9B-4565-9B0C-86547F99627D}" dt="2024-11-20T11:55:16.580" v="27" actId="26606"/>
          <pc:sldLayoutMkLst>
            <pc:docMk/>
            <pc:sldMasterMk cId="1861043784" sldId="2147483842"/>
            <pc:sldLayoutMk cId="867435583" sldId="2147483851"/>
          </pc:sldLayoutMkLst>
        </pc:sldLayoutChg>
        <pc:sldLayoutChg chg="add del replId">
          <pc:chgData name="Maher Alqarra" userId="81703c0c110a5f03" providerId="LiveId" clId="{BBC4FFED-4B9B-4565-9B0C-86547F99627D}" dt="2024-11-20T11:55:16.580" v="27" actId="26606"/>
          <pc:sldLayoutMkLst>
            <pc:docMk/>
            <pc:sldMasterMk cId="1861043784" sldId="2147483842"/>
            <pc:sldLayoutMk cId="1043998740" sldId="2147483852"/>
          </pc:sldLayoutMkLst>
        </pc:sldLayoutChg>
        <pc:sldLayoutChg chg="add del replId">
          <pc:chgData name="Maher Alqarra" userId="81703c0c110a5f03" providerId="LiveId" clId="{BBC4FFED-4B9B-4565-9B0C-86547F99627D}" dt="2024-11-20T11:55:16.580" v="27" actId="26606"/>
          <pc:sldLayoutMkLst>
            <pc:docMk/>
            <pc:sldMasterMk cId="1861043784" sldId="2147483842"/>
            <pc:sldLayoutMk cId="1536729013" sldId="2147483853"/>
          </pc:sldLayoutMkLst>
        </pc:sldLayoutChg>
      </pc:sldMasterChg>
      <pc:sldMasterChg chg="add del addSldLayout delSldLayout">
        <pc:chgData name="Maher Alqarra" userId="81703c0c110a5f03" providerId="LiveId" clId="{BBC4FFED-4B9B-4565-9B0C-86547F99627D}" dt="2024-11-20T11:55:14.428" v="25" actId="26606"/>
        <pc:sldMasterMkLst>
          <pc:docMk/>
          <pc:sldMasterMk cId="960092786" sldId="2147483875"/>
        </pc:sldMasterMkLst>
        <pc:sldLayoutChg chg="add del">
          <pc:chgData name="Maher Alqarra" userId="81703c0c110a5f03" providerId="LiveId" clId="{BBC4FFED-4B9B-4565-9B0C-86547F99627D}" dt="2024-11-20T11:55:14.428" v="25" actId="26606"/>
          <pc:sldLayoutMkLst>
            <pc:docMk/>
            <pc:sldMasterMk cId="960092786" sldId="2147483875"/>
            <pc:sldLayoutMk cId="966849746" sldId="2147483864"/>
          </pc:sldLayoutMkLst>
        </pc:sldLayoutChg>
        <pc:sldLayoutChg chg="add del">
          <pc:chgData name="Maher Alqarra" userId="81703c0c110a5f03" providerId="LiveId" clId="{BBC4FFED-4B9B-4565-9B0C-86547F99627D}" dt="2024-11-20T11:55:14.428" v="25" actId="26606"/>
          <pc:sldLayoutMkLst>
            <pc:docMk/>
            <pc:sldMasterMk cId="960092786" sldId="2147483875"/>
            <pc:sldLayoutMk cId="2528825644" sldId="2147483865"/>
          </pc:sldLayoutMkLst>
        </pc:sldLayoutChg>
        <pc:sldLayoutChg chg="add del">
          <pc:chgData name="Maher Alqarra" userId="81703c0c110a5f03" providerId="LiveId" clId="{BBC4FFED-4B9B-4565-9B0C-86547F99627D}" dt="2024-11-20T11:55:14.428" v="25" actId="26606"/>
          <pc:sldLayoutMkLst>
            <pc:docMk/>
            <pc:sldMasterMk cId="960092786" sldId="2147483875"/>
            <pc:sldLayoutMk cId="280028964" sldId="2147483866"/>
          </pc:sldLayoutMkLst>
        </pc:sldLayoutChg>
        <pc:sldLayoutChg chg="add del">
          <pc:chgData name="Maher Alqarra" userId="81703c0c110a5f03" providerId="LiveId" clId="{BBC4FFED-4B9B-4565-9B0C-86547F99627D}" dt="2024-11-20T11:55:14.428" v="25" actId="26606"/>
          <pc:sldLayoutMkLst>
            <pc:docMk/>
            <pc:sldMasterMk cId="960092786" sldId="2147483875"/>
            <pc:sldLayoutMk cId="3845624503" sldId="2147483867"/>
          </pc:sldLayoutMkLst>
        </pc:sldLayoutChg>
        <pc:sldLayoutChg chg="add del">
          <pc:chgData name="Maher Alqarra" userId="81703c0c110a5f03" providerId="LiveId" clId="{BBC4FFED-4B9B-4565-9B0C-86547F99627D}" dt="2024-11-20T11:55:14.428" v="25" actId="26606"/>
          <pc:sldLayoutMkLst>
            <pc:docMk/>
            <pc:sldMasterMk cId="960092786" sldId="2147483875"/>
            <pc:sldLayoutMk cId="3468234398" sldId="2147483868"/>
          </pc:sldLayoutMkLst>
        </pc:sldLayoutChg>
        <pc:sldLayoutChg chg="add del">
          <pc:chgData name="Maher Alqarra" userId="81703c0c110a5f03" providerId="LiveId" clId="{BBC4FFED-4B9B-4565-9B0C-86547F99627D}" dt="2024-11-20T11:55:14.428" v="25" actId="26606"/>
          <pc:sldLayoutMkLst>
            <pc:docMk/>
            <pc:sldMasterMk cId="960092786" sldId="2147483875"/>
            <pc:sldLayoutMk cId="3014088355" sldId="2147483869"/>
          </pc:sldLayoutMkLst>
        </pc:sldLayoutChg>
        <pc:sldLayoutChg chg="add del">
          <pc:chgData name="Maher Alqarra" userId="81703c0c110a5f03" providerId="LiveId" clId="{BBC4FFED-4B9B-4565-9B0C-86547F99627D}" dt="2024-11-20T11:55:14.428" v="25" actId="26606"/>
          <pc:sldLayoutMkLst>
            <pc:docMk/>
            <pc:sldMasterMk cId="960092786" sldId="2147483875"/>
            <pc:sldLayoutMk cId="2420790348" sldId="2147483870"/>
          </pc:sldLayoutMkLst>
        </pc:sldLayoutChg>
        <pc:sldLayoutChg chg="add del">
          <pc:chgData name="Maher Alqarra" userId="81703c0c110a5f03" providerId="LiveId" clId="{BBC4FFED-4B9B-4565-9B0C-86547F99627D}" dt="2024-11-20T11:55:14.428" v="25" actId="26606"/>
          <pc:sldLayoutMkLst>
            <pc:docMk/>
            <pc:sldMasterMk cId="960092786" sldId="2147483875"/>
            <pc:sldLayoutMk cId="1882774077" sldId="2147483871"/>
          </pc:sldLayoutMkLst>
        </pc:sldLayoutChg>
        <pc:sldLayoutChg chg="add del">
          <pc:chgData name="Maher Alqarra" userId="81703c0c110a5f03" providerId="LiveId" clId="{BBC4FFED-4B9B-4565-9B0C-86547F99627D}" dt="2024-11-20T11:55:14.428" v="25" actId="26606"/>
          <pc:sldLayoutMkLst>
            <pc:docMk/>
            <pc:sldMasterMk cId="960092786" sldId="2147483875"/>
            <pc:sldLayoutMk cId="3042644552" sldId="2147483872"/>
          </pc:sldLayoutMkLst>
        </pc:sldLayoutChg>
        <pc:sldLayoutChg chg="add del">
          <pc:chgData name="Maher Alqarra" userId="81703c0c110a5f03" providerId="LiveId" clId="{BBC4FFED-4B9B-4565-9B0C-86547F99627D}" dt="2024-11-20T11:55:14.428" v="25" actId="26606"/>
          <pc:sldLayoutMkLst>
            <pc:docMk/>
            <pc:sldMasterMk cId="960092786" sldId="2147483875"/>
            <pc:sldLayoutMk cId="1371059515" sldId="2147483873"/>
          </pc:sldLayoutMkLst>
        </pc:sldLayoutChg>
        <pc:sldLayoutChg chg="add del">
          <pc:chgData name="Maher Alqarra" userId="81703c0c110a5f03" providerId="LiveId" clId="{BBC4FFED-4B9B-4565-9B0C-86547F99627D}" dt="2024-11-20T11:55:14.428" v="25" actId="26606"/>
          <pc:sldLayoutMkLst>
            <pc:docMk/>
            <pc:sldMasterMk cId="960092786" sldId="2147483875"/>
            <pc:sldLayoutMk cId="1114786326" sldId="2147483874"/>
          </pc:sldLayoutMkLst>
        </pc:sldLayoutChg>
      </pc:sldMasterChg>
      <pc:sldMasterChg chg="add addSldLayout">
        <pc:chgData name="Maher Alqarra" userId="81703c0c110a5f03" providerId="LiveId" clId="{BBC4FFED-4B9B-4565-9B0C-86547F99627D}" dt="2024-11-20T11:55:30.894" v="30" actId="26606"/>
        <pc:sldMasterMkLst>
          <pc:docMk/>
          <pc:sldMasterMk cId="1266095316" sldId="2147483901"/>
        </pc:sldMasterMkLst>
        <pc:sldLayoutChg chg="add">
          <pc:chgData name="Maher Alqarra" userId="81703c0c110a5f03" providerId="LiveId" clId="{BBC4FFED-4B9B-4565-9B0C-86547F99627D}" dt="2024-11-20T11:55:30.894" v="30" actId="26606"/>
          <pc:sldLayoutMkLst>
            <pc:docMk/>
            <pc:sldMasterMk cId="1266095316" sldId="2147483901"/>
            <pc:sldLayoutMk cId="2338918627" sldId="2147483890"/>
          </pc:sldLayoutMkLst>
        </pc:sldLayoutChg>
        <pc:sldLayoutChg chg="add">
          <pc:chgData name="Maher Alqarra" userId="81703c0c110a5f03" providerId="LiveId" clId="{BBC4FFED-4B9B-4565-9B0C-86547F99627D}" dt="2024-11-20T11:55:30.894" v="30" actId="26606"/>
          <pc:sldLayoutMkLst>
            <pc:docMk/>
            <pc:sldMasterMk cId="1266095316" sldId="2147483901"/>
            <pc:sldLayoutMk cId="1883300337" sldId="2147483891"/>
          </pc:sldLayoutMkLst>
        </pc:sldLayoutChg>
        <pc:sldLayoutChg chg="add">
          <pc:chgData name="Maher Alqarra" userId="81703c0c110a5f03" providerId="LiveId" clId="{BBC4FFED-4B9B-4565-9B0C-86547F99627D}" dt="2024-11-20T11:55:30.894" v="30" actId="26606"/>
          <pc:sldLayoutMkLst>
            <pc:docMk/>
            <pc:sldMasterMk cId="1266095316" sldId="2147483901"/>
            <pc:sldLayoutMk cId="591526952" sldId="2147483892"/>
          </pc:sldLayoutMkLst>
        </pc:sldLayoutChg>
        <pc:sldLayoutChg chg="add">
          <pc:chgData name="Maher Alqarra" userId="81703c0c110a5f03" providerId="LiveId" clId="{BBC4FFED-4B9B-4565-9B0C-86547F99627D}" dt="2024-11-20T11:55:30.894" v="30" actId="26606"/>
          <pc:sldLayoutMkLst>
            <pc:docMk/>
            <pc:sldMasterMk cId="1266095316" sldId="2147483901"/>
            <pc:sldLayoutMk cId="4223978308" sldId="2147483893"/>
          </pc:sldLayoutMkLst>
        </pc:sldLayoutChg>
        <pc:sldLayoutChg chg="add">
          <pc:chgData name="Maher Alqarra" userId="81703c0c110a5f03" providerId="LiveId" clId="{BBC4FFED-4B9B-4565-9B0C-86547F99627D}" dt="2024-11-20T11:55:30.894" v="30" actId="26606"/>
          <pc:sldLayoutMkLst>
            <pc:docMk/>
            <pc:sldMasterMk cId="1266095316" sldId="2147483901"/>
            <pc:sldLayoutMk cId="2518545927" sldId="2147483894"/>
          </pc:sldLayoutMkLst>
        </pc:sldLayoutChg>
        <pc:sldLayoutChg chg="add">
          <pc:chgData name="Maher Alqarra" userId="81703c0c110a5f03" providerId="LiveId" clId="{BBC4FFED-4B9B-4565-9B0C-86547F99627D}" dt="2024-11-20T11:55:30.894" v="30" actId="26606"/>
          <pc:sldLayoutMkLst>
            <pc:docMk/>
            <pc:sldMasterMk cId="1266095316" sldId="2147483901"/>
            <pc:sldLayoutMk cId="2609829405" sldId="2147483895"/>
          </pc:sldLayoutMkLst>
        </pc:sldLayoutChg>
        <pc:sldLayoutChg chg="add">
          <pc:chgData name="Maher Alqarra" userId="81703c0c110a5f03" providerId="LiveId" clId="{BBC4FFED-4B9B-4565-9B0C-86547F99627D}" dt="2024-11-20T11:55:30.894" v="30" actId="26606"/>
          <pc:sldLayoutMkLst>
            <pc:docMk/>
            <pc:sldMasterMk cId="1266095316" sldId="2147483901"/>
            <pc:sldLayoutMk cId="4287951731" sldId="2147483896"/>
          </pc:sldLayoutMkLst>
        </pc:sldLayoutChg>
        <pc:sldLayoutChg chg="add">
          <pc:chgData name="Maher Alqarra" userId="81703c0c110a5f03" providerId="LiveId" clId="{BBC4FFED-4B9B-4565-9B0C-86547F99627D}" dt="2024-11-20T11:55:30.894" v="30" actId="26606"/>
          <pc:sldLayoutMkLst>
            <pc:docMk/>
            <pc:sldMasterMk cId="1266095316" sldId="2147483901"/>
            <pc:sldLayoutMk cId="3926646090" sldId="2147483897"/>
          </pc:sldLayoutMkLst>
        </pc:sldLayoutChg>
        <pc:sldLayoutChg chg="add">
          <pc:chgData name="Maher Alqarra" userId="81703c0c110a5f03" providerId="LiveId" clId="{BBC4FFED-4B9B-4565-9B0C-86547F99627D}" dt="2024-11-20T11:55:30.894" v="30" actId="26606"/>
          <pc:sldLayoutMkLst>
            <pc:docMk/>
            <pc:sldMasterMk cId="1266095316" sldId="2147483901"/>
            <pc:sldLayoutMk cId="2862774332" sldId="2147483898"/>
          </pc:sldLayoutMkLst>
        </pc:sldLayoutChg>
        <pc:sldLayoutChg chg="add">
          <pc:chgData name="Maher Alqarra" userId="81703c0c110a5f03" providerId="LiveId" clId="{BBC4FFED-4B9B-4565-9B0C-86547F99627D}" dt="2024-11-20T11:55:30.894" v="30" actId="26606"/>
          <pc:sldLayoutMkLst>
            <pc:docMk/>
            <pc:sldMasterMk cId="1266095316" sldId="2147483901"/>
            <pc:sldLayoutMk cId="2778644075" sldId="2147483899"/>
          </pc:sldLayoutMkLst>
        </pc:sldLayoutChg>
        <pc:sldLayoutChg chg="add">
          <pc:chgData name="Maher Alqarra" userId="81703c0c110a5f03" providerId="LiveId" clId="{BBC4FFED-4B9B-4565-9B0C-86547F99627D}" dt="2024-11-20T11:55:30.894" v="30" actId="26606"/>
          <pc:sldLayoutMkLst>
            <pc:docMk/>
            <pc:sldMasterMk cId="1266095316" sldId="2147483901"/>
            <pc:sldLayoutMk cId="3658897032" sldId="2147483900"/>
          </pc:sldLayoutMkLst>
        </pc:sldLayoutChg>
      </pc:sldMasterChg>
      <pc:sldMasterChg chg="add del addSldLayout delSldLayout">
        <pc:chgData name="Maher Alqarra" userId="81703c0c110a5f03" providerId="LiveId" clId="{BBC4FFED-4B9B-4565-9B0C-86547F99627D}" dt="2024-11-20T11:55:30.841" v="29" actId="26606"/>
        <pc:sldMasterMkLst>
          <pc:docMk/>
          <pc:sldMasterMk cId="3289000231" sldId="2147483928"/>
        </pc:sldMasterMkLst>
        <pc:sldLayoutChg chg="add del">
          <pc:chgData name="Maher Alqarra" userId="81703c0c110a5f03" providerId="LiveId" clId="{BBC4FFED-4B9B-4565-9B0C-86547F99627D}" dt="2024-11-20T11:55:30.841" v="29" actId="26606"/>
          <pc:sldLayoutMkLst>
            <pc:docMk/>
            <pc:sldMasterMk cId="3289000231" sldId="2147483928"/>
            <pc:sldLayoutMk cId="3998891743" sldId="2147483916"/>
          </pc:sldLayoutMkLst>
        </pc:sldLayoutChg>
        <pc:sldLayoutChg chg="add del">
          <pc:chgData name="Maher Alqarra" userId="81703c0c110a5f03" providerId="LiveId" clId="{BBC4FFED-4B9B-4565-9B0C-86547F99627D}" dt="2024-11-20T11:55:30.841" v="29" actId="26606"/>
          <pc:sldLayoutMkLst>
            <pc:docMk/>
            <pc:sldMasterMk cId="3289000231" sldId="2147483928"/>
            <pc:sldLayoutMk cId="1945923152" sldId="2147483917"/>
          </pc:sldLayoutMkLst>
        </pc:sldLayoutChg>
        <pc:sldLayoutChg chg="add del">
          <pc:chgData name="Maher Alqarra" userId="81703c0c110a5f03" providerId="LiveId" clId="{BBC4FFED-4B9B-4565-9B0C-86547F99627D}" dt="2024-11-20T11:55:30.841" v="29" actId="26606"/>
          <pc:sldLayoutMkLst>
            <pc:docMk/>
            <pc:sldMasterMk cId="3289000231" sldId="2147483928"/>
            <pc:sldLayoutMk cId="1050761904" sldId="2147483918"/>
          </pc:sldLayoutMkLst>
        </pc:sldLayoutChg>
        <pc:sldLayoutChg chg="add del">
          <pc:chgData name="Maher Alqarra" userId="81703c0c110a5f03" providerId="LiveId" clId="{BBC4FFED-4B9B-4565-9B0C-86547F99627D}" dt="2024-11-20T11:55:30.841" v="29" actId="26606"/>
          <pc:sldLayoutMkLst>
            <pc:docMk/>
            <pc:sldMasterMk cId="3289000231" sldId="2147483928"/>
            <pc:sldLayoutMk cId="2075733716" sldId="2147483919"/>
          </pc:sldLayoutMkLst>
        </pc:sldLayoutChg>
        <pc:sldLayoutChg chg="add del">
          <pc:chgData name="Maher Alqarra" userId="81703c0c110a5f03" providerId="LiveId" clId="{BBC4FFED-4B9B-4565-9B0C-86547F99627D}" dt="2024-11-20T11:55:30.841" v="29" actId="26606"/>
          <pc:sldLayoutMkLst>
            <pc:docMk/>
            <pc:sldMasterMk cId="3289000231" sldId="2147483928"/>
            <pc:sldLayoutMk cId="2618852098" sldId="2147483920"/>
          </pc:sldLayoutMkLst>
        </pc:sldLayoutChg>
        <pc:sldLayoutChg chg="add del">
          <pc:chgData name="Maher Alqarra" userId="81703c0c110a5f03" providerId="LiveId" clId="{BBC4FFED-4B9B-4565-9B0C-86547F99627D}" dt="2024-11-20T11:55:30.841" v="29" actId="26606"/>
          <pc:sldLayoutMkLst>
            <pc:docMk/>
            <pc:sldMasterMk cId="3289000231" sldId="2147483928"/>
            <pc:sldLayoutMk cId="292155353" sldId="2147483921"/>
          </pc:sldLayoutMkLst>
        </pc:sldLayoutChg>
        <pc:sldLayoutChg chg="add del">
          <pc:chgData name="Maher Alqarra" userId="81703c0c110a5f03" providerId="LiveId" clId="{BBC4FFED-4B9B-4565-9B0C-86547F99627D}" dt="2024-11-20T11:55:30.841" v="29" actId="26606"/>
          <pc:sldLayoutMkLst>
            <pc:docMk/>
            <pc:sldMasterMk cId="3289000231" sldId="2147483928"/>
            <pc:sldLayoutMk cId="2953542249" sldId="2147483922"/>
          </pc:sldLayoutMkLst>
        </pc:sldLayoutChg>
        <pc:sldLayoutChg chg="add del">
          <pc:chgData name="Maher Alqarra" userId="81703c0c110a5f03" providerId="LiveId" clId="{BBC4FFED-4B9B-4565-9B0C-86547F99627D}" dt="2024-11-20T11:55:30.841" v="29" actId="26606"/>
          <pc:sldLayoutMkLst>
            <pc:docMk/>
            <pc:sldMasterMk cId="3289000231" sldId="2147483928"/>
            <pc:sldLayoutMk cId="1546118959" sldId="2147483923"/>
          </pc:sldLayoutMkLst>
        </pc:sldLayoutChg>
        <pc:sldLayoutChg chg="add del">
          <pc:chgData name="Maher Alqarra" userId="81703c0c110a5f03" providerId="LiveId" clId="{BBC4FFED-4B9B-4565-9B0C-86547F99627D}" dt="2024-11-20T11:55:30.841" v="29" actId="26606"/>
          <pc:sldLayoutMkLst>
            <pc:docMk/>
            <pc:sldMasterMk cId="3289000231" sldId="2147483928"/>
            <pc:sldLayoutMk cId="2097007667" sldId="2147483924"/>
          </pc:sldLayoutMkLst>
        </pc:sldLayoutChg>
        <pc:sldLayoutChg chg="add del">
          <pc:chgData name="Maher Alqarra" userId="81703c0c110a5f03" providerId="LiveId" clId="{BBC4FFED-4B9B-4565-9B0C-86547F99627D}" dt="2024-11-20T11:55:30.841" v="29" actId="26606"/>
          <pc:sldLayoutMkLst>
            <pc:docMk/>
            <pc:sldMasterMk cId="3289000231" sldId="2147483928"/>
            <pc:sldLayoutMk cId="3060369516" sldId="2147483925"/>
          </pc:sldLayoutMkLst>
        </pc:sldLayoutChg>
        <pc:sldLayoutChg chg="add del">
          <pc:chgData name="Maher Alqarra" userId="81703c0c110a5f03" providerId="LiveId" clId="{BBC4FFED-4B9B-4565-9B0C-86547F99627D}" dt="2024-11-20T11:55:30.841" v="29" actId="26606"/>
          <pc:sldLayoutMkLst>
            <pc:docMk/>
            <pc:sldMasterMk cId="3289000231" sldId="2147483928"/>
            <pc:sldLayoutMk cId="2287487433" sldId="2147483926"/>
          </pc:sldLayoutMkLst>
        </pc:sldLayoutChg>
        <pc:sldLayoutChg chg="add del">
          <pc:chgData name="Maher Alqarra" userId="81703c0c110a5f03" providerId="LiveId" clId="{BBC4FFED-4B9B-4565-9B0C-86547F99627D}" dt="2024-11-20T11:55:30.841" v="29" actId="26606"/>
          <pc:sldLayoutMkLst>
            <pc:docMk/>
            <pc:sldMasterMk cId="3289000231" sldId="2147483928"/>
            <pc:sldLayoutMk cId="1358755404" sldId="214748392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680B4-8F7F-4301-80F8-84DE492A2804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76028-4134-4EA8-AC2A-E5AB204CA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01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4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4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9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1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5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9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890" r:id="rId5"/>
    <p:sldLayoutId id="2147483891" r:id="rId6"/>
    <p:sldLayoutId id="2147483896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36189-FDB6-88B6-0B33-22B913808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5E25C6F-FC64-0EFE-9395-FC5AB21FA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963E53F7-72D6-23C1-BAA6-E4249FA09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 descr="Triangular abstract background">
            <a:extLst>
              <a:ext uri="{FF2B5EF4-FFF2-40B4-BE49-F238E27FC236}">
                <a16:creationId xmlns:a16="http://schemas.microsoft.com/office/drawing/2014/main" id="{4751EBD9-4724-B1CD-8FB9-0523CC14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0" y="0"/>
            <a:ext cx="12191980" cy="685798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D502308-E31A-DD1B-928D-A39BDF3A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7C1C61-A9A4-9906-D9A0-8AD0A437CE0C}"/>
              </a:ext>
            </a:extLst>
          </p:cNvPr>
          <p:cNvSpPr txBox="1"/>
          <p:nvPr/>
        </p:nvSpPr>
        <p:spPr>
          <a:xfrm>
            <a:off x="1481958" y="788277"/>
            <a:ext cx="90068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accent6">
                    <a:lumMod val="75000"/>
                  </a:schemeClr>
                </a:solidFill>
              </a:rPr>
              <a:t>Deep Learning with </a:t>
            </a:r>
            <a:r>
              <a:rPr lang="en-CA" sz="3200" b="1" dirty="0" err="1">
                <a:solidFill>
                  <a:schemeClr val="accent6">
                    <a:lumMod val="75000"/>
                  </a:schemeClr>
                </a:solidFill>
              </a:rPr>
              <a:t>Pytorch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CA" sz="2800" dirty="0"/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Automated Plant Seedling Classification Using Deep Learning</a:t>
            </a:r>
          </a:p>
          <a:p>
            <a:pPr algn="ctr"/>
            <a:endParaRPr lang="en-US" sz="2800" dirty="0"/>
          </a:p>
          <a:p>
            <a:pPr algn="ctr">
              <a:lnSpc>
                <a:spcPct val="150000"/>
              </a:lnSpc>
            </a:pPr>
            <a:r>
              <a:rPr lang="en-US" sz="2000" dirty="0"/>
              <a:t>Presented by:</a:t>
            </a:r>
          </a:p>
          <a:p>
            <a:pPr algn="ctr">
              <a:lnSpc>
                <a:spcPct val="150000"/>
              </a:lnSpc>
            </a:pPr>
            <a:r>
              <a:rPr lang="en-US" sz="2800" dirty="0"/>
              <a:t>Maher Alqarra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Professor</a:t>
            </a:r>
          </a:p>
          <a:p>
            <a:pPr algn="ctr"/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Mohammed Yousef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Hussien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20-Dec-2024</a:t>
            </a:r>
          </a:p>
          <a:p>
            <a:pPr algn="ctr"/>
            <a:endParaRPr lang="en-CA" dirty="0"/>
          </a:p>
        </p:txBody>
      </p:sp>
      <p:pic>
        <p:nvPicPr>
          <p:cNvPr id="1030" name="Picture 6" descr="Fanshawe College">
            <a:extLst>
              <a:ext uri="{FF2B5EF4-FFF2-40B4-BE49-F238E27FC236}">
                <a16:creationId xmlns:a16="http://schemas.microsoft.com/office/drawing/2014/main" id="{75258E8E-6603-78A0-9DB4-7379EA0FB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477255" cy="7882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2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2359D-7001-7A3C-B358-4CAE3FCFB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6C9BA2-7F86-39BB-23A5-72EE4084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BF00A111-95AC-B2E7-3001-C936711B1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 descr="Triangular abstract background">
            <a:extLst>
              <a:ext uri="{FF2B5EF4-FFF2-40B4-BE49-F238E27FC236}">
                <a16:creationId xmlns:a16="http://schemas.microsoft.com/office/drawing/2014/main" id="{B7CB4E09-7FD0-AF93-D0A9-4FDD0D72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9EE9CBF-A521-545E-7366-8FC770070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CA7C70-684B-227F-2C2F-E35CFF162D61}"/>
              </a:ext>
            </a:extLst>
          </p:cNvPr>
          <p:cNvSpPr txBox="1"/>
          <p:nvPr/>
        </p:nvSpPr>
        <p:spPr>
          <a:xfrm>
            <a:off x="476013" y="355604"/>
            <a:ext cx="11311338" cy="288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1"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Nova" panose="020F0502020204030204" pitchFamily="34" charset="0"/>
              </a:rPr>
              <a:t>Correct and Incorrect Predictions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 Nova" panose="020F0502020204030204" pitchFamily="34" charset="0"/>
              </a:rPr>
              <a:t>Correct Predictions: </a:t>
            </a:r>
            <a:r>
              <a:rPr lang="en-US" sz="2400" dirty="0">
                <a:latin typeface="Arial Nova" panose="020F0502020204030204" pitchFamily="34" charset="0"/>
              </a:rPr>
              <a:t>Examples where the model predicted the correct class.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 Nova" panose="020F0502020204030204" pitchFamily="34" charset="0"/>
              </a:rPr>
              <a:t>Incorrect Predictions: </a:t>
            </a:r>
            <a:r>
              <a:rPr lang="en-US" sz="2400" dirty="0">
                <a:latin typeface="Arial Nova" panose="020F0502020204030204" pitchFamily="34" charset="0"/>
              </a:rPr>
              <a:t>Examples where the model misclassified the images.</a:t>
            </a: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 Nova" panose="020F0502020204030204" pitchFamily="34" charset="0"/>
              </a:rPr>
              <a:t>Common misclassifications occurred between similar-looking species (e.g., Loose Silky-bent vs Black-grass).</a:t>
            </a:r>
            <a:endParaRPr lang="en-CA" sz="2400" dirty="0">
              <a:latin typeface="Arial Nova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DF1CD-4106-C41D-7CD0-8A4BDC8F7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12" y="3429000"/>
            <a:ext cx="9907383" cy="32412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211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BC5522-D828-EA3D-7018-96CBBE991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39EBE1B-2C4B-76EC-43AC-C5BD18EEA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0C2489E4-61DD-BF28-4D0A-D91D0759D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 descr="Triangular abstract background">
            <a:extLst>
              <a:ext uri="{FF2B5EF4-FFF2-40B4-BE49-F238E27FC236}">
                <a16:creationId xmlns:a16="http://schemas.microsoft.com/office/drawing/2014/main" id="{F1B6BAC9-34A5-7514-62F9-78FBF576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A1DC3B6-7236-5FE4-8A28-621F71378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6F0FEC-D62A-79DE-501B-9B027A3D0831}"/>
              </a:ext>
            </a:extLst>
          </p:cNvPr>
          <p:cNvSpPr txBox="1"/>
          <p:nvPr/>
        </p:nvSpPr>
        <p:spPr>
          <a:xfrm>
            <a:off x="1039368" y="521208"/>
            <a:ext cx="10113264" cy="510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Nova" panose="020F0502020204030204" pitchFamily="34" charset="0"/>
              </a:rPr>
              <a:t>Challenges Faced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 Nova" panose="020F0502020204030204" pitchFamily="34" charset="0"/>
              </a:rPr>
              <a:t>Class Imbalance:</a:t>
            </a: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 Nova" panose="020F0502020204030204" pitchFamily="34" charset="0"/>
              </a:rPr>
              <a:t>Some classes had significantly fewer samples (e.g., Black-grass).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 Nova" panose="020F0502020204030204" pitchFamily="34" charset="0"/>
              </a:rPr>
              <a:t>Visual Similarity:</a:t>
            </a: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 Nova" panose="020F0502020204030204" pitchFamily="34" charset="0"/>
              </a:rPr>
              <a:t>Certain classes (e.g., Loose Silky-bent and Black-grass) were difficult to distinguish, leading to confusion.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 Nova" panose="020F0502020204030204" pitchFamily="34" charset="0"/>
              </a:rPr>
              <a:t>Limited Data:</a:t>
            </a: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 Nova" panose="020F0502020204030204" pitchFamily="34" charset="0"/>
              </a:rPr>
              <a:t>The dataset size was relatively small for deep learning, which required data augmentation to improve performance.</a:t>
            </a:r>
            <a:endParaRPr lang="en-CA" sz="2400" dirty="0"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78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420723-14EC-C327-FB52-A1388F698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D8F4930-9376-F486-BEF2-A8CA72C63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F79B6BC2-1E4B-A457-D6FC-F8C2FA2EC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 descr="Triangular abstract background">
            <a:extLst>
              <a:ext uri="{FF2B5EF4-FFF2-40B4-BE49-F238E27FC236}">
                <a16:creationId xmlns:a16="http://schemas.microsoft.com/office/drawing/2014/main" id="{CDA2417A-34DD-D535-D380-29A12ED5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2552CEA-3432-47F7-77F8-80827ACAD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30BC7B-EB0A-C6C2-3244-B9B4A71A8378}"/>
              </a:ext>
            </a:extLst>
          </p:cNvPr>
          <p:cNvSpPr txBox="1"/>
          <p:nvPr/>
        </p:nvSpPr>
        <p:spPr>
          <a:xfrm>
            <a:off x="804195" y="280178"/>
            <a:ext cx="10250901" cy="454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Nova" panose="020F0502020204030204" pitchFamily="34" charset="0"/>
              </a:rPr>
              <a:t>Future Work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 Nova" panose="020F0502020204030204" pitchFamily="34" charset="0"/>
              </a:rPr>
              <a:t>Expand Dataset: </a:t>
            </a:r>
            <a:r>
              <a:rPr lang="en-US" sz="2400" dirty="0">
                <a:latin typeface="Arial Nova" panose="020F0502020204030204" pitchFamily="34" charset="0"/>
              </a:rPr>
              <a:t>Collect more data to address class imbalance.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 Nova" panose="020F0502020204030204" pitchFamily="34" charset="0"/>
              </a:rPr>
              <a:t>Try Advanced Architectures: </a:t>
            </a:r>
            <a:r>
              <a:rPr lang="en-US" sz="2400" dirty="0">
                <a:latin typeface="Arial Nova" panose="020F0502020204030204" pitchFamily="34" charset="0"/>
              </a:rPr>
              <a:t>Explore </a:t>
            </a:r>
            <a:r>
              <a:rPr lang="en-US" sz="2400" dirty="0" err="1">
                <a:latin typeface="Arial Nova" panose="020F0502020204030204" pitchFamily="34" charset="0"/>
              </a:rPr>
              <a:t>EfficientNet</a:t>
            </a:r>
            <a:r>
              <a:rPr lang="en-US" sz="2400" dirty="0">
                <a:latin typeface="Arial Nova" panose="020F0502020204030204" pitchFamily="34" charset="0"/>
              </a:rPr>
              <a:t> and </a:t>
            </a:r>
            <a:r>
              <a:rPr lang="en-US" sz="2400" dirty="0" err="1">
                <a:latin typeface="Arial Nova" panose="020F0502020204030204" pitchFamily="34" charset="0"/>
              </a:rPr>
              <a:t>DenseNet</a:t>
            </a:r>
            <a:r>
              <a:rPr lang="en-US" sz="2400" dirty="0">
                <a:latin typeface="Arial Nova" panose="020F0502020204030204" pitchFamily="34" charset="0"/>
              </a:rPr>
              <a:t> for potentially better performance.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 Nova" panose="020F0502020204030204" pitchFamily="34" charset="0"/>
              </a:rPr>
              <a:t>Hyperparameter Tuning: </a:t>
            </a:r>
            <a:r>
              <a:rPr lang="en-US" sz="2400" dirty="0">
                <a:latin typeface="Arial Nova" panose="020F0502020204030204" pitchFamily="34" charset="0"/>
              </a:rPr>
              <a:t>Further optimize the learning rate, batch size, and other hyperparameters.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 Nova" panose="020F0502020204030204" pitchFamily="34" charset="0"/>
              </a:rPr>
              <a:t>Implement Weighted Loss Function: </a:t>
            </a:r>
            <a:r>
              <a:rPr lang="en-US" sz="2400" dirty="0">
                <a:latin typeface="Arial Nova" panose="020F0502020204030204" pitchFamily="34" charset="0"/>
              </a:rPr>
              <a:t>To handle class imbalance more effectively.</a:t>
            </a:r>
            <a:endParaRPr lang="en-CA" sz="2400" dirty="0">
              <a:latin typeface="Arial Nova" panose="020F0502020204030204" pitchFamily="34" charset="0"/>
            </a:endParaRPr>
          </a:p>
        </p:txBody>
      </p:sp>
      <p:pic>
        <p:nvPicPr>
          <p:cNvPr id="3074" name="Picture 2" descr="The Future of Work and Innovation - Australian Technology Network of  Universities">
            <a:extLst>
              <a:ext uri="{FF2B5EF4-FFF2-40B4-BE49-F238E27FC236}">
                <a16:creationId xmlns:a16="http://schemas.microsoft.com/office/drawing/2014/main" id="{B35DB4EA-BDEE-6996-41CB-22987A3B8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594" y="4814326"/>
            <a:ext cx="8024812" cy="1912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371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97F1CE-06DC-5F48-8C40-CA7D16083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07DD5E1-8F00-F973-CB49-EFD0A6E7F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070AE4BA-ED30-2FCE-6D35-E455AFB9A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 descr="Triangular abstract background">
            <a:extLst>
              <a:ext uri="{FF2B5EF4-FFF2-40B4-BE49-F238E27FC236}">
                <a16:creationId xmlns:a16="http://schemas.microsoft.com/office/drawing/2014/main" id="{6805395C-4271-E887-B949-019A1E3A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05FBFBE-84F3-DECB-E90C-094C97503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739AFE3-758C-8587-1918-41E64D1DB210}"/>
              </a:ext>
            </a:extLst>
          </p:cNvPr>
          <p:cNvSpPr/>
          <p:nvPr/>
        </p:nvSpPr>
        <p:spPr>
          <a:xfrm>
            <a:off x="2567686" y="2062079"/>
            <a:ext cx="63434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566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7F4B56DE-F333-419E-9A4D-3E78936B0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 descr="Triangular abstract background">
            <a:extLst>
              <a:ext uri="{FF2B5EF4-FFF2-40B4-BE49-F238E27FC236}">
                <a16:creationId xmlns:a16="http://schemas.microsoft.com/office/drawing/2014/main" id="{F37B7FD2-698B-C6B2-53D2-563789E8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C589E83-731D-4647-A7D8-D34793BDE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221DA08-5720-A3AF-66ED-86CDFDBAAABA}"/>
              </a:ext>
            </a:extLst>
          </p:cNvPr>
          <p:cNvSpPr txBox="1"/>
          <p:nvPr/>
        </p:nvSpPr>
        <p:spPr>
          <a:xfrm>
            <a:off x="767408" y="514612"/>
            <a:ext cx="10483915" cy="582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Nova" panose="020F0502020204030204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 Nova" panose="020F0502020204030204" pitchFamily="34" charset="0"/>
              </a:rPr>
              <a:t>Objective: </a:t>
            </a:r>
            <a:r>
              <a:rPr lang="en-US" sz="2800" dirty="0">
                <a:latin typeface="Arial Nova" panose="020F0502020204030204" pitchFamily="34" charset="0"/>
              </a:rPr>
              <a:t>To develop an automated system to classify plant seedlings using image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 Nova" panose="020F0502020204030204" pitchFamily="34" charset="0"/>
              </a:rPr>
              <a:t>Motivation: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Arial Nova" panose="020F0502020204030204" pitchFamily="34" charset="0"/>
              </a:rPr>
              <a:t>Manual classification is labor-intensive and error-prone.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Arial Nova" panose="020F0502020204030204" pitchFamily="34" charset="0"/>
              </a:rPr>
              <a:t>Early and accurate identification can optimize agricultural practices.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 Nova" panose="020F0502020204030204" pitchFamily="34" charset="0"/>
              </a:rPr>
              <a:t>Goal: </a:t>
            </a:r>
            <a:r>
              <a:rPr lang="en-US" sz="2800" dirty="0">
                <a:latin typeface="Arial Nova" panose="020F0502020204030204" pitchFamily="34" charset="0"/>
              </a:rPr>
              <a:t>Achieve high accuracy in classifying plant species using deep learning.</a:t>
            </a:r>
            <a:endParaRPr lang="en-CA" sz="2800" dirty="0"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5A9EE5-376F-0C35-619E-C578ED3E7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F1882A7-B08C-B8C9-D559-13B94692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8700E848-20D3-0ECB-F0E8-5D6196FC2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 descr="Triangular abstract background">
            <a:extLst>
              <a:ext uri="{FF2B5EF4-FFF2-40B4-BE49-F238E27FC236}">
                <a16:creationId xmlns:a16="http://schemas.microsoft.com/office/drawing/2014/main" id="{992F2949-A141-D687-F2F9-909129B2CB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EA2D464-A06E-4D67-5B97-918FEB60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EF72B4-DA9C-87DF-19E5-957429C96A20}"/>
              </a:ext>
            </a:extLst>
          </p:cNvPr>
          <p:cNvSpPr txBox="1"/>
          <p:nvPr/>
        </p:nvSpPr>
        <p:spPr>
          <a:xfrm>
            <a:off x="804195" y="444588"/>
            <a:ext cx="10204704" cy="582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Nova" panose="020F0502020204030204" pitchFamily="34" charset="0"/>
              </a:rPr>
              <a:t>Dataset Overview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 Nova" panose="020F0502020204030204" pitchFamily="34" charset="0"/>
              </a:rPr>
              <a:t>Source: </a:t>
            </a:r>
            <a:r>
              <a:rPr lang="en-US" sz="2800" dirty="0">
                <a:latin typeface="Arial Nova" panose="020F0502020204030204" pitchFamily="34" charset="0"/>
              </a:rPr>
              <a:t>V2 Plant Seedlings Dataset from Kaggle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 Nova" panose="020F0502020204030204" pitchFamily="34" charset="0"/>
              </a:rPr>
              <a:t>Number of Classes: </a:t>
            </a:r>
            <a:r>
              <a:rPr lang="en-US" sz="2800" dirty="0">
                <a:latin typeface="Arial Nova" panose="020F0502020204030204" pitchFamily="34" charset="0"/>
              </a:rPr>
              <a:t>12 plant species (e.g., Black-grass, Charlock, Cleavers, etc.)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 Nova" panose="020F0502020204030204" pitchFamily="34" charset="0"/>
              </a:rPr>
              <a:t>Total Images: </a:t>
            </a:r>
            <a:r>
              <a:rPr lang="en-US" sz="2800" dirty="0">
                <a:latin typeface="Arial Nova" panose="020F0502020204030204" pitchFamily="34" charset="0"/>
              </a:rPr>
              <a:t>5,533 after cleaning and removing unwanted classes.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 Nova" panose="020F0502020204030204" pitchFamily="34" charset="0"/>
              </a:rPr>
              <a:t>Class Distribution:</a:t>
            </a: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Arial Nova" panose="020F0502020204030204" pitchFamily="34" charset="0"/>
              </a:rPr>
              <a:t>Varying number of images per class with some underrepresented classes.</a:t>
            </a:r>
            <a:endParaRPr lang="en-CA" sz="2800" dirty="0"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3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7BBF6-094B-5A59-B7D9-8FA08C747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7DE783D-A203-73D3-8753-9F3850B1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273341AE-A8D8-21E1-07E8-867EC9C32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 descr="Triangular abstract background">
            <a:extLst>
              <a:ext uri="{FF2B5EF4-FFF2-40B4-BE49-F238E27FC236}">
                <a16:creationId xmlns:a16="http://schemas.microsoft.com/office/drawing/2014/main" id="{AEB1071A-683B-A309-55FC-7E626A2C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BB46EA5-B5A9-5E8D-B8EE-9B3A4363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1A5C253-06B7-5373-7F47-947B1AB4E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20" y="1460937"/>
            <a:ext cx="9030960" cy="4835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AF076-75B0-B2A1-E95F-1385AF43F811}"/>
              </a:ext>
            </a:extLst>
          </p:cNvPr>
          <p:cNvSpPr txBox="1"/>
          <p:nvPr/>
        </p:nvSpPr>
        <p:spPr>
          <a:xfrm>
            <a:off x="620111" y="403847"/>
            <a:ext cx="341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Class distribution:</a:t>
            </a:r>
          </a:p>
        </p:txBody>
      </p:sp>
    </p:spTree>
    <p:extLst>
      <p:ext uri="{BB962C8B-B14F-4D97-AF65-F5344CB8AC3E}">
        <p14:creationId xmlns:p14="http://schemas.microsoft.com/office/powerpoint/2010/main" val="241848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BF4E3-41B1-6EBF-062A-7335E0172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D02D191-2632-3E9B-1EB7-B03AB5CC6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C990E76B-30AE-872B-8E1D-F90C46001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 descr="Triangular abstract background">
            <a:extLst>
              <a:ext uri="{FF2B5EF4-FFF2-40B4-BE49-F238E27FC236}">
                <a16:creationId xmlns:a16="http://schemas.microsoft.com/office/drawing/2014/main" id="{C7CF8327-C890-F1B0-93DA-78C3D8F8CE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CF3DE9E-2222-9296-5526-692BA11A1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1000F3-14D3-24CE-2582-C25E980E83F7}"/>
              </a:ext>
            </a:extLst>
          </p:cNvPr>
          <p:cNvSpPr txBox="1"/>
          <p:nvPr/>
        </p:nvSpPr>
        <p:spPr>
          <a:xfrm>
            <a:off x="846083" y="621792"/>
            <a:ext cx="10748509" cy="510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ctr">
              <a:lnSpc>
                <a:spcPct val="150000"/>
              </a:lnSpc>
            </a:pPr>
            <a:r>
              <a:rPr lang="en-CA" sz="2800" b="1" dirty="0">
                <a:solidFill>
                  <a:schemeClr val="accent2">
                    <a:lumMod val="75000"/>
                  </a:schemeClr>
                </a:solidFill>
                <a:latin typeface="Arial Nova" panose="020F0502020204030204" pitchFamily="34" charset="0"/>
              </a:rPr>
              <a:t>Data Preprocessing and Augmentation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b="1" dirty="0">
                <a:latin typeface="Arial Nova" panose="020F0502020204030204" pitchFamily="34" charset="0"/>
              </a:rPr>
              <a:t>Data Preprocessing:</a:t>
            </a: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2400" dirty="0">
                <a:latin typeface="Arial Nova" panose="020F0502020204030204" pitchFamily="34" charset="0"/>
              </a:rPr>
              <a:t>Images resized to 224x224 pixels.</a:t>
            </a: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2400" dirty="0">
                <a:latin typeface="Arial Nova" panose="020F0502020204030204" pitchFamily="34" charset="0"/>
              </a:rPr>
              <a:t>Normalized pixel values for better model performance.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b="1" dirty="0">
                <a:latin typeface="Arial Nova" panose="020F0502020204030204" pitchFamily="34" charset="0"/>
              </a:rPr>
              <a:t>Data Augmentation:</a:t>
            </a: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2400" dirty="0">
                <a:latin typeface="Arial Nova" panose="020F0502020204030204" pitchFamily="34" charset="0"/>
              </a:rPr>
              <a:t>Random cropping, horizontal flipping, and rotations to increase dataset diversity.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b="1" dirty="0">
                <a:latin typeface="Arial Nova" panose="020F0502020204030204" pitchFamily="34" charset="0"/>
              </a:rPr>
              <a:t>Train, Validation, Test Split:</a:t>
            </a: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2400" dirty="0">
                <a:latin typeface="Arial Nova" panose="020F0502020204030204" pitchFamily="34" charset="0"/>
              </a:rPr>
              <a:t>70% training, 20% validation, 10% testing.</a:t>
            </a:r>
          </a:p>
        </p:txBody>
      </p:sp>
    </p:spTree>
    <p:extLst>
      <p:ext uri="{BB962C8B-B14F-4D97-AF65-F5344CB8AC3E}">
        <p14:creationId xmlns:p14="http://schemas.microsoft.com/office/powerpoint/2010/main" val="348293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374F5E-8E34-FE25-AD40-4CF17A691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7694F4E-E963-3593-7B89-10EE1D3E7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42B02776-E666-3616-2653-A85A32D7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 descr="Triangular abstract background">
            <a:extLst>
              <a:ext uri="{FF2B5EF4-FFF2-40B4-BE49-F238E27FC236}">
                <a16:creationId xmlns:a16="http://schemas.microsoft.com/office/drawing/2014/main" id="{520D983F-D28B-A299-A95E-70AAB871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BB36332-2834-2442-8DAC-459BCF590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E18FB24-CA2F-41DE-FAE0-F0C1F123C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25" y="1929382"/>
            <a:ext cx="10813073" cy="2674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D1AB2B-9F95-8819-6164-662CE2382BD6}"/>
              </a:ext>
            </a:extLst>
          </p:cNvPr>
          <p:cNvSpPr txBox="1"/>
          <p:nvPr/>
        </p:nvSpPr>
        <p:spPr>
          <a:xfrm>
            <a:off x="767255" y="491689"/>
            <a:ext cx="452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Sample image from dataset:</a:t>
            </a:r>
          </a:p>
        </p:txBody>
      </p:sp>
    </p:spTree>
    <p:extLst>
      <p:ext uri="{BB962C8B-B14F-4D97-AF65-F5344CB8AC3E}">
        <p14:creationId xmlns:p14="http://schemas.microsoft.com/office/powerpoint/2010/main" val="229467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0EF08B-E669-5BA7-EE05-9AF9DE512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55DC3BA-3C61-F435-241C-4443EFC3A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962943DF-48DD-5934-70AF-976BA8890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 descr="Triangular abstract background">
            <a:extLst>
              <a:ext uri="{FF2B5EF4-FFF2-40B4-BE49-F238E27FC236}">
                <a16:creationId xmlns:a16="http://schemas.microsoft.com/office/drawing/2014/main" id="{0B671F1E-8164-2612-94C6-1D83ACEA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B5371F8-AF7C-4CCB-5930-5D7B0D79C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0B4C18-9A81-561D-05B4-BDAD2401F569}"/>
              </a:ext>
            </a:extLst>
          </p:cNvPr>
          <p:cNvSpPr txBox="1"/>
          <p:nvPr/>
        </p:nvSpPr>
        <p:spPr>
          <a:xfrm>
            <a:off x="568452" y="276223"/>
            <a:ext cx="10568940" cy="620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Nova" panose="020F0502020204030204" pitchFamily="34" charset="0"/>
              </a:rPr>
              <a:t>Model Architecture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 Nova" panose="020F0502020204030204" pitchFamily="34" charset="0"/>
              </a:rPr>
              <a:t>Model Used: </a:t>
            </a:r>
            <a:r>
              <a:rPr lang="en-US" sz="2400" dirty="0">
                <a:latin typeface="Arial Nova" panose="020F0502020204030204" pitchFamily="34" charset="0"/>
              </a:rPr>
              <a:t>Transfer Learning with ResNet18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 Nova" panose="020F0502020204030204" pitchFamily="34" charset="0"/>
              </a:rPr>
              <a:t>Why ResNet18?:</a:t>
            </a: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 Nova" panose="020F0502020204030204" pitchFamily="34" charset="0"/>
              </a:rPr>
              <a:t>Efficient architecture with pre-trained weights.</a:t>
            </a: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 Nova" panose="020F0502020204030204" pitchFamily="34" charset="0"/>
              </a:rPr>
              <a:t>Ability to generalize well with limited data.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 Nova" panose="020F0502020204030204" pitchFamily="34" charset="0"/>
              </a:rPr>
              <a:t>Modifications:</a:t>
            </a: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 Nova" panose="020F0502020204030204" pitchFamily="34" charset="0"/>
              </a:rPr>
              <a:t>Last layer adjusted to classify 12 plant species.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 Nova" panose="020F0502020204030204" pitchFamily="34" charset="0"/>
              </a:rPr>
              <a:t>Training Parameters:</a:t>
            </a: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 Nova" panose="020F0502020204030204" pitchFamily="34" charset="0"/>
              </a:rPr>
              <a:t>Loss Function: </a:t>
            </a:r>
            <a:r>
              <a:rPr lang="en-US" sz="2400" dirty="0" err="1">
                <a:latin typeface="Arial Nova" panose="020F0502020204030204" pitchFamily="34" charset="0"/>
              </a:rPr>
              <a:t>CrossEntropyLoss</a:t>
            </a:r>
            <a:endParaRPr lang="en-US" sz="2400" dirty="0">
              <a:latin typeface="Arial Nova" panose="020F0502020204030204" pitchFamily="34" charset="0"/>
            </a:endParaRP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 Nova" panose="020F0502020204030204" pitchFamily="34" charset="0"/>
              </a:rPr>
              <a:t>Optimizer: Adam, Learning Rate: 0.0001</a:t>
            </a: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 Nova" panose="020F0502020204030204" pitchFamily="34" charset="0"/>
              </a:rPr>
              <a:t>Epochs: 10, Batch Size: 32</a:t>
            </a:r>
            <a:endParaRPr lang="en-CA" sz="2400" dirty="0">
              <a:latin typeface="Arial Nova" panose="020F0502020204030204" pitchFamily="34" charset="0"/>
            </a:endParaRPr>
          </a:p>
        </p:txBody>
      </p:sp>
      <p:pic>
        <p:nvPicPr>
          <p:cNvPr id="2054" name="Picture 6" descr="Understanding ResNet and its Variants | by Manishgupta | Towards Data  Science">
            <a:extLst>
              <a:ext uri="{FF2B5EF4-FFF2-40B4-BE49-F238E27FC236}">
                <a16:creationId xmlns:a16="http://schemas.microsoft.com/office/drawing/2014/main" id="{E0430380-23A2-5218-94E9-5217EBAE7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343" y="647341"/>
            <a:ext cx="3368483" cy="5460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140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318DCB-133A-3704-06BE-F298D5AA7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5190A16-FAF5-A73A-16CA-98B26E8C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BB2F17A5-38EF-CBD5-8940-D130D1044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 descr="Triangular abstract background">
            <a:extLst>
              <a:ext uri="{FF2B5EF4-FFF2-40B4-BE49-F238E27FC236}">
                <a16:creationId xmlns:a16="http://schemas.microsoft.com/office/drawing/2014/main" id="{09836F06-1ED4-9EA9-1A2D-FB4DF6E6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13A5472-A00A-B775-6349-53FE7E835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AAA777-41AC-8783-FAA2-275E2F761540}"/>
              </a:ext>
            </a:extLst>
          </p:cNvPr>
          <p:cNvSpPr txBox="1"/>
          <p:nvPr/>
        </p:nvSpPr>
        <p:spPr>
          <a:xfrm>
            <a:off x="576072" y="228600"/>
            <a:ext cx="10863072" cy="288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Nova" panose="020F0502020204030204" pitchFamily="34" charset="0"/>
              </a:rPr>
              <a:t>Training Process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Arial Nova" panose="020F0502020204030204" pitchFamily="34" charset="0"/>
              </a:rPr>
              <a:t>Training and Validation Loss Curves:</a:t>
            </a: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 Nova" panose="020F0502020204030204" pitchFamily="34" charset="0"/>
              </a:rPr>
              <a:t>Loss decreased steadily over 10 epochs.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Arial Nova" panose="020F0502020204030204" pitchFamily="34" charset="0"/>
              </a:rPr>
              <a:t>Validation Accuracy:</a:t>
            </a:r>
          </a:p>
          <a:p>
            <a:pPr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 Nova" panose="020F0502020204030204" pitchFamily="34" charset="0"/>
              </a:rPr>
              <a:t>Achieved a peak accuracy of 93.86% after 6 epochs</a:t>
            </a:r>
            <a:r>
              <a:rPr lang="en-US" dirty="0"/>
              <a:t>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59A33-DEF3-B61C-006D-9AB563E2E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" y="3429000"/>
            <a:ext cx="5290198" cy="2793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33B82A-0158-2AB3-7C0E-61504FAF6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060" y="3470975"/>
            <a:ext cx="5290198" cy="2709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549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8B0A99-FC68-6CA6-D4F2-510A2C538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29FD9D7-4231-4A18-75D3-F17544D31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301C1049-F1E4-89E1-582C-F360673E1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 descr="Triangular abstract background">
            <a:extLst>
              <a:ext uri="{FF2B5EF4-FFF2-40B4-BE49-F238E27FC236}">
                <a16:creationId xmlns:a16="http://schemas.microsoft.com/office/drawing/2014/main" id="{CFC33076-F108-0F4F-C1C3-5445758EDE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04EA205-B9C6-1F8D-DF2A-5E329BAF0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99199-B527-BDF2-C532-68DFD706D7FE}"/>
              </a:ext>
            </a:extLst>
          </p:cNvPr>
          <p:cNvSpPr txBox="1"/>
          <p:nvPr/>
        </p:nvSpPr>
        <p:spPr>
          <a:xfrm>
            <a:off x="649224" y="411480"/>
            <a:ext cx="6450513" cy="620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Nova" panose="020F0502020204030204" pitchFamily="34" charset="0"/>
              </a:rPr>
              <a:t>Evaluation Metrics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 Nova" panose="020F0502020204030204" pitchFamily="34" charset="0"/>
              </a:rPr>
              <a:t>Classification Report:</a:t>
            </a:r>
          </a:p>
          <a:p>
            <a:pPr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 Nova" panose="020F0502020204030204" pitchFamily="34" charset="0"/>
              </a:rPr>
              <a:t>Overall accuracy on the test set: 92%</a:t>
            </a:r>
          </a:p>
          <a:p>
            <a:pPr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 Nova" panose="020F0502020204030204" pitchFamily="34" charset="0"/>
              </a:rPr>
              <a:t>Precision, recall, and F1-score metrics calculated for each class.</a:t>
            </a:r>
          </a:p>
          <a:p>
            <a:pPr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Arial Nova" panose="020F0502020204030204" pitchFamily="34" charset="0"/>
            </a:endParaRP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 Nova" panose="020F0502020204030204" pitchFamily="34" charset="0"/>
              </a:rPr>
              <a:t>Confusion Matrix:</a:t>
            </a:r>
          </a:p>
          <a:p>
            <a:pPr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 Nova" panose="020F0502020204030204" pitchFamily="34" charset="0"/>
              </a:rPr>
              <a:t>Visual representation of model performance on test data.</a:t>
            </a:r>
          </a:p>
          <a:p>
            <a:pPr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 Nova" panose="020F0502020204030204" pitchFamily="34" charset="0"/>
              </a:rPr>
              <a:t>Misclassifications observed in visually similar classes.</a:t>
            </a:r>
            <a:endParaRPr lang="en-CA" sz="2400" dirty="0">
              <a:latin typeface="Arial Nova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6B1B5-7ED8-6ECB-CFF8-04E8F5791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403" y="1368085"/>
            <a:ext cx="5221798" cy="3752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5541812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71</TotalTime>
  <Words>483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Arial Nova</vt:lpstr>
      <vt:lpstr>Courier New</vt:lpstr>
      <vt:lpstr>Neue Haas Grotesk Text Pro</vt:lpstr>
      <vt:lpstr>Wingdings</vt:lpstr>
      <vt:lpstr>BjornVTI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Maher Alqarra</dc:creator>
  <cp:lastModifiedBy>Maher Alqarra</cp:lastModifiedBy>
  <cp:revision>1</cp:revision>
  <dcterms:created xsi:type="dcterms:W3CDTF">2024-11-20T11:51:16Z</dcterms:created>
  <dcterms:modified xsi:type="dcterms:W3CDTF">2024-11-22T00:23:22Z</dcterms:modified>
</cp:coreProperties>
</file>