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6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6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2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19E8-4B05-4A45-96FE-72605DB0A48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13" Type="http://schemas.openxmlformats.org/officeDocument/2006/relationships/image" Target="../media/image1393.svg"/><Relationship Id="rId3" Type="http://schemas.openxmlformats.org/officeDocument/2006/relationships/image" Target="../media/image12.svg"/><Relationship Id="rId25" Type="http://schemas.openxmlformats.org/officeDocument/2006/relationships/image" Target="../media/image161.svg"/><Relationship Id="rId17" Type="http://schemas.openxmlformats.org/officeDocument/2006/relationships/image" Target="../media/image113.sv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5" Type="http://schemas.openxmlformats.org/officeDocument/2006/relationships/image" Target="../media/image28.svg"/><Relationship Id="rId31" Type="http://schemas.openxmlformats.org/officeDocument/2006/relationships/image" Target="../media/image8.pn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1570471" y="1734069"/>
            <a:ext cx="7268622" cy="2651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471" y="1734069"/>
            <a:ext cx="498491" cy="498491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7147682" y="2669176"/>
            <a:ext cx="1691411" cy="1018977"/>
            <a:chOff x="9417187" y="1107881"/>
            <a:chExt cx="1691411" cy="1018977"/>
          </a:xfrm>
        </p:grpSpPr>
        <p:sp>
          <p:nvSpPr>
            <p:cNvPr id="74" name="TextBox 30">
              <a:extLst>
                <a:ext uri="{FF2B5EF4-FFF2-40B4-BE49-F238E27FC236}">
                  <a16:creationId xmlns:a16="http://schemas.microsoft.com/office/drawing/2014/main" id="{6414C45D-9506-C049-BD9F-8F139B922F64}"/>
                </a:ext>
              </a:extLst>
            </p:cNvPr>
            <p:cNvSpPr txBox="1"/>
            <p:nvPr/>
          </p:nvSpPr>
          <p:spPr>
            <a:xfrm>
              <a:off x="9417187" y="1819081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5" name="Graphic 40">
              <a:extLst>
                <a:ext uri="{FF2B5EF4-FFF2-40B4-BE49-F238E27FC236}">
                  <a16:creationId xmlns:a16="http://schemas.microsoft.com/office/drawing/2014/main" id="{EC49C6A4-B708-AD4D-B5C8-3269AF33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907292" y="1107881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Agrupar 3"/>
          <p:cNvGrpSpPr/>
          <p:nvPr/>
        </p:nvGrpSpPr>
        <p:grpSpPr>
          <a:xfrm>
            <a:off x="1570471" y="2176898"/>
            <a:ext cx="1691411" cy="1446300"/>
            <a:chOff x="247557" y="2251604"/>
            <a:chExt cx="1691411" cy="14463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9" y="2251604"/>
              <a:ext cx="1011813" cy="526769"/>
            </a:xfrm>
            <a:prstGeom prst="rect">
              <a:avLst/>
            </a:prstGeom>
          </p:spPr>
        </p:pic>
        <p:sp>
          <p:nvSpPr>
            <p:cNvPr id="96" name="TextBox 5">
              <a:extLst>
                <a:ext uri="{FF2B5EF4-FFF2-40B4-BE49-F238E27FC236}">
                  <a16:creationId xmlns:a16="http://schemas.microsoft.com/office/drawing/2014/main" id="{DBF7F390-4FE7-6643-9323-807A575D6BEC}"/>
                </a:ext>
              </a:extLst>
            </p:cNvPr>
            <p:cNvSpPr txBox="1"/>
            <p:nvPr/>
          </p:nvSpPr>
          <p:spPr>
            <a:xfrm>
              <a:off x="247557" y="3390127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7" name="Graphic 140">
              <a:extLst>
                <a:ext uri="{FF2B5EF4-FFF2-40B4-BE49-F238E27FC236}">
                  <a16:creationId xmlns:a16="http://schemas.microsoft.com/office/drawing/2014/main" id="{BF8ED16F-B687-B047-8B9E-276284B2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59108" y="2873646"/>
              <a:ext cx="490998" cy="490998"/>
            </a:xfrm>
            <a:prstGeom prst="rect">
              <a:avLst/>
            </a:prstGeom>
          </p:spPr>
        </p:pic>
      </p:grpSp>
      <p:grpSp>
        <p:nvGrpSpPr>
          <p:cNvPr id="5" name="Agrupar 4"/>
          <p:cNvGrpSpPr/>
          <p:nvPr/>
        </p:nvGrpSpPr>
        <p:grpSpPr>
          <a:xfrm>
            <a:off x="4395355" y="2669176"/>
            <a:ext cx="1123121" cy="835437"/>
            <a:chOff x="2322745" y="2618241"/>
            <a:chExt cx="1123121" cy="835437"/>
          </a:xfrm>
        </p:grpSpPr>
        <p:pic>
          <p:nvPicPr>
            <p:cNvPr id="101" name="Graphic 68">
              <a:extLst>
                <a:ext uri="{FF2B5EF4-FFF2-40B4-BE49-F238E27FC236}">
                  <a16:creationId xmlns:a16="http://schemas.microsoft.com/office/drawing/2014/main" id="{1BC192AB-8D67-7746-A2C0-E289C568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649355" y="2618241"/>
              <a:ext cx="469900" cy="469900"/>
            </a:xfrm>
            <a:prstGeom prst="rect">
              <a:avLst/>
            </a:prstGeom>
          </p:spPr>
        </p:pic>
        <p:sp>
          <p:nvSpPr>
            <p:cNvPr id="102" name="TextBox 79">
              <a:extLst>
                <a:ext uri="{FF2B5EF4-FFF2-40B4-BE49-F238E27FC236}">
                  <a16:creationId xmlns:a16="http://schemas.microsoft.com/office/drawing/2014/main" id="{D88AE398-EC34-F84F-BA29-C48452C30E51}"/>
                </a:ext>
              </a:extLst>
            </p:cNvPr>
            <p:cNvSpPr txBox="1"/>
            <p:nvPr/>
          </p:nvSpPr>
          <p:spPr>
            <a:xfrm>
              <a:off x="2322745" y="3145901"/>
              <a:ext cx="1123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D"/>
                  </a:solidFill>
                  <a:latin typeface="Arial" panose="020B0604020202020204"/>
                </a:rPr>
                <a:t>S3 Buckets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</p:grpSp>
      <p:sp>
        <p:nvSpPr>
          <p:cNvPr id="103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123674" y="2798272"/>
            <a:ext cx="13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Customer’s repository</a:t>
            </a:r>
            <a:endParaRPr lang="en-US" sz="1400" b="1" dirty="0"/>
          </a:p>
        </p:txBody>
      </p:sp>
      <p:cxnSp>
        <p:nvCxnSpPr>
          <p:cNvPr id="10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259999" y="3060000"/>
            <a:ext cx="126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2653934" y="2784006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Extract, Transfer and Load</a:t>
            </a:r>
            <a:endParaRPr lang="en-US" sz="1200" i="1" dirty="0"/>
          </a:p>
        </p:txBody>
      </p:sp>
      <p:cxnSp>
        <p:nvCxnSpPr>
          <p:cNvPr id="111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3009206" y="3060416"/>
            <a:ext cx="126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5305270" y="2783001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Load Star Schema</a:t>
            </a:r>
            <a:endParaRPr lang="en-US" sz="1200" i="1" dirty="0"/>
          </a:p>
        </p:txBody>
      </p:sp>
      <p:cxnSp>
        <p:nvCxnSpPr>
          <p:cNvPr id="113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5588824" y="3060416"/>
            <a:ext cx="144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5305269" y="3069974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Quality</a:t>
            </a:r>
            <a:endParaRPr lang="en-US" sz="1200" i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10" y="2102619"/>
            <a:ext cx="1438836" cy="839321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9128698" y="2678949"/>
            <a:ext cx="1691411" cy="1221977"/>
            <a:chOff x="9800303" y="2668760"/>
            <a:chExt cx="1691411" cy="1221977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793" y="2668760"/>
              <a:ext cx="700433" cy="698757"/>
            </a:xfrm>
            <a:prstGeom prst="rect">
              <a:avLst/>
            </a:prstGeom>
          </p:spPr>
        </p:pic>
        <p:sp>
          <p:nvSpPr>
            <p:cNvPr id="115" name="TextBox 30">
              <a:extLst>
                <a:ext uri="{FF2B5EF4-FFF2-40B4-BE49-F238E27FC236}">
                  <a16:creationId xmlns:a16="http://schemas.microsoft.com/office/drawing/2014/main" id="{6414C45D-9506-C049-BD9F-8F139B922F64}"/>
                </a:ext>
              </a:extLst>
            </p:cNvPr>
            <p:cNvSpPr txBox="1"/>
            <p:nvPr/>
          </p:nvSpPr>
          <p:spPr>
            <a:xfrm>
              <a:off x="9800303" y="3367517"/>
              <a:ext cx="169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Power BI</a:t>
              </a:r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Dashboards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125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8459309" y="3060000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/>
          <p:cNvGrpSpPr/>
          <p:nvPr/>
        </p:nvGrpSpPr>
        <p:grpSpPr>
          <a:xfrm>
            <a:off x="10622472" y="2781180"/>
            <a:ext cx="1506552" cy="831311"/>
            <a:chOff x="10242950" y="4913508"/>
            <a:chExt cx="1506552" cy="831311"/>
          </a:xfrm>
        </p:grpSpPr>
        <p:pic>
          <p:nvPicPr>
            <p:cNvPr id="130" name="Graphic 5">
              <a:extLst>
                <a:ext uri="{FF2B5EF4-FFF2-40B4-BE49-F238E27FC236}">
                  <a16:creationId xmlns:a16="http://schemas.microsoft.com/office/drawing/2014/main" id="{A8498156-136D-CD4E-93D2-73E18D06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flipH="1">
              <a:off x="10747175" y="4913508"/>
              <a:ext cx="483586" cy="469900"/>
            </a:xfrm>
            <a:prstGeom prst="rect">
              <a:avLst/>
            </a:prstGeom>
          </p:spPr>
        </p:pic>
        <p:sp>
          <p:nvSpPr>
            <p:cNvPr id="131" name="TextBox 14">
              <a:extLst>
                <a:ext uri="{FF2B5EF4-FFF2-40B4-BE49-F238E27FC236}">
                  <a16:creationId xmlns:a16="http://schemas.microsoft.com/office/drawing/2014/main" id="{2AAB38FD-CABF-B544-BDA6-6D04D57374EF}"/>
                </a:ext>
              </a:extLst>
            </p:cNvPr>
            <p:cNvSpPr txBox="1"/>
            <p:nvPr/>
          </p:nvSpPr>
          <p:spPr>
            <a:xfrm>
              <a:off x="10242950" y="5437042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U</a:t>
              </a:r>
              <a:r>
                <a:rPr lang="en-US" sz="1400" dirty="0" smtClean="0">
                  <a:solidFill>
                    <a:srgbClr val="232F3D"/>
                  </a:solidFill>
                  <a:latin typeface="Arial" panose="020B0604020202020204"/>
                </a:rPr>
                <a:t>sers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</p:grpSp>
      <p:cxnSp>
        <p:nvCxnSpPr>
          <p:cNvPr id="133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0491648" y="3061009"/>
            <a:ext cx="54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Tema do Office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Carneiro</dc:creator>
  <cp:lastModifiedBy>Fernando Pereira Carneiro</cp:lastModifiedBy>
  <cp:revision>62</cp:revision>
  <dcterms:created xsi:type="dcterms:W3CDTF">2019-08-23T19:29:11Z</dcterms:created>
  <dcterms:modified xsi:type="dcterms:W3CDTF">2019-10-08T01:56:29Z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fernandopc@petrobras.com.br</vt:lpwstr>
  </property>
  <property fmtid="{D5CDD505-2E9C-101B-9397-08002B2CF9AE}" pid="5" name="MSIP_Label_8e61996e-cafd-4c9a-8a94-2dc1b82131ae_SetDate">
    <vt:lpwstr>2019-08-23T19:56:47.5794867Z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ec5f80d0-fa92-482a-98bd-a8ca45cf9dd6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