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5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4B9A-0DD7-44F7-A6EF-5E6ECBD0B6B3}" type="datetimeFigureOut">
              <a:rPr lang="en-GB" smtClean="0"/>
              <a:t>15/09/2018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69C6-2196-457C-BD44-0CD514FBA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1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4B9A-0DD7-44F7-A6EF-5E6ECBD0B6B3}" type="datetimeFigureOut">
              <a:rPr lang="en-GB" smtClean="0"/>
              <a:t>15/09/2018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69C6-2196-457C-BD44-0CD514FBA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5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4B9A-0DD7-44F7-A6EF-5E6ECBD0B6B3}" type="datetimeFigureOut">
              <a:rPr lang="en-GB" smtClean="0"/>
              <a:t>15/09/2018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69C6-2196-457C-BD44-0CD514FBA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71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4B9A-0DD7-44F7-A6EF-5E6ECBD0B6B3}" type="datetimeFigureOut">
              <a:rPr lang="en-GB" smtClean="0"/>
              <a:t>15/09/2018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69C6-2196-457C-BD44-0CD514FBA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71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4B9A-0DD7-44F7-A6EF-5E6ECBD0B6B3}" type="datetimeFigureOut">
              <a:rPr lang="en-GB" smtClean="0"/>
              <a:t>15/09/2018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69C6-2196-457C-BD44-0CD514FBA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51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4B9A-0DD7-44F7-A6EF-5E6ECBD0B6B3}" type="datetimeFigureOut">
              <a:rPr lang="en-GB" smtClean="0"/>
              <a:t>15/09/2018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69C6-2196-457C-BD44-0CD514FBA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58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4B9A-0DD7-44F7-A6EF-5E6ECBD0B6B3}" type="datetimeFigureOut">
              <a:rPr lang="en-GB" smtClean="0"/>
              <a:t>15/09/2018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69C6-2196-457C-BD44-0CD514FBA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4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4B9A-0DD7-44F7-A6EF-5E6ECBD0B6B3}" type="datetimeFigureOut">
              <a:rPr lang="en-GB" smtClean="0"/>
              <a:t>15/09/2018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69C6-2196-457C-BD44-0CD514FBA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77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4B9A-0DD7-44F7-A6EF-5E6ECBD0B6B3}" type="datetimeFigureOut">
              <a:rPr lang="en-GB" smtClean="0"/>
              <a:t>15/09/2018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69C6-2196-457C-BD44-0CD514FBA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47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4B9A-0DD7-44F7-A6EF-5E6ECBD0B6B3}" type="datetimeFigureOut">
              <a:rPr lang="en-GB" smtClean="0"/>
              <a:t>15/09/2018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69C6-2196-457C-BD44-0CD514FBA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68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4B9A-0DD7-44F7-A6EF-5E6ECBD0B6B3}" type="datetimeFigureOut">
              <a:rPr lang="en-GB" smtClean="0"/>
              <a:t>15/09/2018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69C6-2196-457C-BD44-0CD514FBA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14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E4B9A-0DD7-44F7-A6EF-5E6ECBD0B6B3}" type="datetimeFigureOut">
              <a:rPr lang="en-GB" smtClean="0"/>
              <a:t>15/09/2018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F69C6-2196-457C-BD44-0CD514FBA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9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59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62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 Barakat</dc:creator>
  <cp:lastModifiedBy>Maher Barakat</cp:lastModifiedBy>
  <cp:revision>1</cp:revision>
  <dcterms:created xsi:type="dcterms:W3CDTF">2018-09-15T19:23:29Z</dcterms:created>
  <dcterms:modified xsi:type="dcterms:W3CDTF">2018-09-15T19:24:27Z</dcterms:modified>
</cp:coreProperties>
</file>