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5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9A16-2092-4EBA-9BDA-F0248309D46A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942E-576A-414E-B1D9-2584F794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91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9A16-2092-4EBA-9BDA-F0248309D46A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942E-576A-414E-B1D9-2584F794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7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9A16-2092-4EBA-9BDA-F0248309D46A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942E-576A-414E-B1D9-2584F794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6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9A16-2092-4EBA-9BDA-F0248309D46A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942E-576A-414E-B1D9-2584F794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3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9A16-2092-4EBA-9BDA-F0248309D46A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942E-576A-414E-B1D9-2584F794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1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9A16-2092-4EBA-9BDA-F0248309D46A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942E-576A-414E-B1D9-2584F794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84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9A16-2092-4EBA-9BDA-F0248309D46A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942E-576A-414E-B1D9-2584F794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6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9A16-2092-4EBA-9BDA-F0248309D46A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942E-576A-414E-B1D9-2584F794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69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9A16-2092-4EBA-9BDA-F0248309D46A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942E-576A-414E-B1D9-2584F794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9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9A16-2092-4EBA-9BDA-F0248309D46A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942E-576A-414E-B1D9-2584F794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82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9A16-2092-4EBA-9BDA-F0248309D46A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C942E-576A-414E-B1D9-2584F794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24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9A16-2092-4EBA-9BDA-F0248309D46A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942E-576A-414E-B1D9-2584F7945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5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0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66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52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56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Barakat</dc:creator>
  <cp:lastModifiedBy>Maher Barakat</cp:lastModifiedBy>
  <cp:revision>5</cp:revision>
  <dcterms:created xsi:type="dcterms:W3CDTF">2018-08-15T23:36:16Z</dcterms:created>
  <dcterms:modified xsi:type="dcterms:W3CDTF">2018-08-16T00:50:24Z</dcterms:modified>
</cp:coreProperties>
</file>