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Maher salal hazbaz M</a:t>
            </a: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Annie Christina</cp:lastModifiedBy>
  <cp:revision>27</cp:revision>
  <dcterms:created xsi:type="dcterms:W3CDTF">2021-05-26T16:50:10Z</dcterms:created>
  <dcterms:modified xsi:type="dcterms:W3CDTF">2024-04-06T04:58:51Z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