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044D7-3AC3-431B-B5EC-2E8489C25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5441E9-C95C-4F9C-96AB-00FF8252D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F1D8B-42AF-42CE-B4EA-62C1A75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F29C5-1419-44C0-A0A1-B43426D2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FC4D5-3AF1-4C35-BADC-AA5CA74F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47856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CB2FC-83B8-4D1C-BA99-70B8138F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07561-1629-4203-85FE-8C13F8D3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646E09-EBB9-4CF5-83D4-016E81D1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A0180-ACEA-4C83-A5AC-98ACCAB3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518FA8-2C30-47E7-875E-69A80908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157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0536F3-0D39-459C-81D7-F34E64F52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076FD-300B-4BA8-B112-2F658D67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D35897-E5B4-488B-934A-C23F8B9D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1585-0422-4D91-B043-1F9A75F3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AD6D5-5490-4105-A6A9-2175EBF9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562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A3C5A-692D-4320-A054-F75A76AA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311AA-E422-4741-80B5-9DA99B66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F5A16-8D08-48E4-86E4-4DB04384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754679-1D8E-4E65-AAB2-0E18FC22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51062B-5C6E-41EF-B29E-5ECD9765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17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47F59-A748-4006-A935-241E7790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ED1FF-D54C-46A4-B1A9-156BB0858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C6B6EA-5C34-4092-8DE9-B44E594C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67809-4146-451B-B545-1241F62B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7BDD6B-6AF4-4848-AB53-1A069FAD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59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06D2D-FCF2-4F21-90F2-A541C14C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EF8986-EEEB-4E56-9C57-27CE37048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1C3B1-06EB-455C-85B0-A06528272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A5F1C-F254-4281-B7FE-68F0AB24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46263-0000-42F5-9297-B9A2B8F5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7D3D6-C58F-4E51-A1AD-8FA7D80B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870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6BEB3-680A-492A-9BDD-FC27B2FA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4B125C-0CAE-48A4-B81F-D8B297EEC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66758-7FB0-42DC-8067-135DAEC4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468A57-2D69-49D1-97C8-5DC40F64B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366A29-14FF-4CB2-8925-FCEA40CFE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C22DE9-8728-4AE4-9B07-B6869D20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8D7E08-554B-4F0A-BF0E-E881BDFA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0C7050-BC86-4685-84EC-18D4AC9B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589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71BBA-270F-441C-A4ED-11B2557E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F9544C-E79F-4CA9-8B2E-3A18CDF4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AF4C3C-0C09-4839-912B-9D1506BD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26E773-3A88-4F69-84D0-CCF1A96B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6023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85A6B8-AE2F-48FA-80CD-06110A26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6568C9-C2AD-4818-A492-A8660D7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B5E198-3BA3-46D8-9EE0-C48016E0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6325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8DF1E-9CE6-4AEB-80F8-5691CEA3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CD7C8-CEA2-49A2-805C-A2E43582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174579-2AB4-40D0-91BD-F5D480170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060EC9-54DB-4671-9031-46FCA5E9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EECA10-B02F-44DF-B692-CA5EE610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A07C1-8684-4370-8A66-FEF8A2E8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4550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6578B-0A93-45CD-A19F-25811821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9A39B6-EE6D-47AE-B312-F48FD852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E36566-F66E-4950-B1E1-A865048E7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A5FE2-DC89-442D-A6D2-294586C5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B9724C-99B2-4B5B-AE66-55910D4C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EA08E-3BC3-4DE7-8036-26E13655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487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8592BA-CC3F-4A26-A35F-5638B71D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7FF6D-6095-4A35-BA7D-6E9FB19A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4FB65-8C92-4474-991C-7DA645704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A1DA-6046-46F7-BB53-F6546E757FE9}" type="datetimeFigureOut">
              <a:rPr lang="fr-TN" smtClean="0"/>
              <a:t>18/06/2021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8EFAC-F66A-4F52-8A41-7B4317BC1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ACBD8-D168-43BA-95B5-0B9890704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3692-768B-45BD-B70D-299958B1253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577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CF837B7-E5CA-46B1-8B22-FB1C663D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901" y="316524"/>
            <a:ext cx="9144000" cy="1891401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VARCHAR2(20) PRIMARY KEY,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customer_ Name VARCHAR2(20) NOT NULL,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customer_ Tel NUMBER   );</a:t>
            </a:r>
            <a:endParaRPr lang="fr-T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AC31140-B03C-4D23-B392-826C2BA14538}"/>
              </a:ext>
            </a:extLst>
          </p:cNvPr>
          <p:cNvSpPr txBox="1">
            <a:spLocks/>
          </p:cNvSpPr>
          <p:nvPr/>
        </p:nvSpPr>
        <p:spPr>
          <a:xfrm>
            <a:off x="1087900" y="2406282"/>
            <a:ext cx="9144000" cy="18914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VARCHAR2(20) PRIMARY KEY,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Product_ Name VARCHAR2(20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) NOT NULL,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 Price NUMBER CHECK (Price &gt; 0)   );</a:t>
            </a:r>
            <a:endParaRPr lang="fr-T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8F2262A9-8B83-4759-B1B6-31F8343CF133}"/>
              </a:ext>
            </a:extLst>
          </p:cNvPr>
          <p:cNvSpPr txBox="1">
            <a:spLocks/>
          </p:cNvSpPr>
          <p:nvPr/>
        </p:nvSpPr>
        <p:spPr>
          <a:xfrm>
            <a:off x="1101970" y="4530504"/>
            <a:ext cx="9144000" cy="18914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VARCHAR2(20)  FOREIGEN KEY,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VARCHAR2(20) FOREIGEN KEY,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quantity NUMBER,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total_ amount   );</a:t>
            </a:r>
            <a:endParaRPr lang="fr-T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6736EC-8BCE-43FD-8A71-C1F36B28CC07}"/>
              </a:ext>
            </a:extLst>
          </p:cNvPr>
          <p:cNvSpPr txBox="1"/>
          <p:nvPr/>
        </p:nvSpPr>
        <p:spPr>
          <a:xfrm>
            <a:off x="11451105" y="6049113"/>
            <a:ext cx="34015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1</a:t>
            </a:r>
            <a:endParaRPr lang="fr-T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6CF837B7-E5CA-46B1-8B22-FB1C663D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66" y="1008186"/>
            <a:ext cx="9144000" cy="52519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inherit"/>
              </a:rPr>
              <a:t>Add a column Category (VARCHAR2(20)) to the PRODUCT table.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F0F19"/>
              </a:solidFill>
              <a:latin typeface="inherit"/>
            </a:endParaRPr>
          </a:p>
          <a:p>
            <a:pPr algn="l"/>
            <a:r>
              <a:rPr lang="en-US" b="0" i="0" dirty="0">
                <a:solidFill>
                  <a:srgbClr val="0F0F19"/>
                </a:solidFill>
                <a:effectLst/>
                <a:latin typeface="inherit"/>
              </a:rPr>
              <a:t>         ALTER TABLE PRODUCT ADD Category VARCHAR2(20)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19"/>
              </a:solidFill>
              <a:effectLst/>
              <a:latin typeface="inhe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inherit"/>
              </a:rPr>
              <a:t>Add a column </a:t>
            </a:r>
            <a:r>
              <a:rPr lang="en-US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inherit"/>
              </a:rPr>
              <a:t>OrderDate</a:t>
            </a: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inherit"/>
              </a:rPr>
              <a:t> (DATE)  to the ORDERS table which have SYSDATE as a default value.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0F19"/>
              </a:solidFill>
              <a:effectLst/>
              <a:latin typeface="inherit"/>
            </a:endParaRPr>
          </a:p>
          <a:p>
            <a:pPr algn="l"/>
            <a:r>
              <a:rPr lang="en-US" dirty="0">
                <a:latin typeface="inherit"/>
              </a:rPr>
              <a:t>         </a:t>
            </a:r>
            <a:r>
              <a:rPr lang="en-US" b="0" i="0" dirty="0">
                <a:effectLst/>
                <a:latin typeface="inherit"/>
              </a:rPr>
              <a:t>ALTER TABLE ORDERS ADD </a:t>
            </a:r>
            <a:r>
              <a:rPr lang="en-US" b="0" i="0" dirty="0" err="1">
                <a:effectLst/>
                <a:latin typeface="inherit"/>
              </a:rPr>
              <a:t>OrderDate</a:t>
            </a:r>
            <a:r>
              <a:rPr lang="en-US" b="0" i="0" dirty="0">
                <a:effectLst/>
                <a:latin typeface="inherit"/>
              </a:rPr>
              <a:t> DATE DEFAULT (SYSDATE)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F0F19"/>
              </a:solidFill>
              <a:latin typeface="inherit"/>
            </a:endParaRPr>
          </a:p>
        </p:txBody>
      </p:sp>
      <p:sp>
        <p:nvSpPr>
          <p:cNvPr id="7" name="Flèche : courbe vers la droite 6">
            <a:extLst>
              <a:ext uri="{FF2B5EF4-FFF2-40B4-BE49-F238E27FC236}">
                <a16:creationId xmlns:a16="http://schemas.microsoft.com/office/drawing/2014/main" id="{77339B32-6429-406E-AB3F-1557962DCEB2}"/>
              </a:ext>
            </a:extLst>
          </p:cNvPr>
          <p:cNvSpPr/>
          <p:nvPr/>
        </p:nvSpPr>
        <p:spPr>
          <a:xfrm>
            <a:off x="1252025" y="1730326"/>
            <a:ext cx="365760" cy="548640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>
              <a:solidFill>
                <a:schemeClr val="tx1"/>
              </a:solidFill>
            </a:endParaRPr>
          </a:p>
        </p:txBody>
      </p:sp>
      <p:sp>
        <p:nvSpPr>
          <p:cNvPr id="8" name="Flèche : courbe vers la droite 7">
            <a:extLst>
              <a:ext uri="{FF2B5EF4-FFF2-40B4-BE49-F238E27FC236}">
                <a16:creationId xmlns:a16="http://schemas.microsoft.com/office/drawing/2014/main" id="{21C6EA51-4500-42BF-A04B-11C2336D5012}"/>
              </a:ext>
            </a:extLst>
          </p:cNvPr>
          <p:cNvSpPr/>
          <p:nvPr/>
        </p:nvSpPr>
        <p:spPr>
          <a:xfrm>
            <a:off x="1207473" y="3852201"/>
            <a:ext cx="365760" cy="548640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E9E7C5-731C-4EEB-9AB5-95C530FBF46E}"/>
              </a:ext>
            </a:extLst>
          </p:cNvPr>
          <p:cNvSpPr txBox="1"/>
          <p:nvPr/>
        </p:nvSpPr>
        <p:spPr>
          <a:xfrm>
            <a:off x="11451105" y="6049113"/>
            <a:ext cx="34015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2</a:t>
            </a:r>
            <a:endParaRPr lang="fr-T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06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149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Maher KHORCHFI</dc:creator>
  <cp:lastModifiedBy>Maher KHORCHFI</cp:lastModifiedBy>
  <cp:revision>9</cp:revision>
  <dcterms:created xsi:type="dcterms:W3CDTF">2021-06-18T08:14:00Z</dcterms:created>
  <dcterms:modified xsi:type="dcterms:W3CDTF">2021-06-18T08:57:58Z</dcterms:modified>
</cp:coreProperties>
</file>