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DE649-3704-4AF2-A471-A1CDA1A05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4BDE1A-BAD0-441F-92A7-192E0E53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82EE8-07D2-44D1-B8EA-25A0C01A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32AD5-4DB6-4DF5-B395-80F8CA60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C4596-FA38-47D1-8CF3-DCA1AF38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03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57DF1-78FD-4E6A-87A1-C02EE1AC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21E71F-A9A1-40C1-B0E9-FEB5ABDF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5D3AD-ECD9-4E82-8ED4-38D4778A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1381C6-9BDE-469E-BDDE-2F4DAE92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76F19-D87B-48EE-BFC7-94B5256C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394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519AA1-A978-464B-8CD7-B1CC4D6C8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659F0-8D6D-4353-BF3F-CCF31EE5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8A146-8107-4E4D-BE2B-D406B887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A3C83-769D-401D-9030-45C88A9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4B7A0-7266-42B4-8B6D-404FEEBC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220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36E-645B-4874-BCCE-649ACC22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A74E2-F135-4CB6-9581-1766468C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149E1-3717-4655-ABA3-63566225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34429-188F-4797-9F94-E015DC3A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CE401-6683-46EC-83EC-F8B8D7D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467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A8CB8-66A7-4059-8662-322C43F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E2C1B-3506-49C2-8544-EB12DE02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7A33A-E0BD-4E79-B30C-95D4F94C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D85D2-523F-4BCC-8450-4C1212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CFE7A-90A1-4A3B-B62A-253D7693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239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158C-6C6D-4101-BA04-3A2B876B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EB032-27D9-4070-9F55-D6BFF003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0D0493-590D-41CD-858B-E19E7244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F8F60-CDDF-40EC-8C7C-505BAA4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F3BF8-F4F3-4429-AE40-F7B4E97D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DBAC2-B469-4B4A-87F2-B5B4DA98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35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C21FF-8B08-49F8-A131-2FE911A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33DC12-2409-46F9-BCBB-F10C4632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12FDD-B0A5-4D34-8FA4-366056E28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C80C5D-295E-4D8D-9BC1-8C3B75471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CFECA6-E5A1-4659-B0E4-3FA6AA4F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408AB3-758A-44C9-9C97-6EAC861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49AAD4-BE34-481F-B37B-D8EFD3DD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11841A-2D27-429C-83F6-FA7A2266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324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443C7-3897-48DC-B705-AF580280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DC32A6-ED74-49D1-9308-39AF50B3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43FD8-0C73-4960-AE91-17904FE0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0BFAC5-3D5F-407B-A98F-D02441C5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801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C0EA8B-1517-4FBC-8521-C8029DED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983194-3FF6-43F6-AC66-753D6DDB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F1C2BE-F2FF-4958-85C0-D19C9ACC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271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A0B92-7E00-45AB-AE71-998C34A9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DDAF6-A19C-45B0-B134-1A000CF2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AFCE8C-25EC-4EEF-846C-A6D35619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38119C-B252-43CA-ADC3-134790AE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B13097-078F-468B-A1B9-48BF07DB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6D7A94-E0BA-4CFB-BDE8-3EB65F6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938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43D6F-8577-4122-ABD9-87B8504F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95236B-5908-4F5B-B5BB-17495D39F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0BCD2-0455-485B-B4D2-EAF6C385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D301CD-FB83-4F32-BA4B-AA210815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EE0CB5-BC11-4938-88BF-4BAC282C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91511-20EA-41D1-AED9-524B7DE0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58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2161-5EF9-4CAD-888E-9C984A8C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D308D-7873-4F75-BFBF-3BE6AEFE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63B2E-75FF-4EED-B317-9A5B23B3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1639E-D98E-4F9F-866B-E675D2D98F9E}" type="datetimeFigureOut">
              <a:rPr lang="fr-TN" smtClean="0"/>
              <a:t>08/06/2021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6AF17-DBF4-4CC6-A34C-FF35FEF45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219DC-4906-4E70-8C83-EEE91E679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D666-5C78-4F33-9B42-BF2A56B7FD6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8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e 97">
            <a:extLst>
              <a:ext uri="{FF2B5EF4-FFF2-40B4-BE49-F238E27FC236}">
                <a16:creationId xmlns:a16="http://schemas.microsoft.com/office/drawing/2014/main" id="{7933A9E9-E39C-40E6-8264-D5401C777F13}"/>
              </a:ext>
            </a:extLst>
          </p:cNvPr>
          <p:cNvGrpSpPr/>
          <p:nvPr/>
        </p:nvGrpSpPr>
        <p:grpSpPr>
          <a:xfrm>
            <a:off x="0" y="-258030"/>
            <a:ext cx="11446412" cy="7045690"/>
            <a:chOff x="0" y="-187694"/>
            <a:chExt cx="11446412" cy="704569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36F9EFB4-C376-461F-9475-4F6DD8CDFC08}"/>
                </a:ext>
              </a:extLst>
            </p:cNvPr>
            <p:cNvGrpSpPr/>
            <p:nvPr/>
          </p:nvGrpSpPr>
          <p:grpSpPr>
            <a:xfrm>
              <a:off x="525855" y="197910"/>
              <a:ext cx="2461846" cy="2249544"/>
              <a:chOff x="518159" y="508950"/>
              <a:chExt cx="3209779" cy="281102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165AE7AF-E8E6-46B0-A0B8-70216FA1E9AC}"/>
                  </a:ext>
                </a:extLst>
              </p:cNvPr>
              <p:cNvSpPr/>
              <p:nvPr/>
            </p:nvSpPr>
            <p:spPr>
              <a:xfrm>
                <a:off x="518159" y="508950"/>
                <a:ext cx="3209779" cy="281102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accent6">
                    <a:lumMod val="5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TN" sz="1200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21D4C133-C396-4C7E-9564-AA22CDEFD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72" y="1195759"/>
                <a:ext cx="3193366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FF28B4E-0938-4BCB-8827-B243276210B4}"/>
                  </a:ext>
                </a:extLst>
              </p:cNvPr>
              <p:cNvSpPr txBox="1"/>
              <p:nvPr/>
            </p:nvSpPr>
            <p:spPr>
              <a:xfrm>
                <a:off x="1460694" y="686875"/>
                <a:ext cx="1746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chemeClr val="accent2"/>
                    </a:solidFill>
                  </a:rPr>
                  <a:t>Gymnase</a:t>
                </a:r>
                <a:endParaRPr lang="fr-TN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39CF30-AB7B-47E1-A6E7-B562D0B6BA17}"/>
                  </a:ext>
                </a:extLst>
              </p:cNvPr>
              <p:cNvSpPr txBox="1"/>
              <p:nvPr/>
            </p:nvSpPr>
            <p:spPr>
              <a:xfrm>
                <a:off x="1106654" y="1387910"/>
                <a:ext cx="1746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chemeClr val="accent2"/>
                    </a:solidFill>
                  </a:rPr>
                  <a:t>Gymnase_id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976C695-A8C1-450E-A297-73534BC0BCBC}"/>
                  </a:ext>
                </a:extLst>
              </p:cNvPr>
              <p:cNvSpPr txBox="1"/>
              <p:nvPr/>
            </p:nvSpPr>
            <p:spPr>
              <a:xfrm>
                <a:off x="1117204" y="1793359"/>
                <a:ext cx="2484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chemeClr val="accent2"/>
                    </a:solidFill>
                  </a:rPr>
                  <a:t>Gymnase_name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783873E-5CEC-4359-8623-E2E029E458FF}"/>
                  </a:ext>
                </a:extLst>
              </p:cNvPr>
              <p:cNvSpPr txBox="1"/>
              <p:nvPr/>
            </p:nvSpPr>
            <p:spPr>
              <a:xfrm>
                <a:off x="1106654" y="2256480"/>
                <a:ext cx="2505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chemeClr val="accent2"/>
                    </a:solidFill>
                  </a:rPr>
                  <a:t>Gymnase_adresse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F2DAFB2-A6D2-49AE-9508-BFC1497B91A7}"/>
                  </a:ext>
                </a:extLst>
              </p:cNvPr>
              <p:cNvSpPr txBox="1"/>
              <p:nvPr/>
            </p:nvSpPr>
            <p:spPr>
              <a:xfrm>
                <a:off x="1131274" y="2741484"/>
                <a:ext cx="217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chemeClr val="accent2"/>
                    </a:solidFill>
                  </a:rPr>
                  <a:t>Gymnase_tel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4EE259E5-A7AE-4E92-9AD5-49E28AFB6210}"/>
                </a:ext>
              </a:extLst>
            </p:cNvPr>
            <p:cNvGrpSpPr/>
            <p:nvPr/>
          </p:nvGrpSpPr>
          <p:grpSpPr>
            <a:xfrm>
              <a:off x="4142396" y="1349900"/>
              <a:ext cx="3115668" cy="2387579"/>
              <a:chOff x="4188366" y="1161221"/>
              <a:chExt cx="3066665" cy="2358005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0001907-957A-4D5E-BC04-280ACE1081BC}"/>
                  </a:ext>
                </a:extLst>
              </p:cNvPr>
              <p:cNvSpPr/>
              <p:nvPr/>
            </p:nvSpPr>
            <p:spPr>
              <a:xfrm>
                <a:off x="4188366" y="1161221"/>
                <a:ext cx="3066665" cy="235800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accent6">
                    <a:lumMod val="5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TN" sz="1200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7BB86EA-B8FA-4049-8806-3822F9E31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4047" y="1853289"/>
                <a:ext cx="3050984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B6CA701-80A4-42C3-BA2C-C3990A4F28D3}"/>
                  </a:ext>
                </a:extLst>
              </p:cNvPr>
              <p:cNvSpPr txBox="1"/>
              <p:nvPr/>
            </p:nvSpPr>
            <p:spPr>
              <a:xfrm>
                <a:off x="5088876" y="1344108"/>
                <a:ext cx="1668857" cy="411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chemeClr val="accent2"/>
                    </a:solidFill>
                  </a:rPr>
                  <a:t>session</a:t>
                </a:r>
                <a:endParaRPr lang="fr-TN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E4181E4-82B0-47B7-9C91-3D1E31F66056}"/>
                  </a:ext>
                </a:extLst>
              </p:cNvPr>
              <p:cNvSpPr txBox="1"/>
              <p:nvPr/>
            </p:nvSpPr>
            <p:spPr>
              <a:xfrm>
                <a:off x="4750622" y="2064692"/>
                <a:ext cx="1668857" cy="66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/>
                    </a:solidFill>
                  </a:rPr>
                  <a:t>session _ type</a:t>
                </a:r>
              </a:p>
              <a:p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C8351EB-A57F-429B-816B-5F8F356AC2E0}"/>
                  </a:ext>
                </a:extLst>
              </p:cNvPr>
              <p:cNvSpPr txBox="1"/>
              <p:nvPr/>
            </p:nvSpPr>
            <p:spPr>
              <a:xfrm>
                <a:off x="4760701" y="2481447"/>
                <a:ext cx="2373365" cy="379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/>
                    </a:solidFill>
                  </a:rPr>
                  <a:t>session _</a:t>
                </a:r>
                <a:r>
                  <a:rPr lang="fr-FR" dirty="0" err="1">
                    <a:solidFill>
                      <a:schemeClr val="accent2"/>
                    </a:solidFill>
                  </a:rPr>
                  <a:t>period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226274B-2118-4FCE-B44B-A7E8D63DC66F}"/>
                  </a:ext>
                </a:extLst>
              </p:cNvPr>
              <p:cNvSpPr txBox="1"/>
              <p:nvPr/>
            </p:nvSpPr>
            <p:spPr>
              <a:xfrm>
                <a:off x="4750622" y="2957483"/>
                <a:ext cx="2393524" cy="379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/>
                    </a:solidFill>
                  </a:rPr>
                  <a:t>session _</a:t>
                </a:r>
                <a:r>
                  <a:rPr lang="fr-FR" dirty="0" err="1">
                    <a:solidFill>
                      <a:schemeClr val="accent2"/>
                    </a:solidFill>
                  </a:rPr>
                  <a:t>capacity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527D5E2E-DD00-4396-B25E-67E78B7A4A69}"/>
                </a:ext>
              </a:extLst>
            </p:cNvPr>
            <p:cNvGrpSpPr/>
            <p:nvPr/>
          </p:nvGrpSpPr>
          <p:grpSpPr>
            <a:xfrm>
              <a:off x="8623495" y="152040"/>
              <a:ext cx="2822917" cy="2811026"/>
              <a:chOff x="4670473" y="594532"/>
              <a:chExt cx="3209779" cy="2934003"/>
            </a:xfrm>
          </p:grpSpPr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ACA6A733-A6A8-430B-942C-59246A840337}"/>
                  </a:ext>
                </a:extLst>
              </p:cNvPr>
              <p:cNvSpPr/>
              <p:nvPr/>
            </p:nvSpPr>
            <p:spPr>
              <a:xfrm>
                <a:off x="4670473" y="594532"/>
                <a:ext cx="3209779" cy="293400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accent6">
                    <a:lumMod val="5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TN" sz="120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DAB2DF3-5E0C-4FA5-91D4-9269BF8E3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886" y="1154730"/>
                <a:ext cx="3193366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F8ED89-0C9C-4FEC-8CAD-7C164846345B}"/>
                  </a:ext>
                </a:extLst>
              </p:cNvPr>
              <p:cNvSpPr txBox="1"/>
              <p:nvPr/>
            </p:nvSpPr>
            <p:spPr>
              <a:xfrm>
                <a:off x="5613008" y="659914"/>
                <a:ext cx="1746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Member</a:t>
                </a:r>
                <a:endParaRPr lang="fr-TN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A9B770E-EC88-47B4-BA2E-2E8655F24AF7}"/>
                  </a:ext>
                </a:extLst>
              </p:cNvPr>
              <p:cNvSpPr txBox="1"/>
              <p:nvPr/>
            </p:nvSpPr>
            <p:spPr>
              <a:xfrm>
                <a:off x="5009265" y="1260995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_Id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B5FA8B2-3FA0-45C2-8848-666DC78E115B}"/>
                  </a:ext>
                </a:extLst>
              </p:cNvPr>
              <p:cNvSpPr txBox="1"/>
              <p:nvPr/>
            </p:nvSpPr>
            <p:spPr>
              <a:xfrm>
                <a:off x="5005749" y="1587309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last name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69D6E1E-EED2-4A1B-9ED0-33B14A28981D}"/>
                  </a:ext>
                </a:extLst>
              </p:cNvPr>
              <p:cNvSpPr txBox="1"/>
              <p:nvPr/>
            </p:nvSpPr>
            <p:spPr>
              <a:xfrm>
                <a:off x="5045605" y="1948265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first name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05FE8B1-2FA6-46CC-AB6F-10AC2AC18D8F}"/>
                  </a:ext>
                </a:extLst>
              </p:cNvPr>
              <p:cNvSpPr txBox="1"/>
              <p:nvPr/>
            </p:nvSpPr>
            <p:spPr>
              <a:xfrm>
                <a:off x="5043258" y="2325746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address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46795E95-33BE-494D-9C5C-5AC0C088C02F}"/>
                  </a:ext>
                </a:extLst>
              </p:cNvPr>
              <p:cNvSpPr txBox="1"/>
              <p:nvPr/>
            </p:nvSpPr>
            <p:spPr>
              <a:xfrm>
                <a:off x="5040918" y="2661030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gender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BB4079E-9A6C-4FCE-AAF7-5DCEB59629DD}"/>
                  </a:ext>
                </a:extLst>
              </p:cNvPr>
              <p:cNvSpPr txBox="1"/>
              <p:nvPr/>
            </p:nvSpPr>
            <p:spPr>
              <a:xfrm>
                <a:off x="5038576" y="3052579"/>
                <a:ext cx="2588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Member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Birth day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75F4E00E-FAE5-4A63-93FC-7074B17E46CB}"/>
                </a:ext>
              </a:extLst>
            </p:cNvPr>
            <p:cNvGrpSpPr/>
            <p:nvPr/>
          </p:nvGrpSpPr>
          <p:grpSpPr>
            <a:xfrm>
              <a:off x="4186863" y="4519252"/>
              <a:ext cx="3212945" cy="2338744"/>
              <a:chOff x="4186863" y="4519252"/>
              <a:chExt cx="3212945" cy="2338744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59F053D9-F310-4BAB-9634-42DAAD3DEB45}"/>
                  </a:ext>
                </a:extLst>
              </p:cNvPr>
              <p:cNvSpPr/>
              <p:nvPr/>
            </p:nvSpPr>
            <p:spPr>
              <a:xfrm>
                <a:off x="4186863" y="4519252"/>
                <a:ext cx="3212945" cy="23387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accent6">
                    <a:lumMod val="5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TN" sz="1200"/>
              </a:p>
            </p:txBody>
          </p: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8F4D9E56-CFDB-4C26-996C-75C6BDE90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863" y="5018707"/>
                <a:ext cx="3196516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4070740-6C81-431E-8115-757413EA1E8E}"/>
                  </a:ext>
                </a:extLst>
              </p:cNvPr>
              <p:cNvSpPr txBox="1"/>
              <p:nvPr/>
            </p:nvSpPr>
            <p:spPr>
              <a:xfrm>
                <a:off x="4751521" y="4568893"/>
                <a:ext cx="1916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chemeClr val="accent2"/>
                    </a:solidFill>
                  </a:rPr>
                  <a:t>Coachs</a:t>
                </a:r>
              </a:p>
              <a:p>
                <a:endParaRPr lang="fr-TN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ABE7092-233F-4A50-B548-10A9EDEEC04B}"/>
                  </a:ext>
                </a:extLst>
              </p:cNvPr>
              <p:cNvSpPr txBox="1"/>
              <p:nvPr/>
            </p:nvSpPr>
            <p:spPr>
              <a:xfrm>
                <a:off x="4576450" y="5062893"/>
                <a:ext cx="2591008" cy="32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Coach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last name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CD58E64E-1A08-429D-AEC3-DBF9413C7F61}"/>
                  </a:ext>
                </a:extLst>
              </p:cNvPr>
              <p:cNvSpPr txBox="1"/>
              <p:nvPr/>
            </p:nvSpPr>
            <p:spPr>
              <a:xfrm>
                <a:off x="4566305" y="5383295"/>
                <a:ext cx="2591008" cy="32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Coach </a:t>
                </a:r>
                <a:r>
                  <a:rPr lang="fr-FR" dirty="0">
                    <a:solidFill>
                      <a:schemeClr val="accent2"/>
                    </a:solidFill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first name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ED094870-E22E-408B-8A73-48909A2E5A7C}"/>
                  </a:ext>
                </a:extLst>
              </p:cNvPr>
              <p:cNvSpPr txBox="1"/>
              <p:nvPr/>
            </p:nvSpPr>
            <p:spPr>
              <a:xfrm>
                <a:off x="4565623" y="5703996"/>
                <a:ext cx="2591008" cy="32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Coach </a:t>
                </a:r>
                <a:r>
                  <a:rPr lang="fr-FR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age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A5F9777-77AB-4538-860C-79818FDD7F1B}"/>
                  </a:ext>
                </a:extLst>
              </p:cNvPr>
              <p:cNvSpPr txBox="1"/>
              <p:nvPr/>
            </p:nvSpPr>
            <p:spPr>
              <a:xfrm>
                <a:off x="4568702" y="5990987"/>
                <a:ext cx="1866526" cy="4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Coach </a:t>
                </a:r>
                <a:r>
                  <a:rPr lang="fr-FR" b="0" i="0" dirty="0">
                    <a:solidFill>
                      <a:schemeClr val="accent2"/>
                    </a:solidFill>
                    <a:effectLst/>
                    <a:latin typeface="inherit"/>
                  </a:rPr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 specialty</a:t>
                </a:r>
                <a:endParaRPr lang="fr-TN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F7038CB9-BC28-4AF0-994C-D80944069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0389" y="787861"/>
              <a:ext cx="1228054" cy="1218956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DD8AFE2-8046-43B4-A788-E48D2F3D4AAA}"/>
                </a:ext>
              </a:extLst>
            </p:cNvPr>
            <p:cNvSpPr txBox="1"/>
            <p:nvPr/>
          </p:nvSpPr>
          <p:spPr>
            <a:xfrm rot="18947007">
              <a:off x="7093790" y="934801"/>
              <a:ext cx="151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chemeClr val="accent1"/>
                  </a:solidFill>
                </a:rPr>
                <a:t>Participates</a:t>
              </a:r>
              <a:endParaRPr lang="fr-TN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56F01414-5A6A-4332-89DF-63B1B674257B}"/>
                </a:ext>
              </a:extLst>
            </p:cNvPr>
            <p:cNvSpPr txBox="1"/>
            <p:nvPr/>
          </p:nvSpPr>
          <p:spPr>
            <a:xfrm rot="18947007">
              <a:off x="7485346" y="1307001"/>
              <a:ext cx="151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FF0000"/>
                  </a:solidFill>
                </a:rPr>
                <a:t>20..1</a:t>
              </a:r>
              <a:endParaRPr lang="fr-TN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24E50033-A68C-487C-9837-19463E01097D}"/>
                </a:ext>
              </a:extLst>
            </p:cNvPr>
            <p:cNvCxnSpPr>
              <a:cxnSpLocks/>
            </p:cNvCxnSpPr>
            <p:nvPr/>
          </p:nvCxnSpPr>
          <p:spPr>
            <a:xfrm>
              <a:off x="3086523" y="790569"/>
              <a:ext cx="976633" cy="1193943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7BFAF54E-0A6F-4C60-AD04-DF8A7DEA8D05}"/>
                </a:ext>
              </a:extLst>
            </p:cNvPr>
            <p:cNvSpPr txBox="1"/>
            <p:nvPr/>
          </p:nvSpPr>
          <p:spPr>
            <a:xfrm rot="2992465">
              <a:off x="2995952" y="1059029"/>
              <a:ext cx="151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chemeClr val="accent1"/>
                  </a:solidFill>
                </a:rPr>
                <a:t>Contains</a:t>
              </a:r>
              <a:endParaRPr lang="fr-TN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912BACA-E4B1-48B5-BD9A-1023D5D52979}"/>
                </a:ext>
              </a:extLst>
            </p:cNvPr>
            <p:cNvSpPr txBox="1"/>
            <p:nvPr/>
          </p:nvSpPr>
          <p:spPr>
            <a:xfrm rot="3023941">
              <a:off x="2684121" y="1417161"/>
              <a:ext cx="151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FF0000"/>
                  </a:solidFill>
                </a:rPr>
                <a:t>1..1</a:t>
              </a:r>
              <a:endParaRPr lang="fr-TN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14CD531C-3F99-4727-AAEA-BAA93AB9D0E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5700230" y="3737479"/>
              <a:ext cx="0" cy="811470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67663C4-09F8-46B1-84FD-8BA19BF9FE28}"/>
                </a:ext>
              </a:extLst>
            </p:cNvPr>
            <p:cNvSpPr txBox="1"/>
            <p:nvPr/>
          </p:nvSpPr>
          <p:spPr>
            <a:xfrm>
              <a:off x="4129801" y="3763125"/>
              <a:ext cx="1916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accent1"/>
                  </a:solidFill>
                </a:rPr>
                <a:t>Supervise </a:t>
              </a:r>
            </a:p>
            <a:p>
              <a:pPr algn="ctr"/>
              <a:r>
                <a:rPr lang="fr-FR" sz="2000" b="1" dirty="0">
                  <a:solidFill>
                    <a:schemeClr val="accent1"/>
                  </a:solidFill>
                </a:rPr>
                <a:t>&amp; coach</a:t>
              </a:r>
            </a:p>
            <a:p>
              <a:endParaRPr lang="fr-TN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02D721D-1BAF-4C12-BED2-1B7C7FD75B21}"/>
                </a:ext>
              </a:extLst>
            </p:cNvPr>
            <p:cNvSpPr txBox="1"/>
            <p:nvPr/>
          </p:nvSpPr>
          <p:spPr>
            <a:xfrm>
              <a:off x="5407055" y="3826365"/>
              <a:ext cx="151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FF0000"/>
                  </a:solidFill>
                </a:rPr>
                <a:t>1..2</a:t>
              </a:r>
              <a:endParaRPr lang="fr-TN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C2B2E049-5BE5-4D7A-AA34-D63DD6AD1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87694"/>
              <a:ext cx="65" cy="241744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-17457" rIns="0" bIns="-17457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646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KHORCHFI</dc:creator>
  <cp:lastModifiedBy>Maher KHORCHFI</cp:lastModifiedBy>
  <cp:revision>8</cp:revision>
  <dcterms:created xsi:type="dcterms:W3CDTF">2021-06-08T08:09:43Z</dcterms:created>
  <dcterms:modified xsi:type="dcterms:W3CDTF">2021-06-08T09:16:37Z</dcterms:modified>
</cp:coreProperties>
</file>