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4530B-85D5-47A0-9447-2BE19C997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E0DECA-00D8-47B8-A18B-5B8F14D41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CB68A4-F792-4F19-8E55-7970A786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40F23-0D23-4DCD-94FB-2C88A2E2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4981B-98B1-4789-9665-C7CFB381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865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4F083-E085-4F33-8795-CA5278F2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F3FB14-7B2D-422E-A3A4-92E4142C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B1C3A7-BA84-4A22-A385-14AE4F32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CC583-24AB-4339-811C-7BB35CED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E62EB-6B89-402D-B581-708B412A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51321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893B69-11AE-4FFE-AF19-EB0065900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8A190F-B82A-4CC4-8F72-CBAAEACC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8FF89-F587-4BDE-AD7C-B054E9D2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A975E-0DC0-4B49-9743-78F3DC5B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94CE2E-0472-4E79-BAB5-16764ED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9444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52E4F-7167-421F-A970-2CAF0E47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51099-8DEF-4C50-9E81-6A229104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85FE8-0A8B-4120-979F-D134BE72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4B717-BEDA-4582-AFBF-70FD3190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A7245-DF22-41F1-BB7C-7576F68C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55702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6C4C8-08D2-4BE9-A1EE-B8692B20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EE6B59-BD90-4C13-9337-EA649E66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D4B030-440E-490D-B6A6-252201B9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16E42-8C4B-485F-8F27-BE291B6F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738DE-1AD5-464E-B1F9-34600C86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087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BAF68-4ECC-4B31-A022-D0A52381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65C245-6B96-4B42-A49E-C7D9CE43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B85493-A3A6-402D-9762-0D2EC7B9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39900-48FA-4BB8-9AAF-9DE859B6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DDC606-185A-41B6-86A5-B9CC43A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1AF3F6-FFF4-4998-98FF-6C3375D9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17093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6C95B-5989-4D77-AF62-0956FCD4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F74FE2-0B2D-4A18-925C-0AE5C6FE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56BA7A-47B2-436D-B1CE-AD6795DE9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49D4FD-A7C2-4589-AB6B-5127BC55F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4DDC2C-4095-499F-ABCF-9B78B04F5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5E1D11-2B69-4695-9638-042DE5B6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0BD01-BAE4-43E3-BE45-5483AAE7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F68DDC-9522-41E3-8CBE-D024BDD0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59975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F89AC-32AD-4DC4-B1D9-BCA7B250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803D6C-6B1D-452B-8A52-E0CD1835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FD7F67-8FC3-4AC7-B2A3-BB4DE9A1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528DE5-BCEE-40D4-891F-458F2429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5390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EF31EF-8DE5-4092-BCD6-C7610DA5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D9BBD5-661F-422F-AFBF-D5400515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CE427C-CBA5-4F05-8767-3D861903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5951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86D73-11DD-438F-8433-7E1F4C8C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DCFEF-6C2E-4A41-9F05-E75312F4D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305A90-5144-471F-9F10-EED2A071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D914D0-3A70-47C3-8A22-E5A6143E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E3087C-3F4B-45CA-B2CC-9FDDD51B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7A3C66-B820-4594-ACA5-7D4A8CD6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7605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24040-3E58-4F47-A80D-5BBB4957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80E551-F237-4CA0-AFCD-F0358D097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ED74D4-E457-4CA8-A235-FEF47183B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48B6E-F82F-445A-B666-66F70B5F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D6E89A-71B2-4D73-B87B-1018D20F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FDAE38-D861-463C-84E0-A9F8B60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811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7F16C2-84C1-4768-A3A5-4BD4B71F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6D3E7A-8D43-42D1-9FB8-ADF7F15A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2F3D1C-4E38-4759-B619-AC2B24B5D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5580-1263-4B3B-96E9-C199A72CAC16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C4BB6-926A-472C-A641-49518FB6D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9A883-0A78-4956-A4A5-2DFC19296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4DE-A849-4E20-9B43-414BD8F86C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45420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0211ED9-3653-44E5-A9F7-21B3BA6F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006" y="633755"/>
            <a:ext cx="11193193" cy="433214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fr-FR" b="1" dirty="0" err="1">
                <a:solidFill>
                  <a:srgbClr val="333333"/>
                </a:solidFill>
                <a:effectLst/>
              </a:rPr>
              <a:t>Hotel</a:t>
            </a:r>
            <a:r>
              <a:rPr lang="fr-FR" b="1" dirty="0">
                <a:solidFill>
                  <a:srgbClr val="333333"/>
                </a:solidFill>
                <a:effectLst/>
              </a:rPr>
              <a:t>(</a:t>
            </a:r>
            <a:r>
              <a:rPr lang="fr-FR" b="1" u="sng" dirty="0" err="1">
                <a:solidFill>
                  <a:srgbClr val="333333"/>
                </a:solidFill>
                <a:effectLst/>
              </a:rPr>
              <a:t>Hotel_id</a:t>
            </a:r>
            <a:r>
              <a:rPr lang="fr-FR" b="1" dirty="0">
                <a:solidFill>
                  <a:srgbClr val="333333"/>
                </a:solidFill>
                <a:effectLst/>
              </a:rPr>
              <a:t>, </a:t>
            </a:r>
            <a:r>
              <a:rPr lang="fr-FR" b="1" dirty="0" err="1">
                <a:solidFill>
                  <a:srgbClr val="333333"/>
                </a:solidFill>
                <a:effectLst/>
              </a:rPr>
              <a:t>Hotel_name</a:t>
            </a:r>
            <a:r>
              <a:rPr lang="fr-FR" b="1" dirty="0">
                <a:solidFill>
                  <a:srgbClr val="333333"/>
                </a:solidFill>
                <a:effectLst/>
              </a:rPr>
              <a:t>, #Type_id)</a:t>
            </a:r>
          </a:p>
          <a:p>
            <a:pPr algn="l">
              <a:lnSpc>
                <a:spcPct val="150000"/>
              </a:lnSpc>
            </a:pPr>
            <a:r>
              <a:rPr lang="fr-FR" b="1" dirty="0" err="1">
                <a:solidFill>
                  <a:srgbClr val="333333"/>
                </a:solidFill>
                <a:effectLst/>
              </a:rPr>
              <a:t>Employee</a:t>
            </a:r>
            <a:r>
              <a:rPr lang="fr-FR" b="1" dirty="0">
                <a:solidFill>
                  <a:srgbClr val="333333"/>
                </a:solidFill>
                <a:effectLst/>
              </a:rPr>
              <a:t> (</a:t>
            </a:r>
            <a:r>
              <a:rPr lang="fr-FR" b="1" u="sng" dirty="0" err="1">
                <a:solidFill>
                  <a:srgbClr val="333333"/>
                </a:solidFill>
                <a:effectLst/>
              </a:rPr>
              <a:t>Employee_id</a:t>
            </a:r>
            <a:r>
              <a:rPr lang="fr-FR" b="1" dirty="0">
                <a:solidFill>
                  <a:srgbClr val="333333"/>
                </a:solidFill>
                <a:effectLst/>
              </a:rPr>
              <a:t>, </a:t>
            </a:r>
            <a:r>
              <a:rPr lang="fr-FR" b="1" dirty="0" err="1">
                <a:solidFill>
                  <a:srgbClr val="333333"/>
                </a:solidFill>
                <a:effectLst/>
              </a:rPr>
              <a:t>Employee_name</a:t>
            </a:r>
            <a:r>
              <a:rPr lang="fr-FR" b="1" dirty="0">
                <a:solidFill>
                  <a:srgbClr val="333333"/>
                </a:solidFill>
                <a:effectLst/>
              </a:rPr>
              <a:t>, </a:t>
            </a:r>
            <a:r>
              <a:rPr lang="fr-FR" b="1" dirty="0" err="1">
                <a:solidFill>
                  <a:srgbClr val="333333"/>
                </a:solidFill>
                <a:effectLst/>
              </a:rPr>
              <a:t>Employee_Speciality</a:t>
            </a:r>
            <a:r>
              <a:rPr lang="fr-FR" b="1" dirty="0">
                <a:solidFill>
                  <a:srgbClr val="333333"/>
                </a:solidFill>
                <a:effectLst/>
              </a:rPr>
              <a:t>, #Hotel_id)</a:t>
            </a:r>
            <a:endParaRPr lang="fr-FR" b="1" dirty="0">
              <a:solidFill>
                <a:srgbClr val="33333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b="1" dirty="0">
                <a:solidFill>
                  <a:srgbClr val="333333"/>
                </a:solidFill>
                <a:effectLst/>
              </a:rPr>
              <a:t>Room(</a:t>
            </a:r>
            <a:r>
              <a:rPr lang="fr-FR" b="1" u="sng" dirty="0" err="1">
                <a:solidFill>
                  <a:srgbClr val="333333"/>
                </a:solidFill>
                <a:effectLst/>
              </a:rPr>
              <a:t>Room_id</a:t>
            </a:r>
            <a:r>
              <a:rPr lang="fr-FR" b="1" dirty="0">
                <a:solidFill>
                  <a:srgbClr val="333333"/>
                </a:solidFill>
                <a:effectLst/>
              </a:rPr>
              <a:t>, </a:t>
            </a:r>
            <a:r>
              <a:rPr lang="fr-FR" b="1" dirty="0" err="1">
                <a:solidFill>
                  <a:srgbClr val="333333"/>
                </a:solidFill>
                <a:effectLst/>
              </a:rPr>
              <a:t>Floor</a:t>
            </a:r>
            <a:r>
              <a:rPr lang="fr-FR" b="1" dirty="0">
                <a:solidFill>
                  <a:srgbClr val="333333"/>
                </a:solidFill>
                <a:effectLst/>
              </a:rPr>
              <a:t>, #Hotel_id, #Hotel_ </a:t>
            </a:r>
            <a:r>
              <a:rPr lang="fr-FR" b="1" dirty="0" err="1">
                <a:solidFill>
                  <a:srgbClr val="333333"/>
                </a:solidFill>
                <a:effectLst/>
              </a:rPr>
              <a:t>Category</a:t>
            </a:r>
            <a:r>
              <a:rPr lang="fr-FR" b="1" dirty="0">
                <a:solidFill>
                  <a:srgbClr val="333333"/>
                </a:solidFill>
                <a:effectLst/>
              </a:rPr>
              <a:t>)</a:t>
            </a:r>
          </a:p>
          <a:p>
            <a:pPr algn="l"/>
            <a:endParaRPr lang="fr-FR" dirty="0">
              <a:solidFill>
                <a:srgbClr val="333333"/>
              </a:solidFill>
            </a:endParaRPr>
          </a:p>
          <a:p>
            <a:pPr algn="l"/>
            <a:r>
              <a:rPr lang="fr-FR" dirty="0">
                <a:solidFill>
                  <a:srgbClr val="333333"/>
                </a:solidFill>
                <a:effectLst/>
              </a:rPr>
              <a:t>Type(</a:t>
            </a:r>
            <a:r>
              <a:rPr lang="fr-FR" u="sng" dirty="0" err="1">
                <a:solidFill>
                  <a:srgbClr val="333333"/>
                </a:solidFill>
                <a:effectLst/>
              </a:rPr>
              <a:t>Type_id</a:t>
            </a:r>
            <a:r>
              <a:rPr lang="fr-FR" dirty="0" err="1">
                <a:solidFill>
                  <a:srgbClr val="333333"/>
                </a:solidFill>
                <a:effectLst/>
              </a:rPr>
              <a:t>,Type_name</a:t>
            </a:r>
            <a:r>
              <a:rPr lang="fr-FR" dirty="0">
                <a:solidFill>
                  <a:srgbClr val="333333"/>
                </a:solidFill>
                <a:effectLst/>
              </a:rPr>
              <a:t>)</a:t>
            </a:r>
          </a:p>
          <a:p>
            <a:pPr algn="l"/>
            <a:endParaRPr lang="fr-FR" dirty="0">
              <a:solidFill>
                <a:srgbClr val="333333"/>
              </a:solidFill>
              <a:effectLst/>
            </a:endParaRPr>
          </a:p>
          <a:p>
            <a:pPr algn="l"/>
            <a:r>
              <a:rPr lang="fr-FR" dirty="0" err="1">
                <a:solidFill>
                  <a:srgbClr val="333333"/>
                </a:solidFill>
                <a:effectLst/>
              </a:rPr>
              <a:t>Category</a:t>
            </a:r>
            <a:r>
              <a:rPr lang="fr-FR" dirty="0">
                <a:solidFill>
                  <a:srgbClr val="333333"/>
                </a:solidFill>
                <a:effectLst/>
              </a:rPr>
              <a:t> (</a:t>
            </a:r>
            <a:r>
              <a:rPr lang="fr-FR" u="sng" dirty="0" err="1">
                <a:solidFill>
                  <a:srgbClr val="333333"/>
                </a:solidFill>
                <a:effectLst/>
              </a:rPr>
              <a:t>Category_id</a:t>
            </a:r>
            <a:r>
              <a:rPr lang="fr-FR" dirty="0">
                <a:solidFill>
                  <a:srgbClr val="333333"/>
                </a:solidFill>
                <a:effectLst/>
              </a:rPr>
              <a:t>, </a:t>
            </a:r>
            <a:r>
              <a:rPr lang="fr-FR" dirty="0" err="1">
                <a:solidFill>
                  <a:srgbClr val="333333"/>
                </a:solidFill>
                <a:effectLst/>
              </a:rPr>
              <a:t>Category</a:t>
            </a:r>
            <a:r>
              <a:rPr lang="fr-FR" dirty="0">
                <a:solidFill>
                  <a:srgbClr val="333333"/>
                </a:solidFill>
                <a:effectLst/>
              </a:rPr>
              <a:t> _</a:t>
            </a:r>
            <a:r>
              <a:rPr lang="fr-FR" dirty="0" err="1">
                <a:solidFill>
                  <a:srgbClr val="333333"/>
                </a:solidFill>
                <a:effectLst/>
              </a:rPr>
              <a:t>namePrice</a:t>
            </a:r>
            <a:r>
              <a:rPr lang="fr-FR" dirty="0">
                <a:solidFill>
                  <a:srgbClr val="333333"/>
                </a:solidFill>
                <a:effectLst/>
              </a:rPr>
              <a:t>, </a:t>
            </a:r>
            <a:r>
              <a:rPr lang="fr-FR" dirty="0" err="1">
                <a:solidFill>
                  <a:srgbClr val="333333"/>
                </a:solidFill>
                <a:effectLst/>
              </a:rPr>
              <a:t>Beds_numbers</a:t>
            </a:r>
            <a:r>
              <a:rPr lang="fr-FR" dirty="0">
                <a:solidFill>
                  <a:srgbClr val="333333"/>
                </a:solidFill>
                <a:effectLst/>
              </a:rPr>
              <a:t>)</a:t>
            </a:r>
            <a:endParaRPr lang="fr-FR" dirty="0">
              <a:solidFill>
                <a:srgbClr val="333333"/>
              </a:solidFill>
            </a:endParaRPr>
          </a:p>
          <a:p>
            <a:pPr algn="l"/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406815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76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Maher KHORCHFI</dc:creator>
  <cp:lastModifiedBy>Maher KHORCHFI</cp:lastModifiedBy>
  <cp:revision>2</cp:revision>
  <dcterms:created xsi:type="dcterms:W3CDTF">2021-06-18T05:38:46Z</dcterms:created>
  <dcterms:modified xsi:type="dcterms:W3CDTF">2021-06-18T07:59:24Z</dcterms:modified>
</cp:coreProperties>
</file>