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63" r:id="rId6"/>
    <p:sldId id="259" r:id="rId7"/>
    <p:sldId id="260"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9B85EF-2F51-4CC6-A34F-018C0957F568}" v="14" dt="2024-05-09T06:09:01.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maheswari Selvaraj" userId="a954f3ea092fb5de" providerId="LiveId" clId="{199B85EF-2F51-4CC6-A34F-018C0957F568}"/>
    <pc:docChg chg="custSel addSld delSld modSld">
      <pc:chgData name="Umamaheswari Selvaraj" userId="a954f3ea092fb5de" providerId="LiveId" clId="{199B85EF-2F51-4CC6-A34F-018C0957F568}" dt="2024-05-09T10:12:26.365" v="362" actId="20577"/>
      <pc:docMkLst>
        <pc:docMk/>
      </pc:docMkLst>
      <pc:sldChg chg="addSp delSp modSp new mod">
        <pc:chgData name="Umamaheswari Selvaraj" userId="a954f3ea092fb5de" providerId="LiveId" clId="{199B85EF-2F51-4CC6-A34F-018C0957F568}" dt="2024-05-09T04:50:17.516" v="111"/>
        <pc:sldMkLst>
          <pc:docMk/>
          <pc:sldMk cId="1355943235" sldId="256"/>
        </pc:sldMkLst>
        <pc:spChg chg="mod">
          <ac:chgData name="Umamaheswari Selvaraj" userId="a954f3ea092fb5de" providerId="LiveId" clId="{199B85EF-2F51-4CC6-A34F-018C0957F568}" dt="2024-05-09T04:50:17.516" v="111"/>
          <ac:spMkLst>
            <pc:docMk/>
            <pc:sldMk cId="1355943235" sldId="256"/>
            <ac:spMk id="2" creationId="{A637363A-3623-51D1-6148-1B880A641AFE}"/>
          </ac:spMkLst>
        </pc:spChg>
        <pc:spChg chg="mod">
          <ac:chgData name="Umamaheswari Selvaraj" userId="a954f3ea092fb5de" providerId="LiveId" clId="{199B85EF-2F51-4CC6-A34F-018C0957F568}" dt="2024-05-09T04:50:17.516" v="111"/>
          <ac:spMkLst>
            <pc:docMk/>
            <pc:sldMk cId="1355943235" sldId="256"/>
            <ac:spMk id="3" creationId="{77843689-9A40-E278-4B3C-C86B62F878D6}"/>
          </ac:spMkLst>
        </pc:spChg>
        <pc:picChg chg="add del mod">
          <ac:chgData name="Umamaheswari Selvaraj" userId="a954f3ea092fb5de" providerId="LiveId" clId="{199B85EF-2F51-4CC6-A34F-018C0957F568}" dt="2024-05-09T04:30:50.147" v="5" actId="478"/>
          <ac:picMkLst>
            <pc:docMk/>
            <pc:sldMk cId="1355943235" sldId="256"/>
            <ac:picMk id="4" creationId="{67373A6D-1F68-3288-C79F-29D3473010C3}"/>
          </ac:picMkLst>
        </pc:picChg>
        <pc:picChg chg="add mod">
          <ac:chgData name="Umamaheswari Selvaraj" userId="a954f3ea092fb5de" providerId="LiveId" clId="{199B85EF-2F51-4CC6-A34F-018C0957F568}" dt="2024-05-09T04:31:06.474" v="6" actId="931"/>
          <ac:picMkLst>
            <pc:docMk/>
            <pc:sldMk cId="1355943235" sldId="256"/>
            <ac:picMk id="6" creationId="{AC734FEA-E8CE-16E7-978F-B7E4210EBF20}"/>
          </ac:picMkLst>
        </pc:picChg>
        <pc:picChg chg="add mod">
          <ac:chgData name="Umamaheswari Selvaraj" userId="a954f3ea092fb5de" providerId="LiveId" clId="{199B85EF-2F51-4CC6-A34F-018C0957F568}" dt="2024-05-09T04:34:13.247" v="12" actId="1076"/>
          <ac:picMkLst>
            <pc:docMk/>
            <pc:sldMk cId="1355943235" sldId="256"/>
            <ac:picMk id="8" creationId="{4307F5C5-B49D-B59E-7824-E39A5C2E8243}"/>
          </ac:picMkLst>
        </pc:picChg>
      </pc:sldChg>
      <pc:sldChg chg="modSp new mod">
        <pc:chgData name="Umamaheswari Selvaraj" userId="a954f3ea092fb5de" providerId="LiveId" clId="{199B85EF-2F51-4CC6-A34F-018C0957F568}" dt="2024-05-09T06:08:05.170" v="261" actId="207"/>
        <pc:sldMkLst>
          <pc:docMk/>
          <pc:sldMk cId="3823140616" sldId="257"/>
        </pc:sldMkLst>
        <pc:spChg chg="mod">
          <ac:chgData name="Umamaheswari Selvaraj" userId="a954f3ea092fb5de" providerId="LiveId" clId="{199B85EF-2F51-4CC6-A34F-018C0957F568}" dt="2024-05-09T04:50:17.516" v="111"/>
          <ac:spMkLst>
            <pc:docMk/>
            <pc:sldMk cId="3823140616" sldId="257"/>
            <ac:spMk id="2" creationId="{F06F6287-C013-8B21-A625-CD3F968960E6}"/>
          </ac:spMkLst>
        </pc:spChg>
        <pc:spChg chg="mod">
          <ac:chgData name="Umamaheswari Selvaraj" userId="a954f3ea092fb5de" providerId="LiveId" clId="{199B85EF-2F51-4CC6-A34F-018C0957F568}" dt="2024-05-09T06:08:05.170" v="261" actId="207"/>
          <ac:spMkLst>
            <pc:docMk/>
            <pc:sldMk cId="3823140616" sldId="257"/>
            <ac:spMk id="3" creationId="{AC150A95-D753-7821-B10B-58C597E5E33E}"/>
          </ac:spMkLst>
        </pc:spChg>
      </pc:sldChg>
      <pc:sldChg chg="modSp new mod">
        <pc:chgData name="Umamaheswari Selvaraj" userId="a954f3ea092fb5de" providerId="LiveId" clId="{199B85EF-2F51-4CC6-A34F-018C0957F568}" dt="2024-05-09T04:51:00.652" v="139" actId="5793"/>
        <pc:sldMkLst>
          <pc:docMk/>
          <pc:sldMk cId="645827875" sldId="258"/>
        </pc:sldMkLst>
        <pc:spChg chg="mod">
          <ac:chgData name="Umamaheswari Selvaraj" userId="a954f3ea092fb5de" providerId="LiveId" clId="{199B85EF-2F51-4CC6-A34F-018C0957F568}" dt="2024-05-09T04:50:17.516" v="111"/>
          <ac:spMkLst>
            <pc:docMk/>
            <pc:sldMk cId="645827875" sldId="258"/>
            <ac:spMk id="2" creationId="{6351E176-0047-2D11-1869-15C9D0DBB56C}"/>
          </ac:spMkLst>
        </pc:spChg>
        <pc:spChg chg="mod">
          <ac:chgData name="Umamaheswari Selvaraj" userId="a954f3ea092fb5de" providerId="LiveId" clId="{199B85EF-2F51-4CC6-A34F-018C0957F568}" dt="2024-05-09T04:51:00.652" v="139" actId="5793"/>
          <ac:spMkLst>
            <pc:docMk/>
            <pc:sldMk cId="645827875" sldId="258"/>
            <ac:spMk id="3" creationId="{6A09AD80-4D68-0840-71AA-73EC7500C106}"/>
          </ac:spMkLst>
        </pc:spChg>
      </pc:sldChg>
      <pc:sldChg chg="addSp modSp new mod">
        <pc:chgData name="Umamaheswari Selvaraj" userId="a954f3ea092fb5de" providerId="LiveId" clId="{199B85EF-2F51-4CC6-A34F-018C0957F568}" dt="2024-05-09T04:50:38.284" v="114" actId="14100"/>
        <pc:sldMkLst>
          <pc:docMk/>
          <pc:sldMk cId="3239523359" sldId="259"/>
        </pc:sldMkLst>
        <pc:spChg chg="mod">
          <ac:chgData name="Umamaheswari Selvaraj" userId="a954f3ea092fb5de" providerId="LiveId" clId="{199B85EF-2F51-4CC6-A34F-018C0957F568}" dt="2024-05-09T04:50:17.516" v="111"/>
          <ac:spMkLst>
            <pc:docMk/>
            <pc:sldMk cId="3239523359" sldId="259"/>
            <ac:spMk id="2" creationId="{B6FE4986-A761-B39C-6A0B-25120786D942}"/>
          </ac:spMkLst>
        </pc:spChg>
        <pc:spChg chg="mod">
          <ac:chgData name="Umamaheswari Selvaraj" userId="a954f3ea092fb5de" providerId="LiveId" clId="{199B85EF-2F51-4CC6-A34F-018C0957F568}" dt="2024-05-09T04:50:17.516" v="111"/>
          <ac:spMkLst>
            <pc:docMk/>
            <pc:sldMk cId="3239523359" sldId="259"/>
            <ac:spMk id="3" creationId="{DB707C91-FB38-5B23-90CF-3AEE1DA7DF70}"/>
          </ac:spMkLst>
        </pc:spChg>
        <pc:picChg chg="add mod">
          <ac:chgData name="Umamaheswari Selvaraj" userId="a954f3ea092fb5de" providerId="LiveId" clId="{199B85EF-2F51-4CC6-A34F-018C0957F568}" dt="2024-05-09T04:50:38.284" v="114" actId="14100"/>
          <ac:picMkLst>
            <pc:docMk/>
            <pc:sldMk cId="3239523359" sldId="259"/>
            <ac:picMk id="5" creationId="{B12A2F2A-557D-D42F-AB17-7C5FEE91F2AC}"/>
          </ac:picMkLst>
        </pc:picChg>
      </pc:sldChg>
      <pc:sldChg chg="addSp delSp modSp new mod">
        <pc:chgData name="Umamaheswari Selvaraj" userId="a954f3ea092fb5de" providerId="LiveId" clId="{199B85EF-2F51-4CC6-A34F-018C0957F568}" dt="2024-05-09T06:07:50.413" v="260" actId="207"/>
        <pc:sldMkLst>
          <pc:docMk/>
          <pc:sldMk cId="1731050566" sldId="260"/>
        </pc:sldMkLst>
        <pc:spChg chg="mod">
          <ac:chgData name="Umamaheswari Selvaraj" userId="a954f3ea092fb5de" providerId="LiveId" clId="{199B85EF-2F51-4CC6-A34F-018C0957F568}" dt="2024-05-09T06:07:50.413" v="260" actId="207"/>
          <ac:spMkLst>
            <pc:docMk/>
            <pc:sldMk cId="1731050566" sldId="260"/>
            <ac:spMk id="2" creationId="{EF5F1EFE-4392-CE4A-635E-A61239B00B63}"/>
          </ac:spMkLst>
        </pc:spChg>
        <pc:spChg chg="del">
          <ac:chgData name="Umamaheswari Selvaraj" userId="a954f3ea092fb5de" providerId="LiveId" clId="{199B85EF-2F51-4CC6-A34F-018C0957F568}" dt="2024-05-09T05:59:01.478" v="207" actId="931"/>
          <ac:spMkLst>
            <pc:docMk/>
            <pc:sldMk cId="1731050566" sldId="260"/>
            <ac:spMk id="3" creationId="{0BFE5F54-87E1-EBDA-8DDB-B146043D262A}"/>
          </ac:spMkLst>
        </pc:spChg>
        <pc:picChg chg="add mod">
          <ac:chgData name="Umamaheswari Selvaraj" userId="a954f3ea092fb5de" providerId="LiveId" clId="{199B85EF-2F51-4CC6-A34F-018C0957F568}" dt="2024-05-09T05:59:01.478" v="207" actId="931"/>
          <ac:picMkLst>
            <pc:docMk/>
            <pc:sldMk cId="1731050566" sldId="260"/>
            <ac:picMk id="5" creationId="{565B446C-5730-F0CB-BCE4-DA3A1366992D}"/>
          </ac:picMkLst>
        </pc:picChg>
      </pc:sldChg>
      <pc:sldChg chg="modSp new mod">
        <pc:chgData name="Umamaheswari Selvaraj" userId="a954f3ea092fb5de" providerId="LiveId" clId="{199B85EF-2F51-4CC6-A34F-018C0957F568}" dt="2024-05-09T10:11:09.536" v="347" actId="20577"/>
        <pc:sldMkLst>
          <pc:docMk/>
          <pc:sldMk cId="2823443514" sldId="261"/>
        </pc:sldMkLst>
        <pc:spChg chg="mod">
          <ac:chgData name="Umamaheswari Selvaraj" userId="a954f3ea092fb5de" providerId="LiveId" clId="{199B85EF-2F51-4CC6-A34F-018C0957F568}" dt="2024-05-09T05:03:56.430" v="203" actId="207"/>
          <ac:spMkLst>
            <pc:docMk/>
            <pc:sldMk cId="2823443514" sldId="261"/>
            <ac:spMk id="2" creationId="{ADBD4D74-1C72-4D1C-9CF1-8E6959673F19}"/>
          </ac:spMkLst>
        </pc:spChg>
        <pc:spChg chg="mod">
          <ac:chgData name="Umamaheswari Selvaraj" userId="a954f3ea092fb5de" providerId="LiveId" clId="{199B85EF-2F51-4CC6-A34F-018C0957F568}" dt="2024-05-09T10:11:09.536" v="347" actId="20577"/>
          <ac:spMkLst>
            <pc:docMk/>
            <pc:sldMk cId="2823443514" sldId="261"/>
            <ac:spMk id="3" creationId="{16A0394C-D27A-466E-2E7B-29763296A0F1}"/>
          </ac:spMkLst>
        </pc:spChg>
      </pc:sldChg>
      <pc:sldChg chg="addSp delSp modSp new del mod chgLayout">
        <pc:chgData name="Umamaheswari Selvaraj" userId="a954f3ea092fb5de" providerId="LiveId" clId="{199B85EF-2F51-4CC6-A34F-018C0957F568}" dt="2024-05-09T05:03:35.545" v="200" actId="2696"/>
        <pc:sldMkLst>
          <pc:docMk/>
          <pc:sldMk cId="3772666432" sldId="262"/>
        </pc:sldMkLst>
        <pc:spChg chg="del mod">
          <ac:chgData name="Umamaheswari Selvaraj" userId="a954f3ea092fb5de" providerId="LiveId" clId="{199B85EF-2F51-4CC6-A34F-018C0957F568}" dt="2024-05-09T05:03:26.150" v="199" actId="6264"/>
          <ac:spMkLst>
            <pc:docMk/>
            <pc:sldMk cId="3772666432" sldId="262"/>
            <ac:spMk id="2" creationId="{4F18F1C0-A8ED-15CF-8E45-92D4F2BC38E2}"/>
          </ac:spMkLst>
        </pc:spChg>
        <pc:spChg chg="del">
          <ac:chgData name="Umamaheswari Selvaraj" userId="a954f3ea092fb5de" providerId="LiveId" clId="{199B85EF-2F51-4CC6-A34F-018C0957F568}" dt="2024-05-09T05:03:26.150" v="199" actId="6264"/>
          <ac:spMkLst>
            <pc:docMk/>
            <pc:sldMk cId="3772666432" sldId="262"/>
            <ac:spMk id="3" creationId="{59279144-7D51-6DBB-898E-6490CFEE8112}"/>
          </ac:spMkLst>
        </pc:spChg>
        <pc:spChg chg="add mod ord">
          <ac:chgData name="Umamaheswari Selvaraj" userId="a954f3ea092fb5de" providerId="LiveId" clId="{199B85EF-2F51-4CC6-A34F-018C0957F568}" dt="2024-05-09T05:03:26.150" v="199" actId="6264"/>
          <ac:spMkLst>
            <pc:docMk/>
            <pc:sldMk cId="3772666432" sldId="262"/>
            <ac:spMk id="4" creationId="{61D6F377-EB51-7FE1-EF77-B836D92C06E8}"/>
          </ac:spMkLst>
        </pc:spChg>
        <pc:spChg chg="add mod ord">
          <ac:chgData name="Umamaheswari Selvaraj" userId="a954f3ea092fb5de" providerId="LiveId" clId="{199B85EF-2F51-4CC6-A34F-018C0957F568}" dt="2024-05-09T05:03:26.150" v="199" actId="6264"/>
          <ac:spMkLst>
            <pc:docMk/>
            <pc:sldMk cId="3772666432" sldId="262"/>
            <ac:spMk id="5" creationId="{EB3AC83E-B790-755D-9A9E-73321CB2C87D}"/>
          </ac:spMkLst>
        </pc:spChg>
      </pc:sldChg>
      <pc:sldChg chg="addSp modSp new mod">
        <pc:chgData name="Umamaheswari Selvaraj" userId="a954f3ea092fb5de" providerId="LiveId" clId="{199B85EF-2F51-4CC6-A34F-018C0957F568}" dt="2024-05-09T10:12:26.365" v="362" actId="20577"/>
        <pc:sldMkLst>
          <pc:docMk/>
          <pc:sldMk cId="294727829" sldId="263"/>
        </pc:sldMkLst>
        <pc:spChg chg="add mod">
          <ac:chgData name="Umamaheswari Selvaraj" userId="a954f3ea092fb5de" providerId="LiveId" clId="{199B85EF-2F51-4CC6-A34F-018C0957F568}" dt="2024-05-09T10:12:26.365" v="362" actId="20577"/>
          <ac:spMkLst>
            <pc:docMk/>
            <pc:sldMk cId="294727829" sldId="263"/>
            <ac:spMk id="3" creationId="{DF7F682C-2D1A-8A87-94F3-E749962592CF}"/>
          </ac:spMkLst>
        </pc:spChg>
      </pc:sldChg>
      <pc:sldChg chg="addSp delSp modSp new mod">
        <pc:chgData name="Umamaheswari Selvaraj" userId="a954f3ea092fb5de" providerId="LiveId" clId="{199B85EF-2F51-4CC6-A34F-018C0957F568}" dt="2024-05-09T06:07:14.742" v="256" actId="207"/>
        <pc:sldMkLst>
          <pc:docMk/>
          <pc:sldMk cId="319598770" sldId="264"/>
        </pc:sldMkLst>
        <pc:spChg chg="mod">
          <ac:chgData name="Umamaheswari Selvaraj" userId="a954f3ea092fb5de" providerId="LiveId" clId="{199B85EF-2F51-4CC6-A34F-018C0957F568}" dt="2024-05-09T06:07:14.742" v="256" actId="207"/>
          <ac:spMkLst>
            <pc:docMk/>
            <pc:sldMk cId="319598770" sldId="264"/>
            <ac:spMk id="2" creationId="{41D13619-BDE0-D07A-B239-1F61D05A964D}"/>
          </ac:spMkLst>
        </pc:spChg>
        <pc:spChg chg="del">
          <ac:chgData name="Umamaheswari Selvaraj" userId="a954f3ea092fb5de" providerId="LiveId" clId="{199B85EF-2F51-4CC6-A34F-018C0957F568}" dt="2024-05-09T05:59:55.391" v="211" actId="931"/>
          <ac:spMkLst>
            <pc:docMk/>
            <pc:sldMk cId="319598770" sldId="264"/>
            <ac:spMk id="3" creationId="{82136783-EA42-632E-D277-4689A73A9226}"/>
          </ac:spMkLst>
        </pc:spChg>
        <pc:picChg chg="add mod">
          <ac:chgData name="Umamaheswari Selvaraj" userId="a954f3ea092fb5de" providerId="LiveId" clId="{199B85EF-2F51-4CC6-A34F-018C0957F568}" dt="2024-05-09T05:59:55.391" v="211" actId="931"/>
          <ac:picMkLst>
            <pc:docMk/>
            <pc:sldMk cId="319598770" sldId="264"/>
            <ac:picMk id="5" creationId="{8158F500-B31D-E6A3-1942-5E1404DC5330}"/>
          </ac:picMkLst>
        </pc:picChg>
      </pc:sldChg>
      <pc:sldChg chg="addSp delSp modSp new mod">
        <pc:chgData name="Umamaheswari Selvaraj" userId="a954f3ea092fb5de" providerId="LiveId" clId="{199B85EF-2F51-4CC6-A34F-018C0957F568}" dt="2024-05-09T06:07:04.128" v="252" actId="207"/>
        <pc:sldMkLst>
          <pc:docMk/>
          <pc:sldMk cId="4189569542" sldId="265"/>
        </pc:sldMkLst>
        <pc:spChg chg="mod">
          <ac:chgData name="Umamaheswari Selvaraj" userId="a954f3ea092fb5de" providerId="LiveId" clId="{199B85EF-2F51-4CC6-A34F-018C0957F568}" dt="2024-05-09T06:07:04.128" v="252" actId="207"/>
          <ac:spMkLst>
            <pc:docMk/>
            <pc:sldMk cId="4189569542" sldId="265"/>
            <ac:spMk id="2" creationId="{0E53A43C-43C6-A38F-E6C8-524FD8C959FF}"/>
          </ac:spMkLst>
        </pc:spChg>
        <pc:spChg chg="del">
          <ac:chgData name="Umamaheswari Selvaraj" userId="a954f3ea092fb5de" providerId="LiveId" clId="{199B85EF-2F51-4CC6-A34F-018C0957F568}" dt="2024-05-09T06:00:50.430" v="214" actId="931"/>
          <ac:spMkLst>
            <pc:docMk/>
            <pc:sldMk cId="4189569542" sldId="265"/>
            <ac:spMk id="3" creationId="{9F7B1DC2-9085-F249-A6D9-2A5A029DCA86}"/>
          </ac:spMkLst>
        </pc:spChg>
        <pc:picChg chg="add mod">
          <ac:chgData name="Umamaheswari Selvaraj" userId="a954f3ea092fb5de" providerId="LiveId" clId="{199B85EF-2F51-4CC6-A34F-018C0957F568}" dt="2024-05-09T06:00:50.430" v="214" actId="931"/>
          <ac:picMkLst>
            <pc:docMk/>
            <pc:sldMk cId="4189569542" sldId="265"/>
            <ac:picMk id="5" creationId="{699EB520-3E57-E41C-EDDC-102EE442602F}"/>
          </ac:picMkLst>
        </pc:picChg>
      </pc:sldChg>
      <pc:sldChg chg="addSp delSp modSp new mod">
        <pc:chgData name="Umamaheswari Selvaraj" userId="a954f3ea092fb5de" providerId="LiveId" clId="{199B85EF-2F51-4CC6-A34F-018C0957F568}" dt="2024-05-09T06:06:53.698" v="248" actId="207"/>
        <pc:sldMkLst>
          <pc:docMk/>
          <pc:sldMk cId="601197224" sldId="266"/>
        </pc:sldMkLst>
        <pc:spChg chg="mod">
          <ac:chgData name="Umamaheswari Selvaraj" userId="a954f3ea092fb5de" providerId="LiveId" clId="{199B85EF-2F51-4CC6-A34F-018C0957F568}" dt="2024-05-09T06:06:53.698" v="248" actId="207"/>
          <ac:spMkLst>
            <pc:docMk/>
            <pc:sldMk cId="601197224" sldId="266"/>
            <ac:spMk id="2" creationId="{2EAAC2AD-E268-4E84-C75A-380B6B29CE09}"/>
          </ac:spMkLst>
        </pc:spChg>
        <pc:spChg chg="del">
          <ac:chgData name="Umamaheswari Selvaraj" userId="a954f3ea092fb5de" providerId="LiveId" clId="{199B85EF-2F51-4CC6-A34F-018C0957F568}" dt="2024-05-09T06:02:16.370" v="218" actId="931"/>
          <ac:spMkLst>
            <pc:docMk/>
            <pc:sldMk cId="601197224" sldId="266"/>
            <ac:spMk id="3" creationId="{71BCA605-9985-487F-B94E-AEBA6276B901}"/>
          </ac:spMkLst>
        </pc:spChg>
        <pc:picChg chg="add mod">
          <ac:chgData name="Umamaheswari Selvaraj" userId="a954f3ea092fb5de" providerId="LiveId" clId="{199B85EF-2F51-4CC6-A34F-018C0957F568}" dt="2024-05-09T06:02:16.370" v="218" actId="931"/>
          <ac:picMkLst>
            <pc:docMk/>
            <pc:sldMk cId="601197224" sldId="266"/>
            <ac:picMk id="5" creationId="{1A0A32D0-8BBF-7F41-94B2-C91E4636D22D}"/>
          </ac:picMkLst>
        </pc:picChg>
      </pc:sldChg>
      <pc:sldChg chg="addSp delSp modSp new mod">
        <pc:chgData name="Umamaheswari Selvaraj" userId="a954f3ea092fb5de" providerId="LiveId" clId="{199B85EF-2F51-4CC6-A34F-018C0957F568}" dt="2024-05-09T06:06:43.386" v="244" actId="207"/>
        <pc:sldMkLst>
          <pc:docMk/>
          <pc:sldMk cId="2720378335" sldId="267"/>
        </pc:sldMkLst>
        <pc:spChg chg="mod">
          <ac:chgData name="Umamaheswari Selvaraj" userId="a954f3ea092fb5de" providerId="LiveId" clId="{199B85EF-2F51-4CC6-A34F-018C0957F568}" dt="2024-05-09T06:06:43.386" v="244" actId="207"/>
          <ac:spMkLst>
            <pc:docMk/>
            <pc:sldMk cId="2720378335" sldId="267"/>
            <ac:spMk id="2" creationId="{AD0263DC-1556-3EFD-F83A-DA2DB7614A41}"/>
          </ac:spMkLst>
        </pc:spChg>
        <pc:spChg chg="del">
          <ac:chgData name="Umamaheswari Selvaraj" userId="a954f3ea092fb5de" providerId="LiveId" clId="{199B85EF-2F51-4CC6-A34F-018C0957F568}" dt="2024-05-09T06:03:03.151" v="221" actId="931"/>
          <ac:spMkLst>
            <pc:docMk/>
            <pc:sldMk cId="2720378335" sldId="267"/>
            <ac:spMk id="3" creationId="{166A9A7C-051A-E157-D444-614B210FD1FB}"/>
          </ac:spMkLst>
        </pc:spChg>
        <pc:picChg chg="add mod">
          <ac:chgData name="Umamaheswari Selvaraj" userId="a954f3ea092fb5de" providerId="LiveId" clId="{199B85EF-2F51-4CC6-A34F-018C0957F568}" dt="2024-05-09T06:03:03.151" v="221" actId="931"/>
          <ac:picMkLst>
            <pc:docMk/>
            <pc:sldMk cId="2720378335" sldId="267"/>
            <ac:picMk id="5" creationId="{B539BF54-3A97-BD4B-B587-33F614C972F7}"/>
          </ac:picMkLst>
        </pc:picChg>
      </pc:sldChg>
      <pc:sldChg chg="modSp new mod">
        <pc:chgData name="Umamaheswari Selvaraj" userId="a954f3ea092fb5de" providerId="LiveId" clId="{199B85EF-2F51-4CC6-A34F-018C0957F568}" dt="2024-05-09T06:06:24.836" v="240" actId="207"/>
        <pc:sldMkLst>
          <pc:docMk/>
          <pc:sldMk cId="2851534674" sldId="268"/>
        </pc:sldMkLst>
        <pc:spChg chg="mod">
          <ac:chgData name="Umamaheswari Selvaraj" userId="a954f3ea092fb5de" providerId="LiveId" clId="{199B85EF-2F51-4CC6-A34F-018C0957F568}" dt="2024-05-09T06:06:24.836" v="240" actId="207"/>
          <ac:spMkLst>
            <pc:docMk/>
            <pc:sldMk cId="2851534674" sldId="268"/>
            <ac:spMk id="2" creationId="{23097DE1-AEB2-3429-7A27-790CE90B5D96}"/>
          </ac:spMkLst>
        </pc:spChg>
        <pc:spChg chg="mod">
          <ac:chgData name="Umamaheswari Selvaraj" userId="a954f3ea092fb5de" providerId="LiveId" clId="{199B85EF-2F51-4CC6-A34F-018C0957F568}" dt="2024-05-09T06:06:20.313" v="239" actId="207"/>
          <ac:spMkLst>
            <pc:docMk/>
            <pc:sldMk cId="2851534674" sldId="268"/>
            <ac:spMk id="3" creationId="{DB9960C6-6E34-9931-041F-4C9CF5C644DD}"/>
          </ac:spMkLst>
        </pc:spChg>
      </pc:sldChg>
      <pc:sldChg chg="addSp delSp modSp new mod">
        <pc:chgData name="Umamaheswari Selvaraj" userId="a954f3ea092fb5de" providerId="LiveId" clId="{199B85EF-2F51-4CC6-A34F-018C0957F568}" dt="2024-05-09T06:09:01.577" v="266" actId="931"/>
        <pc:sldMkLst>
          <pc:docMk/>
          <pc:sldMk cId="3430240845" sldId="269"/>
        </pc:sldMkLst>
        <pc:spChg chg="mod">
          <ac:chgData name="Umamaheswari Selvaraj" userId="a954f3ea092fb5de" providerId="LiveId" clId="{199B85EF-2F51-4CC6-A34F-018C0957F568}" dt="2024-05-09T06:08:50.765" v="265" actId="207"/>
          <ac:spMkLst>
            <pc:docMk/>
            <pc:sldMk cId="3430240845" sldId="269"/>
            <ac:spMk id="2" creationId="{6FF440A7-E709-0129-1E33-0336723AC824}"/>
          </ac:spMkLst>
        </pc:spChg>
        <pc:spChg chg="del">
          <ac:chgData name="Umamaheswari Selvaraj" userId="a954f3ea092fb5de" providerId="LiveId" clId="{199B85EF-2F51-4CC6-A34F-018C0957F568}" dt="2024-05-09T06:09:01.577" v="266" actId="931"/>
          <ac:spMkLst>
            <pc:docMk/>
            <pc:sldMk cId="3430240845" sldId="269"/>
            <ac:spMk id="3" creationId="{BDA82634-D277-A005-1BC2-5D802299E547}"/>
          </ac:spMkLst>
        </pc:spChg>
        <pc:picChg chg="add mod">
          <ac:chgData name="Umamaheswari Selvaraj" userId="a954f3ea092fb5de" providerId="LiveId" clId="{199B85EF-2F51-4CC6-A34F-018C0957F568}" dt="2024-05-09T06:09:01.577" v="266" actId="931"/>
          <ac:picMkLst>
            <pc:docMk/>
            <pc:sldMk cId="3430240845" sldId="269"/>
            <ac:picMk id="5" creationId="{4270B841-783D-58A9-9C2D-8D844BB02F0B}"/>
          </ac:picMkLst>
        </pc:picChg>
      </pc:sldChg>
      <pc:sldChg chg="modSp new mod">
        <pc:chgData name="Umamaheswari Selvaraj" userId="a954f3ea092fb5de" providerId="LiveId" clId="{199B85EF-2F51-4CC6-A34F-018C0957F568}" dt="2024-05-09T06:10:36.165" v="276" actId="207"/>
        <pc:sldMkLst>
          <pc:docMk/>
          <pc:sldMk cId="4093616223" sldId="270"/>
        </pc:sldMkLst>
        <pc:spChg chg="mod">
          <ac:chgData name="Umamaheswari Selvaraj" userId="a954f3ea092fb5de" providerId="LiveId" clId="{199B85EF-2F51-4CC6-A34F-018C0957F568}" dt="2024-05-09T06:09:47.675" v="269" actId="207"/>
          <ac:spMkLst>
            <pc:docMk/>
            <pc:sldMk cId="4093616223" sldId="270"/>
            <ac:spMk id="2" creationId="{B14E00CC-57FE-4390-FEA6-685AD23EC893}"/>
          </ac:spMkLst>
        </pc:spChg>
        <pc:spChg chg="mod">
          <ac:chgData name="Umamaheswari Selvaraj" userId="a954f3ea092fb5de" providerId="LiveId" clId="{199B85EF-2F51-4CC6-A34F-018C0957F568}" dt="2024-05-09T06:10:36.165" v="276" actId="207"/>
          <ac:spMkLst>
            <pc:docMk/>
            <pc:sldMk cId="4093616223" sldId="270"/>
            <ac:spMk id="3" creationId="{55B823FA-2A08-2980-2EE4-06B69E8897AC}"/>
          </ac:spMkLst>
        </pc:spChg>
      </pc:sldChg>
      <pc:sldChg chg="modSp new mod">
        <pc:chgData name="Umamaheswari Selvaraj" userId="a954f3ea092fb5de" providerId="LiveId" clId="{199B85EF-2F51-4CC6-A34F-018C0957F568}" dt="2024-05-09T06:13:33.448" v="315" actId="207"/>
        <pc:sldMkLst>
          <pc:docMk/>
          <pc:sldMk cId="2170748250" sldId="271"/>
        </pc:sldMkLst>
        <pc:spChg chg="mod">
          <ac:chgData name="Umamaheswari Selvaraj" userId="a954f3ea092fb5de" providerId="LiveId" clId="{199B85EF-2F51-4CC6-A34F-018C0957F568}" dt="2024-05-09T06:11:18.259" v="279" actId="207"/>
          <ac:spMkLst>
            <pc:docMk/>
            <pc:sldMk cId="2170748250" sldId="271"/>
            <ac:spMk id="2" creationId="{5DB1D72B-C9B3-BDAC-FE18-5099A28B7709}"/>
          </ac:spMkLst>
        </pc:spChg>
        <pc:spChg chg="mod">
          <ac:chgData name="Umamaheswari Selvaraj" userId="a954f3ea092fb5de" providerId="LiveId" clId="{199B85EF-2F51-4CC6-A34F-018C0957F568}" dt="2024-05-09T06:13:33.448" v="315" actId="207"/>
          <ac:spMkLst>
            <pc:docMk/>
            <pc:sldMk cId="2170748250" sldId="271"/>
            <ac:spMk id="3" creationId="{C54247F9-82EC-53D3-8CAA-3C81F9200910}"/>
          </ac:spMkLst>
        </pc:spChg>
      </pc:sldChg>
      <pc:sldChg chg="modSp new mod">
        <pc:chgData name="Umamaheswari Selvaraj" userId="a954f3ea092fb5de" providerId="LiveId" clId="{199B85EF-2F51-4CC6-A34F-018C0957F568}" dt="2024-05-09T06:14:15.790" v="329" actId="1076"/>
        <pc:sldMkLst>
          <pc:docMk/>
          <pc:sldMk cId="2109711907" sldId="272"/>
        </pc:sldMkLst>
        <pc:spChg chg="mod">
          <ac:chgData name="Umamaheswari Selvaraj" userId="a954f3ea092fb5de" providerId="LiveId" clId="{199B85EF-2F51-4CC6-A34F-018C0957F568}" dt="2024-05-09T06:14:15.790" v="329" actId="1076"/>
          <ac:spMkLst>
            <pc:docMk/>
            <pc:sldMk cId="2109711907" sldId="272"/>
            <ac:spMk id="2" creationId="{66A47166-F83C-3FD7-0E36-9D8F77DB8B8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650311-79CF-4160-B5E2-B459F84232CE}"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103386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50311-79CF-4160-B5E2-B459F84232CE}"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287726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50311-79CF-4160-B5E2-B459F84232CE}"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19733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50311-79CF-4160-B5E2-B459F84232CE}"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4241611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50311-79CF-4160-B5E2-B459F84232CE}"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379032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650311-79CF-4160-B5E2-B459F84232CE}"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379671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50311-79CF-4160-B5E2-B459F84232CE}" type="datetimeFigureOut">
              <a:rPr lang="en-IN" smtClean="0"/>
              <a:t>09-05-2024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134145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650311-79CF-4160-B5E2-B459F84232CE}"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427648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50311-79CF-4160-B5E2-B459F84232CE}" type="datetimeFigureOut">
              <a:rPr lang="en-IN" smtClean="0"/>
              <a:t>09-05-2024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142499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50311-79CF-4160-B5E2-B459F84232CE}"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274783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50311-79CF-4160-B5E2-B459F84232CE}"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2127028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50311-79CF-4160-B5E2-B459F84232CE}" type="datetimeFigureOut">
              <a:rPr lang="en-IN" smtClean="0"/>
              <a:t>09-05-2024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1DA59-F84B-4E02-953F-56689C0F2A4B}" type="slidenum">
              <a:rPr lang="en-IN" smtClean="0"/>
              <a:t>‹#›</a:t>
            </a:fld>
            <a:endParaRPr lang="en-IN"/>
          </a:p>
        </p:txBody>
      </p:sp>
    </p:spTree>
    <p:extLst>
      <p:ext uri="{BB962C8B-B14F-4D97-AF65-F5344CB8AC3E}">
        <p14:creationId xmlns:p14="http://schemas.microsoft.com/office/powerpoint/2010/main" val="160316023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363A-3623-51D1-6148-1B880A641AF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7843689-9A40-E278-4B3C-C86B62F878D6}"/>
              </a:ext>
            </a:extLst>
          </p:cNvPr>
          <p:cNvSpPr>
            <a:spLocks noGrp="1"/>
          </p:cNvSpPr>
          <p:nvPr>
            <p:ph type="subTitle" idx="1"/>
          </p:nvPr>
        </p:nvSpPr>
        <p:spPr/>
        <p:txBody>
          <a:bodyPr/>
          <a:lstStyle/>
          <a:p>
            <a:endParaRPr lang="en-IN"/>
          </a:p>
        </p:txBody>
      </p:sp>
      <p:pic>
        <p:nvPicPr>
          <p:cNvPr id="8" name="Picture 7">
            <a:extLst>
              <a:ext uri="{FF2B5EF4-FFF2-40B4-BE49-F238E27FC236}">
                <a16:creationId xmlns:a16="http://schemas.microsoft.com/office/drawing/2014/main" id="{4307F5C5-B49D-B59E-7824-E39A5C2E8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41" y="400664"/>
            <a:ext cx="10736826" cy="6056671"/>
          </a:xfrm>
          <a:prstGeom prst="rect">
            <a:avLst/>
          </a:prstGeom>
        </p:spPr>
      </p:pic>
    </p:spTree>
    <p:extLst>
      <p:ext uri="{BB962C8B-B14F-4D97-AF65-F5344CB8AC3E}">
        <p14:creationId xmlns:p14="http://schemas.microsoft.com/office/powerpoint/2010/main" val="1355943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C2AD-E268-4E84-C75A-380B6B29CE09}"/>
              </a:ext>
            </a:extLst>
          </p:cNvPr>
          <p:cNvSpPr>
            <a:spLocks noGrp="1"/>
          </p:cNvSpPr>
          <p:nvPr>
            <p:ph type="title"/>
          </p:nvPr>
        </p:nvSpPr>
        <p:spPr/>
        <p:txBody>
          <a:bodyPr/>
          <a:lstStyle/>
          <a:p>
            <a:r>
              <a:rPr lang="en-US" dirty="0">
                <a:solidFill>
                  <a:schemeClr val="accent2"/>
                </a:solidFill>
              </a:rPr>
              <a:t>Customer demographics and financial information group by credit scores</a:t>
            </a:r>
            <a:endParaRPr lang="en-IN" dirty="0">
              <a:solidFill>
                <a:schemeClr val="accent2"/>
              </a:solidFill>
            </a:endParaRPr>
          </a:p>
        </p:txBody>
      </p:sp>
      <p:pic>
        <p:nvPicPr>
          <p:cNvPr id="5" name="Content Placeholder 4">
            <a:extLst>
              <a:ext uri="{FF2B5EF4-FFF2-40B4-BE49-F238E27FC236}">
                <a16:creationId xmlns:a16="http://schemas.microsoft.com/office/drawing/2014/main" id="{1A0A32D0-8BBF-7F41-94B2-C91E4636D2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234" y="2021614"/>
            <a:ext cx="5303531" cy="3959360"/>
          </a:xfrm>
        </p:spPr>
      </p:pic>
    </p:spTree>
    <p:extLst>
      <p:ext uri="{BB962C8B-B14F-4D97-AF65-F5344CB8AC3E}">
        <p14:creationId xmlns:p14="http://schemas.microsoft.com/office/powerpoint/2010/main" val="60119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63DC-1556-3EFD-F83A-DA2DB7614A41}"/>
              </a:ext>
            </a:extLst>
          </p:cNvPr>
          <p:cNvSpPr>
            <a:spLocks noGrp="1"/>
          </p:cNvSpPr>
          <p:nvPr>
            <p:ph type="title"/>
          </p:nvPr>
        </p:nvSpPr>
        <p:spPr/>
        <p:txBody>
          <a:bodyPr/>
          <a:lstStyle/>
          <a:p>
            <a:r>
              <a:rPr lang="en-US" dirty="0">
                <a:solidFill>
                  <a:schemeClr val="accent2"/>
                </a:solidFill>
              </a:rPr>
              <a:t>Customer demographics and financial information group by credit scores </a:t>
            </a:r>
            <a:endParaRPr lang="en-IN" dirty="0">
              <a:solidFill>
                <a:schemeClr val="accent2"/>
              </a:solidFill>
            </a:endParaRPr>
          </a:p>
        </p:txBody>
      </p:sp>
      <p:pic>
        <p:nvPicPr>
          <p:cNvPr id="5" name="Content Placeholder 4">
            <a:extLst>
              <a:ext uri="{FF2B5EF4-FFF2-40B4-BE49-F238E27FC236}">
                <a16:creationId xmlns:a16="http://schemas.microsoft.com/office/drawing/2014/main" id="{B539BF54-3A97-BD4B-B587-33F614C972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1959" y="2021614"/>
            <a:ext cx="5148082" cy="3959360"/>
          </a:xfrm>
        </p:spPr>
      </p:pic>
    </p:spTree>
    <p:extLst>
      <p:ext uri="{BB962C8B-B14F-4D97-AF65-F5344CB8AC3E}">
        <p14:creationId xmlns:p14="http://schemas.microsoft.com/office/powerpoint/2010/main" val="2720378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7DE1-AEB2-3429-7A27-790CE90B5D96}"/>
              </a:ext>
            </a:extLst>
          </p:cNvPr>
          <p:cNvSpPr>
            <a:spLocks noGrp="1"/>
          </p:cNvSpPr>
          <p:nvPr>
            <p:ph type="title"/>
          </p:nvPr>
        </p:nvSpPr>
        <p:spPr/>
        <p:txBody>
          <a:bodyPr/>
          <a:lstStyle/>
          <a:p>
            <a:r>
              <a:rPr lang="en-US" dirty="0">
                <a:solidFill>
                  <a:schemeClr val="accent2"/>
                </a:solidFill>
              </a:rPr>
              <a:t>Customer demographics and financial information group by credit scores</a:t>
            </a:r>
            <a:endParaRPr lang="en-IN" dirty="0">
              <a:solidFill>
                <a:schemeClr val="accent2"/>
              </a:solidFill>
            </a:endParaRPr>
          </a:p>
        </p:txBody>
      </p:sp>
      <p:sp>
        <p:nvSpPr>
          <p:cNvPr id="3" name="Content Placeholder 2">
            <a:extLst>
              <a:ext uri="{FF2B5EF4-FFF2-40B4-BE49-F238E27FC236}">
                <a16:creationId xmlns:a16="http://schemas.microsoft.com/office/drawing/2014/main" id="{DB9960C6-6E34-9931-041F-4C9CF5C644DD}"/>
              </a:ext>
            </a:extLst>
          </p:cNvPr>
          <p:cNvSpPr>
            <a:spLocks noGrp="1"/>
          </p:cNvSpPr>
          <p:nvPr>
            <p:ph idx="1"/>
          </p:nvPr>
        </p:nvSpPr>
        <p:spPr/>
        <p:txBody>
          <a:bodyPr/>
          <a:lstStyle/>
          <a:p>
            <a:r>
              <a:rPr lang="en-US" dirty="0">
                <a:solidFill>
                  <a:schemeClr val="accent2"/>
                </a:solidFill>
              </a:rPr>
              <a:t>Good: Average age of around 33 years Average annual income of approximately 55,000 USD Average outstanding debt of about 1,595 USD Average of around 24 days delayed from the payment date. </a:t>
            </a:r>
          </a:p>
          <a:p>
            <a:r>
              <a:rPr lang="en-US" dirty="0">
                <a:solidFill>
                  <a:schemeClr val="accent2"/>
                </a:solidFill>
              </a:rPr>
              <a:t>Poor:  Average age of around 35 years Average annual income of approximately 60,000 USD Average outstanding debt of about 960 USD Average of around 17 days delayed from the payment date. </a:t>
            </a:r>
          </a:p>
          <a:p>
            <a:r>
              <a:rPr lang="en-US" dirty="0">
                <a:solidFill>
                  <a:schemeClr val="accent2"/>
                </a:solidFill>
              </a:rPr>
              <a:t>Standard:  Average age of around 37 years Average annual income of approximately 61,000 USD Average outstanding debt of about 750 USD Average of around 10 days delayed from the payment date</a:t>
            </a:r>
            <a:endParaRPr lang="en-IN" dirty="0">
              <a:solidFill>
                <a:schemeClr val="accent2"/>
              </a:solidFill>
            </a:endParaRPr>
          </a:p>
        </p:txBody>
      </p:sp>
    </p:spTree>
    <p:extLst>
      <p:ext uri="{BB962C8B-B14F-4D97-AF65-F5344CB8AC3E}">
        <p14:creationId xmlns:p14="http://schemas.microsoft.com/office/powerpoint/2010/main" val="2851534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40A7-E709-0129-1E33-0336723AC824}"/>
              </a:ext>
            </a:extLst>
          </p:cNvPr>
          <p:cNvSpPr>
            <a:spLocks noGrp="1"/>
          </p:cNvSpPr>
          <p:nvPr>
            <p:ph type="title"/>
          </p:nvPr>
        </p:nvSpPr>
        <p:spPr/>
        <p:txBody>
          <a:bodyPr/>
          <a:lstStyle/>
          <a:p>
            <a:r>
              <a:rPr lang="en-US" dirty="0">
                <a:solidFill>
                  <a:schemeClr val="accent2"/>
                </a:solidFill>
              </a:rPr>
              <a:t>Customer financial information group by payment behavior</a:t>
            </a:r>
            <a:endParaRPr lang="en-IN" dirty="0">
              <a:solidFill>
                <a:schemeClr val="accent2"/>
              </a:solidFill>
            </a:endParaRPr>
          </a:p>
        </p:txBody>
      </p:sp>
      <p:pic>
        <p:nvPicPr>
          <p:cNvPr id="5" name="Content Placeholder 4">
            <a:extLst>
              <a:ext uri="{FF2B5EF4-FFF2-40B4-BE49-F238E27FC236}">
                <a16:creationId xmlns:a16="http://schemas.microsoft.com/office/drawing/2014/main" id="{4270B841-783D-58A9-9C2D-8D844BB02F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6178" y="1998754"/>
            <a:ext cx="6199644" cy="4005080"/>
          </a:xfrm>
        </p:spPr>
      </p:pic>
    </p:spTree>
    <p:extLst>
      <p:ext uri="{BB962C8B-B14F-4D97-AF65-F5344CB8AC3E}">
        <p14:creationId xmlns:p14="http://schemas.microsoft.com/office/powerpoint/2010/main" val="3430240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00CC-57FE-4390-FEA6-685AD23EC893}"/>
              </a:ext>
            </a:extLst>
          </p:cNvPr>
          <p:cNvSpPr>
            <a:spLocks noGrp="1"/>
          </p:cNvSpPr>
          <p:nvPr>
            <p:ph type="title"/>
          </p:nvPr>
        </p:nvSpPr>
        <p:spPr/>
        <p:txBody>
          <a:bodyPr/>
          <a:lstStyle/>
          <a:p>
            <a:r>
              <a:rPr lang="en-IN" dirty="0">
                <a:solidFill>
                  <a:schemeClr val="accent2"/>
                </a:solidFill>
              </a:rPr>
              <a:t>Clustering</a:t>
            </a:r>
          </a:p>
        </p:txBody>
      </p:sp>
      <p:sp>
        <p:nvSpPr>
          <p:cNvPr id="3" name="Content Placeholder 2">
            <a:extLst>
              <a:ext uri="{FF2B5EF4-FFF2-40B4-BE49-F238E27FC236}">
                <a16:creationId xmlns:a16="http://schemas.microsoft.com/office/drawing/2014/main" id="{55B823FA-2A08-2980-2EE4-06B69E8897AC}"/>
              </a:ext>
            </a:extLst>
          </p:cNvPr>
          <p:cNvSpPr>
            <a:spLocks noGrp="1"/>
          </p:cNvSpPr>
          <p:nvPr>
            <p:ph idx="1"/>
          </p:nvPr>
        </p:nvSpPr>
        <p:spPr/>
        <p:txBody>
          <a:bodyPr/>
          <a:lstStyle/>
          <a:p>
            <a:r>
              <a:rPr lang="en-US" dirty="0">
                <a:solidFill>
                  <a:schemeClr val="accent2"/>
                </a:solidFill>
              </a:rPr>
              <a:t>Customer cluster group distribution </a:t>
            </a:r>
          </a:p>
          <a:p>
            <a:r>
              <a:rPr lang="en-US" dirty="0">
                <a:solidFill>
                  <a:schemeClr val="accent2"/>
                </a:solidFill>
              </a:rPr>
              <a:t>Age and cluster group </a:t>
            </a:r>
          </a:p>
          <a:p>
            <a:r>
              <a:rPr lang="en-US" dirty="0">
                <a:solidFill>
                  <a:schemeClr val="accent2"/>
                </a:solidFill>
              </a:rPr>
              <a:t>Annual income and cluster group </a:t>
            </a:r>
          </a:p>
          <a:p>
            <a:r>
              <a:rPr lang="en-US" dirty="0">
                <a:solidFill>
                  <a:schemeClr val="accent2"/>
                </a:solidFill>
              </a:rPr>
              <a:t>Outstanding debt and cluster group </a:t>
            </a:r>
          </a:p>
          <a:p>
            <a:r>
              <a:rPr lang="en-US" dirty="0">
                <a:solidFill>
                  <a:schemeClr val="accent2"/>
                </a:solidFill>
              </a:rPr>
              <a:t>Number of days delayed from the payment date and cluster group</a:t>
            </a:r>
            <a:endParaRPr lang="en-IN" dirty="0">
              <a:solidFill>
                <a:schemeClr val="accent2"/>
              </a:solidFill>
            </a:endParaRPr>
          </a:p>
        </p:txBody>
      </p:sp>
    </p:spTree>
    <p:extLst>
      <p:ext uri="{BB962C8B-B14F-4D97-AF65-F5344CB8AC3E}">
        <p14:creationId xmlns:p14="http://schemas.microsoft.com/office/powerpoint/2010/main" val="4093616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1D72B-C9B3-BDAC-FE18-5099A28B7709}"/>
              </a:ext>
            </a:extLst>
          </p:cNvPr>
          <p:cNvSpPr>
            <a:spLocks noGrp="1"/>
          </p:cNvSpPr>
          <p:nvPr>
            <p:ph type="title"/>
          </p:nvPr>
        </p:nvSpPr>
        <p:spPr/>
        <p:txBody>
          <a:bodyPr/>
          <a:lstStyle/>
          <a:p>
            <a:r>
              <a:rPr lang="en-IN" dirty="0">
                <a:solidFill>
                  <a:schemeClr val="accent2"/>
                </a:solidFill>
              </a:rPr>
              <a:t>K-means clustering method </a:t>
            </a:r>
          </a:p>
        </p:txBody>
      </p:sp>
      <p:sp>
        <p:nvSpPr>
          <p:cNvPr id="3" name="Content Placeholder 2">
            <a:extLst>
              <a:ext uri="{FF2B5EF4-FFF2-40B4-BE49-F238E27FC236}">
                <a16:creationId xmlns:a16="http://schemas.microsoft.com/office/drawing/2014/main" id="{C54247F9-82EC-53D3-8CAA-3C81F9200910}"/>
              </a:ext>
            </a:extLst>
          </p:cNvPr>
          <p:cNvSpPr>
            <a:spLocks noGrp="1"/>
          </p:cNvSpPr>
          <p:nvPr>
            <p:ph idx="1"/>
          </p:nvPr>
        </p:nvSpPr>
        <p:spPr/>
        <p:txBody>
          <a:bodyPr/>
          <a:lstStyle/>
          <a:p>
            <a:r>
              <a:rPr lang="en-IN" dirty="0">
                <a:solidFill>
                  <a:schemeClr val="accent2"/>
                </a:solidFill>
              </a:rPr>
              <a:t>K =3</a:t>
            </a:r>
          </a:p>
          <a:p>
            <a:r>
              <a:rPr lang="en-US" dirty="0">
                <a:solidFill>
                  <a:schemeClr val="accent2"/>
                </a:solidFill>
              </a:rPr>
              <a:t>Cluster 3 : Average age of around 37 years Average annual income of approximately 62,000 USD Average outstanding debt of about 730 USD Average of around 10 days delayed from the payment date. </a:t>
            </a:r>
          </a:p>
          <a:p>
            <a:r>
              <a:rPr lang="en-US" dirty="0">
                <a:solidFill>
                  <a:schemeClr val="accent2"/>
                </a:solidFill>
              </a:rPr>
              <a:t>Cluster 1 : Average age of around 32 years Average annual income of approximately 49,000 USD Average outstanding debt of about 2,450 USD Average of around 35 days delayed from the payment date. </a:t>
            </a:r>
          </a:p>
          <a:p>
            <a:r>
              <a:rPr lang="en-US" dirty="0">
                <a:solidFill>
                  <a:schemeClr val="accent2"/>
                </a:solidFill>
              </a:rPr>
              <a:t>Cluster 2: Average age of around 34 years Average annual income of approximately 59,000 USD Average outstanding debt of about 1,000 USD Average of around 19 days delayed from the payment date</a:t>
            </a:r>
            <a:r>
              <a:rPr lang="en-IN" dirty="0">
                <a:solidFill>
                  <a:schemeClr val="accent2"/>
                </a:solidFill>
              </a:rPr>
              <a:t>.</a:t>
            </a:r>
          </a:p>
        </p:txBody>
      </p:sp>
    </p:spTree>
    <p:extLst>
      <p:ext uri="{BB962C8B-B14F-4D97-AF65-F5344CB8AC3E}">
        <p14:creationId xmlns:p14="http://schemas.microsoft.com/office/powerpoint/2010/main" val="2170748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166-F83C-3FD7-0E36-9D8F77DB8B8C}"/>
              </a:ext>
            </a:extLst>
          </p:cNvPr>
          <p:cNvSpPr>
            <a:spLocks noGrp="1"/>
          </p:cNvSpPr>
          <p:nvPr>
            <p:ph type="title"/>
          </p:nvPr>
        </p:nvSpPr>
        <p:spPr>
          <a:xfrm>
            <a:off x="730045" y="2262751"/>
            <a:ext cx="10515600" cy="1325563"/>
          </a:xfrm>
        </p:spPr>
        <p:txBody>
          <a:bodyPr>
            <a:normAutofit/>
          </a:bodyPr>
          <a:lstStyle/>
          <a:p>
            <a:pPr algn="ctr"/>
            <a:r>
              <a:rPr lang="en-IN" sz="6000" dirty="0">
                <a:solidFill>
                  <a:schemeClr val="accent2"/>
                </a:solidFill>
              </a:rPr>
              <a:t>Thank You</a:t>
            </a:r>
          </a:p>
        </p:txBody>
      </p:sp>
    </p:spTree>
    <p:extLst>
      <p:ext uri="{BB962C8B-B14F-4D97-AF65-F5344CB8AC3E}">
        <p14:creationId xmlns:p14="http://schemas.microsoft.com/office/powerpoint/2010/main" val="210971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6287-C013-8B21-A625-CD3F968960E6}"/>
              </a:ext>
            </a:extLst>
          </p:cNvPr>
          <p:cNvSpPr>
            <a:spLocks noGrp="1"/>
          </p:cNvSpPr>
          <p:nvPr>
            <p:ph type="title"/>
          </p:nvPr>
        </p:nvSpPr>
        <p:spPr/>
        <p:txBody>
          <a:bodyPr/>
          <a:lstStyle/>
          <a:p>
            <a:r>
              <a:rPr lang="en-IN" dirty="0">
                <a:solidFill>
                  <a:schemeClr val="accent2"/>
                </a:solidFill>
              </a:rPr>
              <a:t>Introduction</a:t>
            </a:r>
          </a:p>
        </p:txBody>
      </p:sp>
      <p:sp>
        <p:nvSpPr>
          <p:cNvPr id="3" name="Content Placeholder 2">
            <a:extLst>
              <a:ext uri="{FF2B5EF4-FFF2-40B4-BE49-F238E27FC236}">
                <a16:creationId xmlns:a16="http://schemas.microsoft.com/office/drawing/2014/main" id="{AC150A95-D753-7821-B10B-58C597E5E33E}"/>
              </a:ext>
            </a:extLst>
          </p:cNvPr>
          <p:cNvSpPr>
            <a:spLocks noGrp="1"/>
          </p:cNvSpPr>
          <p:nvPr>
            <p:ph idx="1"/>
          </p:nvPr>
        </p:nvSpPr>
        <p:spPr/>
        <p:txBody>
          <a:bodyPr/>
          <a:lstStyle/>
          <a:p>
            <a:r>
              <a:rPr lang="en-US" b="0" dirty="0">
                <a:solidFill>
                  <a:schemeClr val="accent2"/>
                </a:solidFill>
                <a:effectLst/>
                <a:highlight>
                  <a:srgbClr val="000000"/>
                </a:highlight>
                <a:latin typeface="Consolas" panose="020B0609020204030204" pitchFamily="49" charset="0"/>
              </a:rPr>
              <a:t>All financial institutions will need to examine each of their businesses to assess where their competitive advantages lie across and within the three core banking activities of balance sheet, transactions, and distribution. And they will need to do so in a </a:t>
            </a:r>
            <a:r>
              <a:rPr lang="en-US" b="0" dirty="0">
                <a:solidFill>
                  <a:schemeClr val="accent2"/>
                </a:solidFill>
                <a:effectLst/>
                <a:highlight>
                  <a:srgbClr val="000000"/>
                </a:highlight>
                <a:latin typeface="Calibri" panose="020F0502020204030204" pitchFamily="34" charset="0"/>
                <a:ea typeface="Calibri" panose="020F0502020204030204" pitchFamily="34" charset="0"/>
                <a:cs typeface="Calibri" panose="020F0502020204030204" pitchFamily="34" charset="0"/>
              </a:rPr>
              <a:t>world</a:t>
            </a:r>
            <a:r>
              <a:rPr lang="en-US" b="0" dirty="0">
                <a:solidFill>
                  <a:schemeClr val="accent2"/>
                </a:solidFill>
                <a:effectLst/>
                <a:highlight>
                  <a:srgbClr val="000000"/>
                </a:highlight>
                <a:latin typeface="Consolas" panose="020B0609020204030204" pitchFamily="49" charset="0"/>
              </a:rPr>
              <a:t> in which technology and AI will play a more prominent role, and against the backdrop of a shifting macroeconomic environment and heightened geopolitical risks.</a:t>
            </a:r>
          </a:p>
          <a:p>
            <a:endParaRPr lang="en-IN" dirty="0">
              <a:solidFill>
                <a:schemeClr val="accent2"/>
              </a:solidFill>
            </a:endParaRPr>
          </a:p>
        </p:txBody>
      </p:sp>
    </p:spTree>
    <p:extLst>
      <p:ext uri="{BB962C8B-B14F-4D97-AF65-F5344CB8AC3E}">
        <p14:creationId xmlns:p14="http://schemas.microsoft.com/office/powerpoint/2010/main" val="382314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E176-0047-2D11-1869-15C9D0DBB56C}"/>
              </a:ext>
            </a:extLst>
          </p:cNvPr>
          <p:cNvSpPr>
            <a:spLocks noGrp="1"/>
          </p:cNvSpPr>
          <p:nvPr>
            <p:ph type="title"/>
          </p:nvPr>
        </p:nvSpPr>
        <p:spPr/>
        <p:txBody>
          <a:bodyPr/>
          <a:lstStyle/>
          <a:p>
            <a:r>
              <a:rPr lang="en-IN" dirty="0">
                <a:solidFill>
                  <a:schemeClr val="accent2"/>
                </a:solidFill>
              </a:rPr>
              <a:t>Problem Statement</a:t>
            </a:r>
          </a:p>
        </p:txBody>
      </p:sp>
      <p:sp>
        <p:nvSpPr>
          <p:cNvPr id="3" name="Content Placeholder 2">
            <a:extLst>
              <a:ext uri="{FF2B5EF4-FFF2-40B4-BE49-F238E27FC236}">
                <a16:creationId xmlns:a16="http://schemas.microsoft.com/office/drawing/2014/main" id="{6A09AD80-4D68-0840-71AA-73EC7500C106}"/>
              </a:ext>
            </a:extLst>
          </p:cNvPr>
          <p:cNvSpPr>
            <a:spLocks noGrp="1"/>
          </p:cNvSpPr>
          <p:nvPr>
            <p:ph idx="1"/>
          </p:nvPr>
        </p:nvSpPr>
        <p:spPr>
          <a:xfrm>
            <a:off x="838200" y="1825625"/>
            <a:ext cx="10515600" cy="3277317"/>
          </a:xfrm>
        </p:spPr>
        <p:txBody>
          <a:bodyPr>
            <a:normAutofit/>
          </a:bodyPr>
          <a:lstStyle/>
          <a:p>
            <a:r>
              <a:rPr lang="en-US" dirty="0">
                <a:solidFill>
                  <a:schemeClr val="accent2"/>
                </a:solidFill>
              </a:rPr>
              <a:t>Utilize clustering algorithms to group customers based on their banking behaviors, transaction histories, and demographics.</a:t>
            </a:r>
          </a:p>
          <a:p>
            <a:endParaRPr lang="en-US" dirty="0">
              <a:solidFill>
                <a:schemeClr val="accent2"/>
              </a:solidFill>
            </a:endParaRPr>
          </a:p>
          <a:p>
            <a:endParaRPr lang="en-US" dirty="0">
              <a:solidFill>
                <a:schemeClr val="accent2"/>
              </a:solidFill>
            </a:endParaRPr>
          </a:p>
          <a:p>
            <a:endParaRPr lang="en-US" dirty="0">
              <a:solidFill>
                <a:schemeClr val="accent2"/>
              </a:solidFill>
            </a:endParaRPr>
          </a:p>
          <a:p>
            <a:pPr marL="0" indent="0">
              <a:buNone/>
            </a:pPr>
            <a:endParaRPr lang="en-US" sz="4800" dirty="0">
              <a:solidFill>
                <a:schemeClr val="accent2"/>
              </a:solidFill>
            </a:endParaRPr>
          </a:p>
        </p:txBody>
      </p:sp>
    </p:spTree>
    <p:extLst>
      <p:ext uri="{BB962C8B-B14F-4D97-AF65-F5344CB8AC3E}">
        <p14:creationId xmlns:p14="http://schemas.microsoft.com/office/powerpoint/2010/main" val="64582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4D74-1C72-4D1C-9CF1-8E6959673F19}"/>
              </a:ext>
            </a:extLst>
          </p:cNvPr>
          <p:cNvSpPr>
            <a:spLocks noGrp="1"/>
          </p:cNvSpPr>
          <p:nvPr>
            <p:ph type="title"/>
          </p:nvPr>
        </p:nvSpPr>
        <p:spPr/>
        <p:txBody>
          <a:bodyPr/>
          <a:lstStyle/>
          <a:p>
            <a:r>
              <a:rPr lang="en-IN" dirty="0">
                <a:solidFill>
                  <a:schemeClr val="accent2"/>
                </a:solidFill>
              </a:rPr>
              <a:t>Variables description</a:t>
            </a:r>
          </a:p>
        </p:txBody>
      </p:sp>
      <p:sp>
        <p:nvSpPr>
          <p:cNvPr id="3" name="Content Placeholder 2">
            <a:extLst>
              <a:ext uri="{FF2B5EF4-FFF2-40B4-BE49-F238E27FC236}">
                <a16:creationId xmlns:a16="http://schemas.microsoft.com/office/drawing/2014/main" id="{16A0394C-D27A-466E-2E7B-29763296A0F1}"/>
              </a:ext>
            </a:extLst>
          </p:cNvPr>
          <p:cNvSpPr>
            <a:spLocks noGrp="1"/>
          </p:cNvSpPr>
          <p:nvPr>
            <p:ph idx="1"/>
          </p:nvPr>
        </p:nvSpPr>
        <p:spPr/>
        <p:txBody>
          <a:bodyPr>
            <a:normAutofit fontScale="55000" lnSpcReduction="20000"/>
          </a:bodyPr>
          <a:lstStyle/>
          <a:p>
            <a:r>
              <a:rPr lang="en-US" dirty="0" err="1">
                <a:solidFill>
                  <a:schemeClr val="accent2"/>
                </a:solidFill>
              </a:rPr>
              <a:t>Customer_ID</a:t>
            </a:r>
            <a:r>
              <a:rPr lang="en-US" dirty="0">
                <a:solidFill>
                  <a:schemeClr val="accent2"/>
                </a:solidFill>
              </a:rPr>
              <a:t> : Represents a unique identification of a person </a:t>
            </a:r>
          </a:p>
          <a:p>
            <a:r>
              <a:rPr lang="en-US" dirty="0">
                <a:solidFill>
                  <a:schemeClr val="accent2"/>
                </a:solidFill>
              </a:rPr>
              <a:t>Age : Represents the age of the person Occupation : Represents the occupation of the person </a:t>
            </a:r>
          </a:p>
          <a:p>
            <a:r>
              <a:rPr lang="en-US" dirty="0" err="1">
                <a:solidFill>
                  <a:schemeClr val="accent2"/>
                </a:solidFill>
              </a:rPr>
              <a:t>Annual_Income</a:t>
            </a:r>
            <a:r>
              <a:rPr lang="en-US" dirty="0">
                <a:solidFill>
                  <a:schemeClr val="accent2"/>
                </a:solidFill>
              </a:rPr>
              <a:t> : Represents the annual income of the person </a:t>
            </a:r>
          </a:p>
          <a:p>
            <a:r>
              <a:rPr lang="en-US" dirty="0" err="1">
                <a:solidFill>
                  <a:schemeClr val="accent2"/>
                </a:solidFill>
              </a:rPr>
              <a:t>Monthly_Inhand_Salary</a:t>
            </a:r>
            <a:r>
              <a:rPr lang="en-US" dirty="0">
                <a:solidFill>
                  <a:schemeClr val="accent2"/>
                </a:solidFill>
              </a:rPr>
              <a:t> : Represents the monthly base salary of a person</a:t>
            </a:r>
          </a:p>
          <a:p>
            <a:r>
              <a:rPr lang="en-US" dirty="0">
                <a:solidFill>
                  <a:schemeClr val="accent2"/>
                </a:solidFill>
              </a:rPr>
              <a:t> </a:t>
            </a:r>
            <a:r>
              <a:rPr lang="en-US" dirty="0" err="1">
                <a:solidFill>
                  <a:schemeClr val="accent2"/>
                </a:solidFill>
              </a:rPr>
              <a:t>Delay_from_due_date</a:t>
            </a:r>
            <a:r>
              <a:rPr lang="en-US" dirty="0">
                <a:solidFill>
                  <a:schemeClr val="accent2"/>
                </a:solidFill>
              </a:rPr>
              <a:t> : Represents the average number of days delayed from the payment date </a:t>
            </a:r>
          </a:p>
          <a:p>
            <a:r>
              <a:rPr lang="en-US" dirty="0" err="1">
                <a:solidFill>
                  <a:schemeClr val="accent2"/>
                </a:solidFill>
              </a:rPr>
              <a:t>Num_of_Delayed_Payment</a:t>
            </a:r>
            <a:r>
              <a:rPr lang="en-US" dirty="0">
                <a:solidFill>
                  <a:schemeClr val="accent2"/>
                </a:solidFill>
              </a:rPr>
              <a:t> : Represents the average number of payments delayed by a person </a:t>
            </a:r>
          </a:p>
          <a:p>
            <a:r>
              <a:rPr lang="en-US" dirty="0" err="1">
                <a:solidFill>
                  <a:schemeClr val="accent2"/>
                </a:solidFill>
              </a:rPr>
              <a:t>Credit_Mix</a:t>
            </a:r>
            <a:r>
              <a:rPr lang="en-US" dirty="0">
                <a:solidFill>
                  <a:schemeClr val="accent2"/>
                </a:solidFill>
              </a:rPr>
              <a:t> : Represents the classification of the mix of credits </a:t>
            </a:r>
          </a:p>
          <a:p>
            <a:r>
              <a:rPr lang="en-US" dirty="0" err="1">
                <a:solidFill>
                  <a:schemeClr val="accent2"/>
                </a:solidFill>
              </a:rPr>
              <a:t>Outstanding_Debt</a:t>
            </a:r>
            <a:r>
              <a:rPr lang="en-US" dirty="0">
                <a:solidFill>
                  <a:schemeClr val="accent2"/>
                </a:solidFill>
              </a:rPr>
              <a:t> : Represents the remaining debt to be paid (in USD) </a:t>
            </a:r>
          </a:p>
          <a:p>
            <a:r>
              <a:rPr lang="en-US" dirty="0" err="1">
                <a:solidFill>
                  <a:schemeClr val="accent2"/>
                </a:solidFill>
              </a:rPr>
              <a:t>Credit_Utilization_Ratio</a:t>
            </a:r>
            <a:r>
              <a:rPr lang="en-US" dirty="0">
                <a:solidFill>
                  <a:schemeClr val="accent2"/>
                </a:solidFill>
              </a:rPr>
              <a:t> : Represents the utilization ratio of credit card </a:t>
            </a:r>
          </a:p>
          <a:p>
            <a:r>
              <a:rPr lang="en-US" dirty="0" err="1">
                <a:solidFill>
                  <a:schemeClr val="accent2"/>
                </a:solidFill>
              </a:rPr>
              <a:t>Credit_History_Age</a:t>
            </a:r>
            <a:r>
              <a:rPr lang="en-US" dirty="0">
                <a:solidFill>
                  <a:schemeClr val="accent2"/>
                </a:solidFill>
              </a:rPr>
              <a:t> : Represents the age of credit history of the person </a:t>
            </a:r>
          </a:p>
          <a:p>
            <a:r>
              <a:rPr lang="en-US" dirty="0" err="1">
                <a:solidFill>
                  <a:schemeClr val="accent2"/>
                </a:solidFill>
              </a:rPr>
              <a:t>Payment_of_Min_Amount</a:t>
            </a:r>
            <a:r>
              <a:rPr lang="en-US" dirty="0">
                <a:solidFill>
                  <a:schemeClr val="accent2"/>
                </a:solidFill>
              </a:rPr>
              <a:t> : whether only the minimum amount was paid by the person </a:t>
            </a:r>
          </a:p>
          <a:p>
            <a:r>
              <a:rPr lang="en-US" dirty="0" err="1">
                <a:solidFill>
                  <a:schemeClr val="accent2"/>
                </a:solidFill>
              </a:rPr>
              <a:t>Total_EMI_per_month</a:t>
            </a:r>
            <a:r>
              <a:rPr lang="en-US" dirty="0">
                <a:solidFill>
                  <a:schemeClr val="accent2"/>
                </a:solidFill>
              </a:rPr>
              <a:t> : Represents the monthly EMI payments (in USD) </a:t>
            </a:r>
          </a:p>
          <a:p>
            <a:r>
              <a:rPr lang="en-US" dirty="0" err="1">
                <a:solidFill>
                  <a:schemeClr val="accent2"/>
                </a:solidFill>
              </a:rPr>
              <a:t>Payment_Behaviour</a:t>
            </a:r>
            <a:r>
              <a:rPr lang="en-US" dirty="0">
                <a:solidFill>
                  <a:schemeClr val="accent2"/>
                </a:solidFill>
              </a:rPr>
              <a:t> : Represents the payment behavior of the customer (in USD) </a:t>
            </a:r>
          </a:p>
          <a:p>
            <a:r>
              <a:rPr lang="en-US" dirty="0" err="1">
                <a:solidFill>
                  <a:schemeClr val="accent2"/>
                </a:solidFill>
              </a:rPr>
              <a:t>Monthly_Balance</a:t>
            </a:r>
            <a:r>
              <a:rPr lang="en-US" dirty="0">
                <a:solidFill>
                  <a:schemeClr val="accent2"/>
                </a:solidFill>
              </a:rPr>
              <a:t> : Represents the monthly balance amount of the customer (in USD) </a:t>
            </a:r>
          </a:p>
          <a:p>
            <a:r>
              <a:rPr lang="en-US" dirty="0" err="1">
                <a:solidFill>
                  <a:schemeClr val="accent2"/>
                </a:solidFill>
              </a:rPr>
              <a:t>Credit_Score</a:t>
            </a:r>
            <a:r>
              <a:rPr lang="en-US" dirty="0">
                <a:solidFill>
                  <a:schemeClr val="accent2"/>
                </a:solidFill>
              </a:rPr>
              <a:t> : Represents the bracket of credit score (Poor, Standard, Good)</a:t>
            </a:r>
            <a:endParaRPr lang="en-IN" dirty="0">
              <a:solidFill>
                <a:schemeClr val="accent2"/>
              </a:solidFill>
            </a:endParaRPr>
          </a:p>
        </p:txBody>
      </p:sp>
    </p:spTree>
    <p:extLst>
      <p:ext uri="{BB962C8B-B14F-4D97-AF65-F5344CB8AC3E}">
        <p14:creationId xmlns:p14="http://schemas.microsoft.com/office/powerpoint/2010/main" val="282344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7F682C-2D1A-8A87-94F3-E749962592CF}"/>
              </a:ext>
            </a:extLst>
          </p:cNvPr>
          <p:cNvSpPr txBox="1"/>
          <p:nvPr/>
        </p:nvSpPr>
        <p:spPr>
          <a:xfrm>
            <a:off x="540773" y="334297"/>
            <a:ext cx="9625781" cy="6309420"/>
          </a:xfrm>
          <a:prstGeom prst="rect">
            <a:avLst/>
          </a:prstGeom>
          <a:noFill/>
        </p:spPr>
        <p:txBody>
          <a:bodyPr wrap="square">
            <a:spAutoFit/>
          </a:bodyPr>
          <a:lstStyle/>
          <a:p>
            <a:r>
              <a:rPr lang="en-US" sz="4400" dirty="0">
                <a:solidFill>
                  <a:schemeClr val="accent2"/>
                </a:solidFill>
              </a:rPr>
              <a:t>Variables description </a:t>
            </a:r>
          </a:p>
          <a:p>
            <a:pPr marL="342900" indent="-342900">
              <a:buFont typeface="Arial" panose="020B0604020202020204" pitchFamily="34" charset="0"/>
              <a:buChar char="•"/>
            </a:pPr>
            <a:r>
              <a:rPr lang="en-US" sz="2000" dirty="0" err="1">
                <a:solidFill>
                  <a:schemeClr val="accent2"/>
                </a:solidFill>
              </a:rPr>
              <a:t>Customer_ID</a:t>
            </a:r>
            <a:r>
              <a:rPr lang="en-US" sz="2000" dirty="0">
                <a:solidFill>
                  <a:schemeClr val="accent2"/>
                </a:solidFill>
              </a:rPr>
              <a:t> : Represents a unique identification of a person </a:t>
            </a:r>
          </a:p>
          <a:p>
            <a:pPr marL="342900" indent="-342900">
              <a:buFont typeface="Arial" panose="020B0604020202020204" pitchFamily="34" charset="0"/>
              <a:buChar char="•"/>
            </a:pPr>
            <a:r>
              <a:rPr lang="en-US" sz="2000" dirty="0">
                <a:solidFill>
                  <a:schemeClr val="accent2"/>
                </a:solidFill>
              </a:rPr>
              <a:t>Age : Represents the age of the person </a:t>
            </a:r>
          </a:p>
          <a:p>
            <a:pPr marL="342900" indent="-342900">
              <a:buFont typeface="Arial" panose="020B0604020202020204" pitchFamily="34" charset="0"/>
              <a:buChar char="•"/>
            </a:pPr>
            <a:r>
              <a:rPr lang="en-US" sz="2000" dirty="0">
                <a:solidFill>
                  <a:schemeClr val="accent2"/>
                </a:solidFill>
              </a:rPr>
              <a:t>Occupation : Represents the occupation of the person </a:t>
            </a:r>
          </a:p>
          <a:p>
            <a:pPr marL="342900" indent="-342900">
              <a:buFont typeface="Arial" panose="020B0604020202020204" pitchFamily="34" charset="0"/>
              <a:buChar char="•"/>
            </a:pPr>
            <a:r>
              <a:rPr lang="en-US" sz="2000" dirty="0" err="1">
                <a:solidFill>
                  <a:schemeClr val="accent2"/>
                </a:solidFill>
              </a:rPr>
              <a:t>Annual_Income</a:t>
            </a:r>
            <a:r>
              <a:rPr lang="en-US" sz="2000" dirty="0">
                <a:solidFill>
                  <a:schemeClr val="accent2"/>
                </a:solidFill>
              </a:rPr>
              <a:t> : Represents the annual income of the person </a:t>
            </a:r>
          </a:p>
          <a:p>
            <a:pPr marL="342900" indent="-342900">
              <a:buFont typeface="Arial" panose="020B0604020202020204" pitchFamily="34" charset="0"/>
              <a:buChar char="•"/>
            </a:pPr>
            <a:r>
              <a:rPr lang="en-US" sz="2000" dirty="0" err="1">
                <a:solidFill>
                  <a:schemeClr val="accent2"/>
                </a:solidFill>
              </a:rPr>
              <a:t>Monthly_Inhand_Salary</a:t>
            </a:r>
            <a:r>
              <a:rPr lang="en-US" sz="2000" dirty="0">
                <a:solidFill>
                  <a:schemeClr val="accent2"/>
                </a:solidFill>
              </a:rPr>
              <a:t> : Represents the monthly base salary of a person </a:t>
            </a:r>
            <a:r>
              <a:rPr lang="en-US" sz="2000" dirty="0" err="1">
                <a:solidFill>
                  <a:schemeClr val="accent2"/>
                </a:solidFill>
              </a:rPr>
              <a:t>Delay_from_due_date</a:t>
            </a:r>
            <a:r>
              <a:rPr lang="en-US" sz="2000" dirty="0">
                <a:solidFill>
                  <a:schemeClr val="accent2"/>
                </a:solidFill>
              </a:rPr>
              <a:t> : Represents the average number of days delayed from the payment date </a:t>
            </a:r>
          </a:p>
          <a:p>
            <a:pPr marL="342900" indent="-342900">
              <a:buFont typeface="Arial" panose="020B0604020202020204" pitchFamily="34" charset="0"/>
              <a:buChar char="•"/>
            </a:pPr>
            <a:r>
              <a:rPr lang="en-US" sz="2000" dirty="0" err="1">
                <a:solidFill>
                  <a:schemeClr val="accent2"/>
                </a:solidFill>
              </a:rPr>
              <a:t>Num_of_Delayed_Payment</a:t>
            </a:r>
            <a:r>
              <a:rPr lang="en-US" sz="2000" dirty="0">
                <a:solidFill>
                  <a:schemeClr val="accent2"/>
                </a:solidFill>
              </a:rPr>
              <a:t> : Represents the average number of payments delayed by a person </a:t>
            </a:r>
          </a:p>
          <a:p>
            <a:pPr marL="342900" indent="-342900">
              <a:buFont typeface="Arial" panose="020B0604020202020204" pitchFamily="34" charset="0"/>
              <a:buChar char="•"/>
            </a:pPr>
            <a:r>
              <a:rPr lang="en-US" sz="2000" dirty="0" err="1">
                <a:solidFill>
                  <a:schemeClr val="accent2"/>
                </a:solidFill>
              </a:rPr>
              <a:t>Credit_Mix</a:t>
            </a:r>
            <a:r>
              <a:rPr lang="en-US" sz="2000" dirty="0">
                <a:solidFill>
                  <a:schemeClr val="accent2"/>
                </a:solidFill>
              </a:rPr>
              <a:t> : Represents the classification of the mix of credits </a:t>
            </a:r>
          </a:p>
          <a:p>
            <a:pPr marL="342900" indent="-342900">
              <a:buFont typeface="Arial" panose="020B0604020202020204" pitchFamily="34" charset="0"/>
              <a:buChar char="•"/>
            </a:pPr>
            <a:r>
              <a:rPr lang="en-US" sz="2000" dirty="0" err="1">
                <a:solidFill>
                  <a:schemeClr val="accent2"/>
                </a:solidFill>
              </a:rPr>
              <a:t>Outstanding_Debt</a:t>
            </a:r>
            <a:r>
              <a:rPr lang="en-US" sz="2000" dirty="0">
                <a:solidFill>
                  <a:schemeClr val="accent2"/>
                </a:solidFill>
              </a:rPr>
              <a:t> : Represents the remaining debt to be paid (in USD) </a:t>
            </a:r>
          </a:p>
          <a:p>
            <a:pPr marL="342900" indent="-342900">
              <a:buFont typeface="Arial" panose="020B0604020202020204" pitchFamily="34" charset="0"/>
              <a:buChar char="•"/>
            </a:pPr>
            <a:r>
              <a:rPr lang="en-US" sz="2000" dirty="0" err="1">
                <a:solidFill>
                  <a:schemeClr val="accent2"/>
                </a:solidFill>
              </a:rPr>
              <a:t>Credit_Utilization_Ratio</a:t>
            </a:r>
            <a:r>
              <a:rPr lang="en-US" sz="2000" dirty="0">
                <a:solidFill>
                  <a:schemeClr val="accent2"/>
                </a:solidFill>
              </a:rPr>
              <a:t> : Represents the utilization ratio of credit card </a:t>
            </a:r>
          </a:p>
          <a:p>
            <a:pPr marL="342900" indent="-342900">
              <a:buFont typeface="Arial" panose="020B0604020202020204" pitchFamily="34" charset="0"/>
              <a:buChar char="•"/>
            </a:pPr>
            <a:r>
              <a:rPr lang="en-US" sz="2000" dirty="0" err="1">
                <a:solidFill>
                  <a:schemeClr val="accent2"/>
                </a:solidFill>
              </a:rPr>
              <a:t>Credit_History_Age</a:t>
            </a:r>
            <a:r>
              <a:rPr lang="en-US" sz="2000" dirty="0">
                <a:solidFill>
                  <a:schemeClr val="accent2"/>
                </a:solidFill>
              </a:rPr>
              <a:t> : Represents the age of credit history of the person </a:t>
            </a:r>
          </a:p>
          <a:p>
            <a:pPr marL="342900" indent="-342900">
              <a:buFont typeface="Arial" panose="020B0604020202020204" pitchFamily="34" charset="0"/>
              <a:buChar char="•"/>
            </a:pPr>
            <a:r>
              <a:rPr lang="en-US" sz="2000" dirty="0" err="1">
                <a:solidFill>
                  <a:schemeClr val="accent2"/>
                </a:solidFill>
              </a:rPr>
              <a:t>Payment_of_Min_Amount</a:t>
            </a:r>
            <a:r>
              <a:rPr lang="en-US" sz="2000" dirty="0">
                <a:solidFill>
                  <a:schemeClr val="accent2"/>
                </a:solidFill>
              </a:rPr>
              <a:t> : whether only the minimum amount was paid by the person </a:t>
            </a:r>
          </a:p>
          <a:p>
            <a:pPr marL="342900" indent="-342900">
              <a:buFont typeface="Arial" panose="020B0604020202020204" pitchFamily="34" charset="0"/>
              <a:buChar char="•"/>
            </a:pPr>
            <a:r>
              <a:rPr lang="en-US" sz="2000" dirty="0" err="1">
                <a:solidFill>
                  <a:schemeClr val="accent2"/>
                </a:solidFill>
              </a:rPr>
              <a:t>Total_EMI_per_month</a:t>
            </a:r>
            <a:r>
              <a:rPr lang="en-US" sz="2000" dirty="0">
                <a:solidFill>
                  <a:schemeClr val="accent2"/>
                </a:solidFill>
              </a:rPr>
              <a:t> : Represents the monthly EMI payments (in USD) </a:t>
            </a:r>
          </a:p>
          <a:p>
            <a:pPr marL="342900" indent="-342900">
              <a:buFont typeface="Arial" panose="020B0604020202020204" pitchFamily="34" charset="0"/>
              <a:buChar char="•"/>
            </a:pPr>
            <a:r>
              <a:rPr lang="en-US" sz="2000" dirty="0" err="1">
                <a:solidFill>
                  <a:schemeClr val="accent2"/>
                </a:solidFill>
              </a:rPr>
              <a:t>Payment_Behaviour</a:t>
            </a:r>
            <a:r>
              <a:rPr lang="en-US" sz="2000" dirty="0">
                <a:solidFill>
                  <a:schemeClr val="accent2"/>
                </a:solidFill>
              </a:rPr>
              <a:t> : Represents the payment behavior of the customer (in USD) </a:t>
            </a:r>
          </a:p>
          <a:p>
            <a:pPr marL="342900" indent="-342900">
              <a:buFont typeface="Arial" panose="020B0604020202020204" pitchFamily="34" charset="0"/>
              <a:buChar char="•"/>
            </a:pPr>
            <a:r>
              <a:rPr lang="en-US" sz="2000" dirty="0" err="1">
                <a:solidFill>
                  <a:schemeClr val="accent2"/>
                </a:solidFill>
              </a:rPr>
              <a:t>Monthly_Balance</a:t>
            </a:r>
            <a:r>
              <a:rPr lang="en-US" sz="2000" dirty="0">
                <a:solidFill>
                  <a:schemeClr val="accent2"/>
                </a:solidFill>
              </a:rPr>
              <a:t> : Represents the monthly balance amount of the customer (in USD) </a:t>
            </a:r>
          </a:p>
          <a:p>
            <a:pPr marL="342900" indent="-342900">
              <a:buFont typeface="Arial" panose="020B0604020202020204" pitchFamily="34" charset="0"/>
              <a:buChar char="•"/>
            </a:pPr>
            <a:r>
              <a:rPr lang="en-US" sz="2000" dirty="0" err="1">
                <a:solidFill>
                  <a:schemeClr val="accent2"/>
                </a:solidFill>
              </a:rPr>
              <a:t>Credit_Score</a:t>
            </a:r>
            <a:r>
              <a:rPr lang="en-US" sz="2000" dirty="0">
                <a:solidFill>
                  <a:schemeClr val="accent2"/>
                </a:solidFill>
              </a:rPr>
              <a:t> : Represents the bracket of credit score (Poor, Standard, Good) </a:t>
            </a:r>
            <a:endParaRPr lang="en-IN" sz="2000" dirty="0">
              <a:solidFill>
                <a:schemeClr val="accent2"/>
              </a:solidFill>
            </a:endParaRPr>
          </a:p>
        </p:txBody>
      </p:sp>
    </p:spTree>
    <p:extLst>
      <p:ext uri="{BB962C8B-B14F-4D97-AF65-F5344CB8AC3E}">
        <p14:creationId xmlns:p14="http://schemas.microsoft.com/office/powerpoint/2010/main" val="29472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4986-A761-B39C-6A0B-25120786D942}"/>
              </a:ext>
            </a:extLst>
          </p:cNvPr>
          <p:cNvSpPr>
            <a:spLocks noGrp="1"/>
          </p:cNvSpPr>
          <p:nvPr>
            <p:ph type="title"/>
          </p:nvPr>
        </p:nvSpPr>
        <p:spPr/>
        <p:txBody>
          <a:bodyPr/>
          <a:lstStyle/>
          <a:p>
            <a:r>
              <a:rPr lang="en-IN" dirty="0">
                <a:solidFill>
                  <a:schemeClr val="accent2"/>
                </a:solidFill>
              </a:rPr>
              <a:t>EDA</a:t>
            </a:r>
          </a:p>
        </p:txBody>
      </p:sp>
      <p:sp>
        <p:nvSpPr>
          <p:cNvPr id="3" name="Content Placeholder 2">
            <a:extLst>
              <a:ext uri="{FF2B5EF4-FFF2-40B4-BE49-F238E27FC236}">
                <a16:creationId xmlns:a16="http://schemas.microsoft.com/office/drawing/2014/main" id="{DB707C91-FB38-5B23-90CF-3AEE1DA7DF70}"/>
              </a:ext>
            </a:extLst>
          </p:cNvPr>
          <p:cNvSpPr>
            <a:spLocks noGrp="1"/>
          </p:cNvSpPr>
          <p:nvPr>
            <p:ph idx="1"/>
          </p:nvPr>
        </p:nvSpPr>
        <p:spPr/>
        <p:txBody>
          <a:bodyPr/>
          <a:lstStyle/>
          <a:p>
            <a:r>
              <a:rPr lang="en-IN" dirty="0">
                <a:solidFill>
                  <a:schemeClr val="accent2"/>
                </a:solidFill>
              </a:rPr>
              <a:t>Correlation Matrix</a:t>
            </a:r>
          </a:p>
          <a:p>
            <a:endParaRPr lang="en-IN" dirty="0">
              <a:solidFill>
                <a:schemeClr val="accent2"/>
              </a:solidFill>
            </a:endParaRPr>
          </a:p>
        </p:txBody>
      </p:sp>
      <p:pic>
        <p:nvPicPr>
          <p:cNvPr id="5" name="Picture 4">
            <a:extLst>
              <a:ext uri="{FF2B5EF4-FFF2-40B4-BE49-F238E27FC236}">
                <a16:creationId xmlns:a16="http://schemas.microsoft.com/office/drawing/2014/main" id="{B12A2F2A-557D-D42F-AB17-7C5FEE91F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408902"/>
            <a:ext cx="9822426" cy="4449097"/>
          </a:xfrm>
          <a:prstGeom prst="rect">
            <a:avLst/>
          </a:prstGeom>
        </p:spPr>
      </p:pic>
    </p:spTree>
    <p:extLst>
      <p:ext uri="{BB962C8B-B14F-4D97-AF65-F5344CB8AC3E}">
        <p14:creationId xmlns:p14="http://schemas.microsoft.com/office/powerpoint/2010/main" val="323952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1EFE-4392-CE4A-635E-A61239B00B63}"/>
              </a:ext>
            </a:extLst>
          </p:cNvPr>
          <p:cNvSpPr>
            <a:spLocks noGrp="1"/>
          </p:cNvSpPr>
          <p:nvPr>
            <p:ph type="title"/>
          </p:nvPr>
        </p:nvSpPr>
        <p:spPr/>
        <p:txBody>
          <a:bodyPr/>
          <a:lstStyle/>
          <a:p>
            <a:r>
              <a:rPr lang="en-IN" dirty="0">
                <a:solidFill>
                  <a:schemeClr val="accent2"/>
                </a:solidFill>
              </a:rPr>
              <a:t>Customer demographics </a:t>
            </a:r>
          </a:p>
        </p:txBody>
      </p:sp>
      <p:pic>
        <p:nvPicPr>
          <p:cNvPr id="5" name="Content Placeholder 4">
            <a:extLst>
              <a:ext uri="{FF2B5EF4-FFF2-40B4-BE49-F238E27FC236}">
                <a16:creationId xmlns:a16="http://schemas.microsoft.com/office/drawing/2014/main" id="{565B446C-5730-F0CB-BCE4-DA3A136699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6218" y="2026186"/>
            <a:ext cx="5559563" cy="3950216"/>
          </a:xfrm>
        </p:spPr>
      </p:pic>
    </p:spTree>
    <p:extLst>
      <p:ext uri="{BB962C8B-B14F-4D97-AF65-F5344CB8AC3E}">
        <p14:creationId xmlns:p14="http://schemas.microsoft.com/office/powerpoint/2010/main" val="173105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3619-BDE0-D07A-B239-1F61D05A964D}"/>
              </a:ext>
            </a:extLst>
          </p:cNvPr>
          <p:cNvSpPr>
            <a:spLocks noGrp="1"/>
          </p:cNvSpPr>
          <p:nvPr>
            <p:ph type="title"/>
          </p:nvPr>
        </p:nvSpPr>
        <p:spPr/>
        <p:txBody>
          <a:bodyPr/>
          <a:lstStyle/>
          <a:p>
            <a:r>
              <a:rPr lang="en-US" dirty="0">
                <a:solidFill>
                  <a:schemeClr val="accent2"/>
                </a:solidFill>
              </a:rPr>
              <a:t>Customer demographics and financial information group by credit scores</a:t>
            </a:r>
            <a:endParaRPr lang="en-IN" dirty="0">
              <a:solidFill>
                <a:schemeClr val="accent2"/>
              </a:solidFill>
            </a:endParaRPr>
          </a:p>
        </p:txBody>
      </p:sp>
      <p:pic>
        <p:nvPicPr>
          <p:cNvPr id="5" name="Content Placeholder 4">
            <a:extLst>
              <a:ext uri="{FF2B5EF4-FFF2-40B4-BE49-F238E27FC236}">
                <a16:creationId xmlns:a16="http://schemas.microsoft.com/office/drawing/2014/main" id="{8158F500-B31D-E6A3-1942-5E1404DC53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1959" y="2021614"/>
            <a:ext cx="5148082" cy="3959360"/>
          </a:xfrm>
        </p:spPr>
      </p:pic>
    </p:spTree>
    <p:extLst>
      <p:ext uri="{BB962C8B-B14F-4D97-AF65-F5344CB8AC3E}">
        <p14:creationId xmlns:p14="http://schemas.microsoft.com/office/powerpoint/2010/main" val="31959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A43C-43C6-A38F-E6C8-524FD8C959FF}"/>
              </a:ext>
            </a:extLst>
          </p:cNvPr>
          <p:cNvSpPr>
            <a:spLocks noGrp="1"/>
          </p:cNvSpPr>
          <p:nvPr>
            <p:ph type="title"/>
          </p:nvPr>
        </p:nvSpPr>
        <p:spPr/>
        <p:txBody>
          <a:bodyPr/>
          <a:lstStyle/>
          <a:p>
            <a:r>
              <a:rPr lang="en-US" dirty="0">
                <a:solidFill>
                  <a:schemeClr val="accent2"/>
                </a:solidFill>
              </a:rPr>
              <a:t>Customer demographics and financial information group by credit scores</a:t>
            </a:r>
            <a:endParaRPr lang="en-IN" dirty="0">
              <a:solidFill>
                <a:schemeClr val="accent2"/>
              </a:solidFill>
            </a:endParaRPr>
          </a:p>
        </p:txBody>
      </p:sp>
      <p:pic>
        <p:nvPicPr>
          <p:cNvPr id="5" name="Content Placeholder 4">
            <a:extLst>
              <a:ext uri="{FF2B5EF4-FFF2-40B4-BE49-F238E27FC236}">
                <a16:creationId xmlns:a16="http://schemas.microsoft.com/office/drawing/2014/main" id="{699EB520-3E57-E41C-EDDC-102EE44260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3086" y="2021614"/>
            <a:ext cx="5385827" cy="3959360"/>
          </a:xfrm>
        </p:spPr>
      </p:pic>
    </p:spTree>
    <p:extLst>
      <p:ext uri="{BB962C8B-B14F-4D97-AF65-F5344CB8AC3E}">
        <p14:creationId xmlns:p14="http://schemas.microsoft.com/office/powerpoint/2010/main" val="41895695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110</TotalTime>
  <Words>846</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PowerPoint Presentation</vt:lpstr>
      <vt:lpstr>Introduction</vt:lpstr>
      <vt:lpstr>Problem Statement</vt:lpstr>
      <vt:lpstr>Variables description</vt:lpstr>
      <vt:lpstr>PowerPoint Presentation</vt:lpstr>
      <vt:lpstr>EDA</vt:lpstr>
      <vt:lpstr>Customer demographics </vt:lpstr>
      <vt:lpstr>Customer demographics and financial information group by credit scores</vt:lpstr>
      <vt:lpstr>Customer demographics and financial information group by credit scores</vt:lpstr>
      <vt:lpstr>Customer demographics and financial information group by credit scores</vt:lpstr>
      <vt:lpstr>Customer demographics and financial information group by credit scores </vt:lpstr>
      <vt:lpstr>Customer demographics and financial information group by credit scores</vt:lpstr>
      <vt:lpstr>Customer financial information group by payment behavior</vt:lpstr>
      <vt:lpstr>Clustering</vt:lpstr>
      <vt:lpstr>K-means clustering method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Umamaheswari Selvaraj</dc:creator>
  <cp:lastModifiedBy>Umamaheswari Selvaraj</cp:lastModifiedBy>
  <cp:revision>1</cp:revision>
  <dcterms:created xsi:type="dcterms:W3CDTF">2024-05-09T04:26:03Z</dcterms:created>
  <dcterms:modified xsi:type="dcterms:W3CDTF">2024-05-09T10:12:31Z</dcterms:modified>
</cp:coreProperties>
</file>