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3" r:id="rId4"/>
    <p:sldId id="27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3912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F5B"/>
    <a:srgbClr val="205DAB"/>
    <a:srgbClr val="35328F"/>
    <a:srgbClr val="184582"/>
    <a:srgbClr val="102F58"/>
    <a:srgbClr val="272569"/>
    <a:srgbClr val="8EB5EA"/>
    <a:srgbClr val="EE3632"/>
    <a:srgbClr val="C4D9F4"/>
    <a:srgbClr val="D1E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93374" autoAdjust="0"/>
  </p:normalViewPr>
  <p:slideViewPr>
    <p:cSldViewPr snapToGrid="0" showGuides="1">
      <p:cViewPr>
        <p:scale>
          <a:sx n="80" d="100"/>
          <a:sy n="80" d="100"/>
        </p:scale>
        <p:origin x="1253" y="-43"/>
      </p:cViewPr>
      <p:guideLst>
        <p:guide orient="horz" pos="2208"/>
        <p:guide pos="3864"/>
        <p:guide pos="360"/>
        <p:guide pos="7320"/>
        <p:guide orient="horz" pos="3912"/>
        <p:guide orient="horz" pos="81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066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EB071-D2F6-4B96-8E93-545E761263F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6E5E3-5634-4CA9-A145-258F414D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0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E5E3-5634-4CA9-A145-258F414D5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E5E3-5634-4CA9-A145-258F414D5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E5E3-5634-4CA9-A145-258F414D5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6E5E3-5634-4CA9-A145-258F414D5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799-EDFE-4A35-AA81-A6C1D2092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48907-BD67-46FE-8E2D-237FA0ABB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5DC5-088D-4477-944C-8528194B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7471-4CC5-4303-9260-A120AE16F707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D1D4-78BE-4A70-8BF2-FA66F53A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74D8-0BBB-45CD-8476-3603A2B7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C93-1151-4FF9-9C8C-9EABF314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3EF4F-1601-42A5-931C-273743B01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1D2FF-4FFA-44FD-9A19-BBB657DF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086EE-BB6E-4B49-8B11-0C03D488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6605-B212-46A0-94E6-547F14FEAD90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C1CE-2A7C-40B3-ACB5-39D16E51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63883-E440-4017-90B1-4E08D32E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ECD5-A364-454A-8922-53CAA65A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9077F-34E8-4CDC-AF3E-98D53085F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A45-323D-4DA1-A97C-F0487DF8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34FE-5891-4C61-8BEC-6086F1F27A82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27FD-4392-4759-A39E-0ECED790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C1B4-FE8C-44F7-A811-B458C176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3E7E7-576A-46F8-BBF2-55E7A3B1F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C4A07-B460-46A7-B4C5-D6BF45B9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79AD-46D0-42CA-B0B8-F92D8F3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957C-74AD-449A-BC1F-874CBC7D4573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01E5-C7AE-4BC5-94FC-709537BA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2733-9548-45AB-B2F8-37571669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3484AB-94FD-485D-A343-BDE7D581B08E}"/>
              </a:ext>
            </a:extLst>
          </p:cNvPr>
          <p:cNvGrpSpPr/>
          <p:nvPr userDrawn="1"/>
        </p:nvGrpSpPr>
        <p:grpSpPr>
          <a:xfrm>
            <a:off x="11058451" y="6273006"/>
            <a:ext cx="631983" cy="488101"/>
            <a:chOff x="11636374" y="558800"/>
            <a:chExt cx="1101726" cy="850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44FF7-4B0C-491F-9974-7E7E79C4DA57}"/>
                </a:ext>
              </a:extLst>
            </p:cNvPr>
            <p:cNvSpPr/>
            <p:nvPr userDrawn="1"/>
          </p:nvSpPr>
          <p:spPr>
            <a:xfrm>
              <a:off x="11887200" y="558800"/>
              <a:ext cx="850900" cy="850900"/>
            </a:xfrm>
            <a:prstGeom prst="ellipse">
              <a:avLst/>
            </a:prstGeom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D1C934-AD2F-4443-92DF-3CF92D7E6C1C}"/>
                </a:ext>
              </a:extLst>
            </p:cNvPr>
            <p:cNvSpPr/>
            <p:nvPr userDrawn="1"/>
          </p:nvSpPr>
          <p:spPr>
            <a:xfrm>
              <a:off x="11636374" y="908050"/>
              <a:ext cx="501651" cy="501648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86E1E-1840-4AB3-91E6-A8352656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7045"/>
            <a:ext cx="11049000" cy="965679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8F60-D42E-4ED6-A0F9-94CB951C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75304"/>
            <a:ext cx="11049000" cy="454281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B89D-C184-4E8F-9966-0F1F1AF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743200" cy="365125"/>
          </a:xfrm>
        </p:spPr>
        <p:txBody>
          <a:bodyPr/>
          <a:lstStyle/>
          <a:p>
            <a:fld id="{68858C17-BDEA-4474-A895-67B2170B9E0E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F07B5-651F-4E31-9779-4763E8C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4D0C-4F75-4B02-9747-A53F802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768" y="6356350"/>
            <a:ext cx="361950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9AD71B9F-3993-4306-BFF8-A983D4BB90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BD475E-7AD0-45EF-A648-10E6B966248D}"/>
              </a:ext>
            </a:extLst>
          </p:cNvPr>
          <p:cNvGrpSpPr/>
          <p:nvPr userDrawn="1"/>
        </p:nvGrpSpPr>
        <p:grpSpPr>
          <a:xfrm>
            <a:off x="0" y="-606158"/>
            <a:ext cx="1393632" cy="341612"/>
            <a:chOff x="0" y="-685429"/>
            <a:chExt cx="2040418" cy="5001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503AF1-B74C-4C50-BBA4-88F2B4FACA16}"/>
                </a:ext>
              </a:extLst>
            </p:cNvPr>
            <p:cNvSpPr/>
            <p:nvPr/>
          </p:nvSpPr>
          <p:spPr>
            <a:xfrm flipV="1">
              <a:off x="0" y="-685429"/>
              <a:ext cx="500153" cy="500154"/>
            </a:xfrm>
            <a:prstGeom prst="ellipse">
              <a:avLst/>
            </a:prstGeom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6AB34C-5F07-4E6F-90BD-C575351674CA}"/>
                </a:ext>
              </a:extLst>
            </p:cNvPr>
            <p:cNvSpPr/>
            <p:nvPr/>
          </p:nvSpPr>
          <p:spPr>
            <a:xfrm flipV="1">
              <a:off x="770132" y="-685429"/>
              <a:ext cx="500153" cy="500154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AA6AFA-8837-46C7-B9ED-DD483B744029}"/>
                </a:ext>
              </a:extLst>
            </p:cNvPr>
            <p:cNvSpPr/>
            <p:nvPr/>
          </p:nvSpPr>
          <p:spPr>
            <a:xfrm flipV="1">
              <a:off x="1540265" y="-685429"/>
              <a:ext cx="500153" cy="500154"/>
            </a:xfrm>
            <a:prstGeom prst="ellipse">
              <a:avLst/>
            </a:prstGeom>
            <a:solidFill>
              <a:srgbClr val="353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65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C3281C-E59B-488D-9A83-83A8155D8BEC}"/>
              </a:ext>
            </a:extLst>
          </p:cNvPr>
          <p:cNvSpPr/>
          <p:nvPr userDrawn="1"/>
        </p:nvSpPr>
        <p:spPr>
          <a:xfrm rot="16200000" flipH="1" flipV="1">
            <a:off x="6822167" y="-2732290"/>
            <a:ext cx="2631905" cy="8096487"/>
          </a:xfrm>
          <a:custGeom>
            <a:avLst/>
            <a:gdLst>
              <a:gd name="connsiteX0" fmla="*/ 0 w 2631905"/>
              <a:gd name="connsiteY0" fmla="*/ 8096487 h 8096487"/>
              <a:gd name="connsiteX1" fmla="*/ 0 w 2631905"/>
              <a:gd name="connsiteY1" fmla="*/ 5012851 h 8096487"/>
              <a:gd name="connsiteX2" fmla="*/ 1 w 2631905"/>
              <a:gd name="connsiteY2" fmla="*/ 5012851 h 8096487"/>
              <a:gd name="connsiteX3" fmla="*/ 1 w 2631905"/>
              <a:gd name="connsiteY3" fmla="*/ 706054 h 8096487"/>
              <a:gd name="connsiteX4" fmla="*/ 1 w 2631905"/>
              <a:gd name="connsiteY4" fmla="*/ 706054 h 8096487"/>
              <a:gd name="connsiteX5" fmla="*/ 1 w 2631905"/>
              <a:gd name="connsiteY5" fmla="*/ 0 h 8096487"/>
              <a:gd name="connsiteX6" fmla="*/ 1256127 w 2631905"/>
              <a:gd name="connsiteY6" fmla="*/ 0 h 8096487"/>
              <a:gd name="connsiteX7" fmla="*/ 1135945 w 2631905"/>
              <a:gd name="connsiteY7" fmla="*/ 132234 h 8096487"/>
              <a:gd name="connsiteX8" fmla="*/ 913008 w 2631905"/>
              <a:gd name="connsiteY8" fmla="*/ 325330 h 8096487"/>
              <a:gd name="connsiteX9" fmla="*/ 850904 w 2631905"/>
              <a:gd name="connsiteY9" fmla="*/ 365132 h 8096487"/>
              <a:gd name="connsiteX10" fmla="*/ 870762 w 2631905"/>
              <a:gd name="connsiteY10" fmla="*/ 374921 h 8096487"/>
              <a:gd name="connsiteX11" fmla="*/ 1416408 w 2631905"/>
              <a:gd name="connsiteY11" fmla="*/ 1245785 h 8096487"/>
              <a:gd name="connsiteX12" fmla="*/ 1421341 w 2631905"/>
              <a:gd name="connsiteY12" fmla="*/ 1353196 h 8096487"/>
              <a:gd name="connsiteX13" fmla="*/ 1503215 w 2631905"/>
              <a:gd name="connsiteY13" fmla="*/ 1376342 h 8096487"/>
              <a:gd name="connsiteX14" fmla="*/ 2631905 w 2631905"/>
              <a:gd name="connsiteY14" fmla="*/ 3063133 h 8096487"/>
              <a:gd name="connsiteX15" fmla="*/ 1503215 w 2631905"/>
              <a:gd name="connsiteY15" fmla="*/ 4749923 h 8096487"/>
              <a:gd name="connsiteX16" fmla="*/ 1421341 w 2631905"/>
              <a:gd name="connsiteY16" fmla="*/ 4773069 h 8096487"/>
              <a:gd name="connsiteX17" fmla="*/ 1416408 w 2631905"/>
              <a:gd name="connsiteY17" fmla="*/ 4880480 h 8096487"/>
              <a:gd name="connsiteX18" fmla="*/ 949810 w 2631905"/>
              <a:gd name="connsiteY18" fmla="*/ 5702419 h 8096487"/>
              <a:gd name="connsiteX19" fmla="*/ 943636 w 2631905"/>
              <a:gd name="connsiteY19" fmla="*/ 5706240 h 8096487"/>
              <a:gd name="connsiteX20" fmla="*/ 1004071 w 2631905"/>
              <a:gd name="connsiteY20" fmla="*/ 5810623 h 8096487"/>
              <a:gd name="connsiteX21" fmla="*/ 1187665 w 2631905"/>
              <a:gd name="connsiteY21" fmla="*/ 6554669 h 8096487"/>
              <a:gd name="connsiteX22" fmla="*/ 65784 w 2631905"/>
              <a:gd name="connsiteY22" fmla="*/ 8079572 h 80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31905" h="8096487">
                <a:moveTo>
                  <a:pt x="0" y="8096487"/>
                </a:moveTo>
                <a:lnTo>
                  <a:pt x="0" y="5012851"/>
                </a:lnTo>
                <a:lnTo>
                  <a:pt x="1" y="5012851"/>
                </a:lnTo>
                <a:lnTo>
                  <a:pt x="1" y="706054"/>
                </a:lnTo>
                <a:lnTo>
                  <a:pt x="1" y="706054"/>
                </a:lnTo>
                <a:lnTo>
                  <a:pt x="1" y="0"/>
                </a:lnTo>
                <a:lnTo>
                  <a:pt x="1256127" y="0"/>
                </a:lnTo>
                <a:lnTo>
                  <a:pt x="1135945" y="132234"/>
                </a:lnTo>
                <a:cubicBezTo>
                  <a:pt x="1066413" y="201766"/>
                  <a:pt x="991908" y="266324"/>
                  <a:pt x="913008" y="325330"/>
                </a:cubicBezTo>
                <a:lnTo>
                  <a:pt x="850904" y="365132"/>
                </a:lnTo>
                <a:lnTo>
                  <a:pt x="870762" y="374921"/>
                </a:lnTo>
                <a:cubicBezTo>
                  <a:pt x="1168614" y="540154"/>
                  <a:pt x="1381159" y="864155"/>
                  <a:pt x="1416408" y="1245785"/>
                </a:cubicBezTo>
                <a:lnTo>
                  <a:pt x="1421341" y="1353196"/>
                </a:lnTo>
                <a:lnTo>
                  <a:pt x="1503215" y="1376342"/>
                </a:lnTo>
                <a:cubicBezTo>
                  <a:pt x="2157121" y="1599963"/>
                  <a:pt x="2631905" y="2270586"/>
                  <a:pt x="2631905" y="3063133"/>
                </a:cubicBezTo>
                <a:cubicBezTo>
                  <a:pt x="2631905" y="3855680"/>
                  <a:pt x="2157121" y="4526302"/>
                  <a:pt x="1503215" y="4749923"/>
                </a:cubicBezTo>
                <a:lnTo>
                  <a:pt x="1421341" y="4773069"/>
                </a:lnTo>
                <a:lnTo>
                  <a:pt x="1416408" y="4880480"/>
                </a:lnTo>
                <a:cubicBezTo>
                  <a:pt x="1384363" y="5227415"/>
                  <a:pt x="1205793" y="5526724"/>
                  <a:pt x="949810" y="5702419"/>
                </a:cubicBezTo>
                <a:lnTo>
                  <a:pt x="943636" y="5706240"/>
                </a:lnTo>
                <a:lnTo>
                  <a:pt x="1004071" y="5810623"/>
                </a:lnTo>
                <a:cubicBezTo>
                  <a:pt x="1121301" y="6032807"/>
                  <a:pt x="1187665" y="6285988"/>
                  <a:pt x="1187665" y="6554669"/>
                </a:cubicBezTo>
                <a:cubicBezTo>
                  <a:pt x="1187665" y="7271153"/>
                  <a:pt x="715745" y="7877413"/>
                  <a:pt x="65784" y="8079572"/>
                </a:cubicBezTo>
                <a:close/>
              </a:path>
            </a:pathLst>
          </a:custGeom>
          <a:solidFill>
            <a:schemeClr val="bg1">
              <a:lumMod val="95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C981D9-49B9-491A-B3BC-BFB48641B3EB}"/>
              </a:ext>
            </a:extLst>
          </p:cNvPr>
          <p:cNvGrpSpPr/>
          <p:nvPr userDrawn="1"/>
        </p:nvGrpSpPr>
        <p:grpSpPr>
          <a:xfrm>
            <a:off x="0" y="2896610"/>
            <a:ext cx="12186364" cy="3961391"/>
            <a:chOff x="0" y="2896610"/>
            <a:chExt cx="12186364" cy="39613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5F3072-6875-48D5-B6B2-4771D641F1F1}"/>
                </a:ext>
              </a:extLst>
            </p:cNvPr>
            <p:cNvSpPr/>
            <p:nvPr/>
          </p:nvSpPr>
          <p:spPr>
            <a:xfrm rot="16200000">
              <a:off x="2337429" y="559181"/>
              <a:ext cx="3961390" cy="8636247"/>
            </a:xfrm>
            <a:custGeom>
              <a:avLst/>
              <a:gdLst>
                <a:gd name="connsiteX0" fmla="*/ 3961390 w 3961390"/>
                <a:gd name="connsiteY0" fmla="*/ 4610450 h 8636247"/>
                <a:gd name="connsiteX1" fmla="*/ 2262552 w 3961390"/>
                <a:gd name="connsiteY1" fmla="*/ 7149309 h 8636247"/>
                <a:gd name="connsiteX2" fmla="*/ 2139319 w 3961390"/>
                <a:gd name="connsiteY2" fmla="*/ 7184147 h 8636247"/>
                <a:gd name="connsiteX3" fmla="*/ 2131895 w 3961390"/>
                <a:gd name="connsiteY3" fmla="*/ 7345816 h 8636247"/>
                <a:gd name="connsiteX4" fmla="*/ 1429598 w 3961390"/>
                <a:gd name="connsiteY4" fmla="*/ 8582950 h 8636247"/>
                <a:gd name="connsiteX5" fmla="*/ 1343483 w 3961390"/>
                <a:gd name="connsiteY5" fmla="*/ 8636247 h 8636247"/>
                <a:gd name="connsiteX6" fmla="*/ 0 w 3961390"/>
                <a:gd name="connsiteY6" fmla="*/ 8636247 h 8636247"/>
                <a:gd name="connsiteX7" fmla="*/ 0 w 3961390"/>
                <a:gd name="connsiteY7" fmla="*/ 1062710 h 8636247"/>
                <a:gd name="connsiteX8" fmla="*/ 0 w 3961390"/>
                <a:gd name="connsiteY8" fmla="*/ 1062711 h 8636247"/>
                <a:gd name="connsiteX9" fmla="*/ 0 w 3961390"/>
                <a:gd name="connsiteY9" fmla="*/ 0 h 8636247"/>
                <a:gd name="connsiteX10" fmla="*/ 1890648 w 3961390"/>
                <a:gd name="connsiteY10" fmla="*/ 0 h 8636247"/>
                <a:gd name="connsiteX11" fmla="*/ 1709757 w 3961390"/>
                <a:gd name="connsiteY11" fmla="*/ 199030 h 8636247"/>
                <a:gd name="connsiteX12" fmla="*/ 1374205 w 3961390"/>
                <a:gd name="connsiteY12" fmla="*/ 489667 h 8636247"/>
                <a:gd name="connsiteX13" fmla="*/ 1284849 w 3961390"/>
                <a:gd name="connsiteY13" fmla="*/ 551607 h 8636247"/>
                <a:gd name="connsiteX14" fmla="*/ 1310620 w 3961390"/>
                <a:gd name="connsiteY14" fmla="*/ 564310 h 8636247"/>
                <a:gd name="connsiteX15" fmla="*/ 2131895 w 3961390"/>
                <a:gd name="connsiteY15" fmla="*/ 1875083 h 8636247"/>
                <a:gd name="connsiteX16" fmla="*/ 2139319 w 3961390"/>
                <a:gd name="connsiteY16" fmla="*/ 2036752 h 8636247"/>
                <a:gd name="connsiteX17" fmla="*/ 2262552 w 3961390"/>
                <a:gd name="connsiteY17" fmla="*/ 2071591 h 8636247"/>
                <a:gd name="connsiteX18" fmla="*/ 3961390 w 3961390"/>
                <a:gd name="connsiteY18" fmla="*/ 4610450 h 86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1390" h="8636247">
                  <a:moveTo>
                    <a:pt x="3961390" y="4610450"/>
                  </a:moveTo>
                  <a:cubicBezTo>
                    <a:pt x="3961390" y="5803346"/>
                    <a:pt x="3246772" y="6812729"/>
                    <a:pt x="2262552" y="7149309"/>
                  </a:cubicBezTo>
                  <a:lnTo>
                    <a:pt x="2139319" y="7184147"/>
                  </a:lnTo>
                  <a:lnTo>
                    <a:pt x="2131895" y="7345816"/>
                  </a:lnTo>
                  <a:cubicBezTo>
                    <a:pt x="2083662" y="7868003"/>
                    <a:pt x="1814888" y="8318506"/>
                    <a:pt x="1429598" y="8582950"/>
                  </a:cubicBezTo>
                  <a:lnTo>
                    <a:pt x="1343483" y="8636247"/>
                  </a:lnTo>
                  <a:lnTo>
                    <a:pt x="0" y="8636247"/>
                  </a:lnTo>
                  <a:lnTo>
                    <a:pt x="0" y="1062710"/>
                  </a:lnTo>
                  <a:lnTo>
                    <a:pt x="0" y="1062711"/>
                  </a:lnTo>
                  <a:lnTo>
                    <a:pt x="0" y="0"/>
                  </a:lnTo>
                  <a:lnTo>
                    <a:pt x="1890648" y="0"/>
                  </a:lnTo>
                  <a:lnTo>
                    <a:pt x="1709757" y="199030"/>
                  </a:lnTo>
                  <a:cubicBezTo>
                    <a:pt x="1605101" y="303686"/>
                    <a:pt x="1492960" y="400855"/>
                    <a:pt x="1374205" y="489667"/>
                  </a:cubicBezTo>
                  <a:lnTo>
                    <a:pt x="1284849" y="551607"/>
                  </a:lnTo>
                  <a:lnTo>
                    <a:pt x="1310620" y="564310"/>
                  </a:lnTo>
                  <a:cubicBezTo>
                    <a:pt x="1758929" y="813008"/>
                    <a:pt x="2078839" y="1300677"/>
                    <a:pt x="2131895" y="1875083"/>
                  </a:cubicBezTo>
                  <a:lnTo>
                    <a:pt x="2139319" y="2036752"/>
                  </a:lnTo>
                  <a:lnTo>
                    <a:pt x="2262552" y="2071591"/>
                  </a:lnTo>
                  <a:cubicBezTo>
                    <a:pt x="3246772" y="2408171"/>
                    <a:pt x="3961390" y="3417555"/>
                    <a:pt x="3961390" y="461045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32C025-2EC0-41BB-885B-C36471C00548}"/>
                </a:ext>
              </a:extLst>
            </p:cNvPr>
            <p:cNvSpPr/>
            <p:nvPr/>
          </p:nvSpPr>
          <p:spPr>
            <a:xfrm>
              <a:off x="7545054" y="5070396"/>
              <a:ext cx="4641310" cy="1787605"/>
            </a:xfrm>
            <a:custGeom>
              <a:avLst/>
              <a:gdLst>
                <a:gd name="connsiteX0" fmla="*/ 1965675 w 3931350"/>
                <a:gd name="connsiteY0" fmla="*/ 0 h 1514163"/>
                <a:gd name="connsiteX1" fmla="*/ 3909785 w 3931350"/>
                <a:gd name="connsiteY1" fmla="*/ 1430295 h 1514163"/>
                <a:gd name="connsiteX2" fmla="*/ 3931350 w 3931350"/>
                <a:gd name="connsiteY2" fmla="*/ 1514163 h 1514163"/>
                <a:gd name="connsiteX3" fmla="*/ 0 w 3931350"/>
                <a:gd name="connsiteY3" fmla="*/ 1514163 h 1514163"/>
                <a:gd name="connsiteX4" fmla="*/ 21565 w 3931350"/>
                <a:gd name="connsiteY4" fmla="*/ 1430295 h 1514163"/>
                <a:gd name="connsiteX5" fmla="*/ 1965675 w 3931350"/>
                <a:gd name="connsiteY5" fmla="*/ 0 h 151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1350" h="1514163">
                  <a:moveTo>
                    <a:pt x="1965675" y="0"/>
                  </a:moveTo>
                  <a:cubicBezTo>
                    <a:pt x="2879125" y="0"/>
                    <a:pt x="3652051" y="601655"/>
                    <a:pt x="3909785" y="1430295"/>
                  </a:cubicBezTo>
                  <a:lnTo>
                    <a:pt x="3931350" y="1514163"/>
                  </a:lnTo>
                  <a:lnTo>
                    <a:pt x="0" y="1514163"/>
                  </a:lnTo>
                  <a:lnTo>
                    <a:pt x="21565" y="1430295"/>
                  </a:lnTo>
                  <a:cubicBezTo>
                    <a:pt x="279299" y="601655"/>
                    <a:pt x="1052225" y="0"/>
                    <a:pt x="1965675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3484AB-94FD-485D-A343-BDE7D581B08E}"/>
              </a:ext>
            </a:extLst>
          </p:cNvPr>
          <p:cNvGrpSpPr/>
          <p:nvPr userDrawn="1"/>
        </p:nvGrpSpPr>
        <p:grpSpPr>
          <a:xfrm>
            <a:off x="11058451" y="6273006"/>
            <a:ext cx="631983" cy="488101"/>
            <a:chOff x="11636374" y="558800"/>
            <a:chExt cx="1101726" cy="850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44FF7-4B0C-491F-9974-7E7E79C4DA57}"/>
                </a:ext>
              </a:extLst>
            </p:cNvPr>
            <p:cNvSpPr/>
            <p:nvPr userDrawn="1"/>
          </p:nvSpPr>
          <p:spPr>
            <a:xfrm>
              <a:off x="11887200" y="558800"/>
              <a:ext cx="850900" cy="850900"/>
            </a:xfrm>
            <a:prstGeom prst="ellipse">
              <a:avLst/>
            </a:prstGeom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D1C934-AD2F-4443-92DF-3CF92D7E6C1C}"/>
                </a:ext>
              </a:extLst>
            </p:cNvPr>
            <p:cNvSpPr/>
            <p:nvPr userDrawn="1"/>
          </p:nvSpPr>
          <p:spPr>
            <a:xfrm>
              <a:off x="11636374" y="908050"/>
              <a:ext cx="501651" cy="501648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86E1E-1840-4AB3-91E6-A8352656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7045"/>
            <a:ext cx="11049000" cy="965679"/>
          </a:xfrm>
        </p:spPr>
        <p:txBody>
          <a:bodyPr>
            <a:normAutofit/>
          </a:bodyPr>
          <a:lstStyle>
            <a:lvl1pPr algn="ctr">
              <a:defRPr sz="3600"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8F60-D42E-4ED6-A0F9-94CB951C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75304"/>
            <a:ext cx="11049000" cy="4542812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B89D-C184-4E8F-9966-0F1F1AF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743200" cy="365125"/>
          </a:xfrm>
        </p:spPr>
        <p:txBody>
          <a:bodyPr/>
          <a:lstStyle/>
          <a:p>
            <a:fld id="{68858C17-BDEA-4474-A895-67B2170B9E0E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F07B5-651F-4E31-9779-4763E8C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4D0C-4F75-4B02-9747-A53F8023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768" y="6356350"/>
            <a:ext cx="361950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9AD71B9F-3993-4306-BFF8-A983D4BB90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F01C64-3631-4A3E-94D1-D4C93D2895BC}"/>
              </a:ext>
            </a:extLst>
          </p:cNvPr>
          <p:cNvGrpSpPr/>
          <p:nvPr userDrawn="1"/>
        </p:nvGrpSpPr>
        <p:grpSpPr>
          <a:xfrm>
            <a:off x="0" y="-606158"/>
            <a:ext cx="1393632" cy="341612"/>
            <a:chOff x="0" y="-685429"/>
            <a:chExt cx="2040418" cy="50015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ABE66D-7694-4B32-84A1-993E5CF2F481}"/>
                </a:ext>
              </a:extLst>
            </p:cNvPr>
            <p:cNvSpPr/>
            <p:nvPr/>
          </p:nvSpPr>
          <p:spPr>
            <a:xfrm flipV="1">
              <a:off x="0" y="-685429"/>
              <a:ext cx="500153" cy="500154"/>
            </a:xfrm>
            <a:prstGeom prst="ellipse">
              <a:avLst/>
            </a:prstGeom>
            <a:solidFill>
              <a:srgbClr val="205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C27BA4-719C-4D45-91C0-B9B59396FC9B}"/>
                </a:ext>
              </a:extLst>
            </p:cNvPr>
            <p:cNvSpPr/>
            <p:nvPr/>
          </p:nvSpPr>
          <p:spPr>
            <a:xfrm flipV="1">
              <a:off x="770132" y="-685429"/>
              <a:ext cx="500153" cy="500154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2C1C4A-9203-47FE-8697-62C635DF5C4C}"/>
                </a:ext>
              </a:extLst>
            </p:cNvPr>
            <p:cNvSpPr/>
            <p:nvPr/>
          </p:nvSpPr>
          <p:spPr>
            <a:xfrm flipV="1">
              <a:off x="1540265" y="-685429"/>
              <a:ext cx="500153" cy="500154"/>
            </a:xfrm>
            <a:prstGeom prst="ellipse">
              <a:avLst/>
            </a:prstGeom>
            <a:solidFill>
              <a:srgbClr val="353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9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84DF-5B38-4088-9460-168D166A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39CD-BC04-4084-8481-55473A7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86D7-2C0C-4AFA-B9BF-D177C100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FD22-B07A-4E15-9375-764679C9222A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9711-3A62-4828-AADE-59006523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362C-D9BE-43C6-BFE0-3128B653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63F6-3558-480A-9CC2-87BE8CE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78EC-C4E9-411C-BC68-822B3E31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64ED5-047E-4D13-A4C5-4B1F01B9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71F0-9D92-4704-9A30-EDDB8BFB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4491-ECCE-4F0C-9B05-2A9B3E851973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AEC3-82ED-4B6F-9A0D-DA589C1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5BACA-1AF9-4E92-B4A7-366AE817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B7E4-F118-4D6A-A045-683D13C5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8CF6-D523-4429-A46A-D2A50B53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2F20B-FC42-413A-975D-70D4C7B3D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2E7FB-6215-449F-8902-9D2EE0286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6EE10-8AD5-4864-8202-BC4D9D0BB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3F29B-1B27-4159-B7F3-A0507E8D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D97A-2705-48DC-96F3-02D6F6734BE8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6C842-9D7C-458D-9819-B365EA36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D23A0-912D-474B-B74F-F91550F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6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502B-3FBB-46E7-942F-BBC364DD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FF2E3-9028-4B76-93E3-B159E73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73C-B5C2-414E-B202-209D6C457B93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64999-F5F3-4A83-9B28-8C1A40F1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28276-ABBF-4364-B9AD-DC68FE5A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61156-6F62-4A97-A535-816FC0E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729D-3C59-4E02-8001-0B8EE89BB2DD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71452-E596-4CE1-A791-E188F6F0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12C77-84B4-41B6-91F6-D15E02A5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6EB1-E17A-4051-8569-1942F45A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96CD-9630-4D7F-9F8A-8E40200B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E341-9335-497C-81EC-78EC1A1C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24BB-4905-416C-9C18-C9000B5B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5C69-A14E-4E8C-B998-446850395057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4643-D6F2-4F2E-B9E7-549DBDA9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2712-F9E1-4F4B-AF82-F4CAB5C9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8424A-D714-4C2A-90BC-9EF05B18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EBE6-B011-48C3-A993-7B4E0701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FA0A-42C3-4F56-BC8F-EEBA777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BAB1-FC3A-4B4F-A259-91E14C8717D1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6033-1847-40E9-A28E-DA6E9CE71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E4A3-4093-4AC5-9C23-7E6454E1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1B9F-3993-4306-BFF8-A983D4BB9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1D3DFCB-C0D3-4E84-98E7-0D411870EF84}"/>
              </a:ext>
            </a:extLst>
          </p:cNvPr>
          <p:cNvSpPr/>
          <p:nvPr/>
        </p:nvSpPr>
        <p:spPr>
          <a:xfrm rot="16200000" flipH="1" flipV="1">
            <a:off x="6822167" y="-2732290"/>
            <a:ext cx="2631905" cy="8096487"/>
          </a:xfrm>
          <a:custGeom>
            <a:avLst/>
            <a:gdLst>
              <a:gd name="connsiteX0" fmla="*/ 0 w 2631905"/>
              <a:gd name="connsiteY0" fmla="*/ 8096487 h 8096487"/>
              <a:gd name="connsiteX1" fmla="*/ 0 w 2631905"/>
              <a:gd name="connsiteY1" fmla="*/ 5012851 h 8096487"/>
              <a:gd name="connsiteX2" fmla="*/ 1 w 2631905"/>
              <a:gd name="connsiteY2" fmla="*/ 5012851 h 8096487"/>
              <a:gd name="connsiteX3" fmla="*/ 1 w 2631905"/>
              <a:gd name="connsiteY3" fmla="*/ 706054 h 8096487"/>
              <a:gd name="connsiteX4" fmla="*/ 1 w 2631905"/>
              <a:gd name="connsiteY4" fmla="*/ 706054 h 8096487"/>
              <a:gd name="connsiteX5" fmla="*/ 1 w 2631905"/>
              <a:gd name="connsiteY5" fmla="*/ 0 h 8096487"/>
              <a:gd name="connsiteX6" fmla="*/ 1256127 w 2631905"/>
              <a:gd name="connsiteY6" fmla="*/ 0 h 8096487"/>
              <a:gd name="connsiteX7" fmla="*/ 1135945 w 2631905"/>
              <a:gd name="connsiteY7" fmla="*/ 132234 h 8096487"/>
              <a:gd name="connsiteX8" fmla="*/ 913008 w 2631905"/>
              <a:gd name="connsiteY8" fmla="*/ 325330 h 8096487"/>
              <a:gd name="connsiteX9" fmla="*/ 850904 w 2631905"/>
              <a:gd name="connsiteY9" fmla="*/ 365132 h 8096487"/>
              <a:gd name="connsiteX10" fmla="*/ 870762 w 2631905"/>
              <a:gd name="connsiteY10" fmla="*/ 374921 h 8096487"/>
              <a:gd name="connsiteX11" fmla="*/ 1416408 w 2631905"/>
              <a:gd name="connsiteY11" fmla="*/ 1245785 h 8096487"/>
              <a:gd name="connsiteX12" fmla="*/ 1421341 w 2631905"/>
              <a:gd name="connsiteY12" fmla="*/ 1353196 h 8096487"/>
              <a:gd name="connsiteX13" fmla="*/ 1503215 w 2631905"/>
              <a:gd name="connsiteY13" fmla="*/ 1376342 h 8096487"/>
              <a:gd name="connsiteX14" fmla="*/ 2631905 w 2631905"/>
              <a:gd name="connsiteY14" fmla="*/ 3063133 h 8096487"/>
              <a:gd name="connsiteX15" fmla="*/ 1503215 w 2631905"/>
              <a:gd name="connsiteY15" fmla="*/ 4749923 h 8096487"/>
              <a:gd name="connsiteX16" fmla="*/ 1421341 w 2631905"/>
              <a:gd name="connsiteY16" fmla="*/ 4773069 h 8096487"/>
              <a:gd name="connsiteX17" fmla="*/ 1416408 w 2631905"/>
              <a:gd name="connsiteY17" fmla="*/ 4880480 h 8096487"/>
              <a:gd name="connsiteX18" fmla="*/ 949810 w 2631905"/>
              <a:gd name="connsiteY18" fmla="*/ 5702419 h 8096487"/>
              <a:gd name="connsiteX19" fmla="*/ 943636 w 2631905"/>
              <a:gd name="connsiteY19" fmla="*/ 5706240 h 8096487"/>
              <a:gd name="connsiteX20" fmla="*/ 1004071 w 2631905"/>
              <a:gd name="connsiteY20" fmla="*/ 5810623 h 8096487"/>
              <a:gd name="connsiteX21" fmla="*/ 1187665 w 2631905"/>
              <a:gd name="connsiteY21" fmla="*/ 6554669 h 8096487"/>
              <a:gd name="connsiteX22" fmla="*/ 65784 w 2631905"/>
              <a:gd name="connsiteY22" fmla="*/ 8079572 h 80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31905" h="8096487">
                <a:moveTo>
                  <a:pt x="0" y="8096487"/>
                </a:moveTo>
                <a:lnTo>
                  <a:pt x="0" y="5012851"/>
                </a:lnTo>
                <a:lnTo>
                  <a:pt x="1" y="5012851"/>
                </a:lnTo>
                <a:lnTo>
                  <a:pt x="1" y="706054"/>
                </a:lnTo>
                <a:lnTo>
                  <a:pt x="1" y="706054"/>
                </a:lnTo>
                <a:lnTo>
                  <a:pt x="1" y="0"/>
                </a:lnTo>
                <a:lnTo>
                  <a:pt x="1256127" y="0"/>
                </a:lnTo>
                <a:lnTo>
                  <a:pt x="1135945" y="132234"/>
                </a:lnTo>
                <a:cubicBezTo>
                  <a:pt x="1066413" y="201766"/>
                  <a:pt x="991908" y="266324"/>
                  <a:pt x="913008" y="325330"/>
                </a:cubicBezTo>
                <a:lnTo>
                  <a:pt x="850904" y="365132"/>
                </a:lnTo>
                <a:lnTo>
                  <a:pt x="870762" y="374921"/>
                </a:lnTo>
                <a:cubicBezTo>
                  <a:pt x="1168614" y="540154"/>
                  <a:pt x="1381159" y="864155"/>
                  <a:pt x="1416408" y="1245785"/>
                </a:cubicBezTo>
                <a:lnTo>
                  <a:pt x="1421341" y="1353196"/>
                </a:lnTo>
                <a:lnTo>
                  <a:pt x="1503215" y="1376342"/>
                </a:lnTo>
                <a:cubicBezTo>
                  <a:pt x="2157121" y="1599963"/>
                  <a:pt x="2631905" y="2270586"/>
                  <a:pt x="2631905" y="3063133"/>
                </a:cubicBezTo>
                <a:cubicBezTo>
                  <a:pt x="2631905" y="3855680"/>
                  <a:pt x="2157121" y="4526302"/>
                  <a:pt x="1503215" y="4749923"/>
                </a:cubicBezTo>
                <a:lnTo>
                  <a:pt x="1421341" y="4773069"/>
                </a:lnTo>
                <a:lnTo>
                  <a:pt x="1416408" y="4880480"/>
                </a:lnTo>
                <a:cubicBezTo>
                  <a:pt x="1384363" y="5227415"/>
                  <a:pt x="1205793" y="5526724"/>
                  <a:pt x="949810" y="5702419"/>
                </a:cubicBezTo>
                <a:lnTo>
                  <a:pt x="943636" y="5706240"/>
                </a:lnTo>
                <a:lnTo>
                  <a:pt x="1004071" y="5810623"/>
                </a:lnTo>
                <a:cubicBezTo>
                  <a:pt x="1121301" y="6032807"/>
                  <a:pt x="1187665" y="6285988"/>
                  <a:pt x="1187665" y="6554669"/>
                </a:cubicBezTo>
                <a:cubicBezTo>
                  <a:pt x="1187665" y="7271153"/>
                  <a:pt x="715745" y="7877413"/>
                  <a:pt x="65784" y="8079572"/>
                </a:cubicBezTo>
                <a:close/>
              </a:path>
            </a:pathLst>
          </a:custGeom>
          <a:solidFill>
            <a:schemeClr val="bg1">
              <a:lumMod val="95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6E67C-4C26-466B-90EC-1CB45430BB1B}"/>
              </a:ext>
            </a:extLst>
          </p:cNvPr>
          <p:cNvGrpSpPr/>
          <p:nvPr/>
        </p:nvGrpSpPr>
        <p:grpSpPr>
          <a:xfrm>
            <a:off x="0" y="938917"/>
            <a:ext cx="11292113" cy="5919084"/>
            <a:chOff x="1" y="1447288"/>
            <a:chExt cx="10322270" cy="541071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4032FB-E5C5-44AC-9B5A-0AEFA97EA28C}"/>
                </a:ext>
              </a:extLst>
            </p:cNvPr>
            <p:cNvSpPr/>
            <p:nvPr/>
          </p:nvSpPr>
          <p:spPr>
            <a:xfrm rot="16200000">
              <a:off x="2208482" y="1751282"/>
              <a:ext cx="3355434" cy="6858002"/>
            </a:xfrm>
            <a:custGeom>
              <a:avLst/>
              <a:gdLst>
                <a:gd name="connsiteX0" fmla="*/ 3355434 w 3355434"/>
                <a:gd name="connsiteY0" fmla="*/ 3448013 h 6858002"/>
                <a:gd name="connsiteX1" fmla="*/ 1916459 w 3355434"/>
                <a:gd name="connsiteY1" fmla="*/ 5598514 h 6858002"/>
                <a:gd name="connsiteX2" fmla="*/ 1812077 w 3355434"/>
                <a:gd name="connsiteY2" fmla="*/ 5628023 h 6858002"/>
                <a:gd name="connsiteX3" fmla="*/ 1805788 w 3355434"/>
                <a:gd name="connsiteY3" fmla="*/ 5764962 h 6858002"/>
                <a:gd name="connsiteX4" fmla="*/ 1210919 w 3355434"/>
                <a:gd name="connsiteY4" fmla="*/ 6812858 h 6858002"/>
                <a:gd name="connsiteX5" fmla="*/ 1137977 w 3355434"/>
                <a:gd name="connsiteY5" fmla="*/ 6858002 h 6858002"/>
                <a:gd name="connsiteX6" fmla="*/ 0 w 3355434"/>
                <a:gd name="connsiteY6" fmla="*/ 6858002 h 6858002"/>
                <a:gd name="connsiteX7" fmla="*/ 0 w 3355434"/>
                <a:gd name="connsiteY7" fmla="*/ 690 h 6858002"/>
                <a:gd name="connsiteX8" fmla="*/ 2648 w 3355434"/>
                <a:gd name="connsiteY8" fmla="*/ 690 h 6858002"/>
                <a:gd name="connsiteX9" fmla="*/ 3951 w 3355434"/>
                <a:gd name="connsiteY9" fmla="*/ 0 h 6858002"/>
                <a:gd name="connsiteX10" fmla="*/ 1067958 w 3355434"/>
                <a:gd name="connsiteY10" fmla="*/ 0 h 6858002"/>
                <a:gd name="connsiteX11" fmla="*/ 1110140 w 3355434"/>
                <a:gd name="connsiteY11" fmla="*/ 20793 h 6858002"/>
                <a:gd name="connsiteX12" fmla="*/ 1805788 w 3355434"/>
                <a:gd name="connsiteY12" fmla="*/ 1131063 h 6858002"/>
                <a:gd name="connsiteX13" fmla="*/ 1812077 w 3355434"/>
                <a:gd name="connsiteY13" fmla="*/ 1268002 h 6858002"/>
                <a:gd name="connsiteX14" fmla="*/ 1916459 w 3355434"/>
                <a:gd name="connsiteY14" fmla="*/ 1297512 h 6858002"/>
                <a:gd name="connsiteX15" fmla="*/ 3355434 w 3355434"/>
                <a:gd name="connsiteY15" fmla="*/ 3448013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55434" h="6858002">
                  <a:moveTo>
                    <a:pt x="3355434" y="3448013"/>
                  </a:moveTo>
                  <a:cubicBezTo>
                    <a:pt x="3355434" y="4458437"/>
                    <a:pt x="2750128" y="5313419"/>
                    <a:pt x="1916459" y="5598514"/>
                  </a:cubicBezTo>
                  <a:lnTo>
                    <a:pt x="1812077" y="5628023"/>
                  </a:lnTo>
                  <a:lnTo>
                    <a:pt x="1805788" y="5764962"/>
                  </a:lnTo>
                  <a:cubicBezTo>
                    <a:pt x="1764934" y="6207273"/>
                    <a:pt x="1537273" y="6588864"/>
                    <a:pt x="1210919" y="6812858"/>
                  </a:cubicBezTo>
                  <a:lnTo>
                    <a:pt x="1137977" y="6858002"/>
                  </a:lnTo>
                  <a:lnTo>
                    <a:pt x="0" y="6858002"/>
                  </a:lnTo>
                  <a:lnTo>
                    <a:pt x="0" y="690"/>
                  </a:lnTo>
                  <a:lnTo>
                    <a:pt x="2648" y="690"/>
                  </a:lnTo>
                  <a:lnTo>
                    <a:pt x="3951" y="0"/>
                  </a:lnTo>
                  <a:lnTo>
                    <a:pt x="1067958" y="0"/>
                  </a:lnTo>
                  <a:lnTo>
                    <a:pt x="1110140" y="20793"/>
                  </a:lnTo>
                  <a:cubicBezTo>
                    <a:pt x="1489873" y="231449"/>
                    <a:pt x="1760848" y="644521"/>
                    <a:pt x="1805788" y="1131063"/>
                  </a:cubicBezTo>
                  <a:lnTo>
                    <a:pt x="1812077" y="1268002"/>
                  </a:lnTo>
                  <a:lnTo>
                    <a:pt x="1916459" y="1297512"/>
                  </a:lnTo>
                  <a:cubicBezTo>
                    <a:pt x="2750128" y="1582607"/>
                    <a:pt x="3355434" y="2437590"/>
                    <a:pt x="3355434" y="3448013"/>
                  </a:cubicBezTo>
                  <a:close/>
                </a:path>
              </a:pathLst>
            </a:custGeom>
            <a:solidFill>
              <a:srgbClr val="8EB5E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3D362A-F9DD-4F19-B694-2D98AC02B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8289" y="1447288"/>
              <a:ext cx="5654499" cy="482701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EE35A9-C441-41B7-B391-BA1D2172421A}"/>
                </a:ext>
              </a:extLst>
            </p:cNvPr>
            <p:cNvSpPr/>
            <p:nvPr/>
          </p:nvSpPr>
          <p:spPr>
            <a:xfrm>
              <a:off x="6390921" y="5343838"/>
              <a:ext cx="3931350" cy="1514163"/>
            </a:xfrm>
            <a:custGeom>
              <a:avLst/>
              <a:gdLst>
                <a:gd name="connsiteX0" fmla="*/ 1965675 w 3931350"/>
                <a:gd name="connsiteY0" fmla="*/ 0 h 1514163"/>
                <a:gd name="connsiteX1" fmla="*/ 3909785 w 3931350"/>
                <a:gd name="connsiteY1" fmla="*/ 1430295 h 1514163"/>
                <a:gd name="connsiteX2" fmla="*/ 3931350 w 3931350"/>
                <a:gd name="connsiteY2" fmla="*/ 1514163 h 1514163"/>
                <a:gd name="connsiteX3" fmla="*/ 0 w 3931350"/>
                <a:gd name="connsiteY3" fmla="*/ 1514163 h 1514163"/>
                <a:gd name="connsiteX4" fmla="*/ 21565 w 3931350"/>
                <a:gd name="connsiteY4" fmla="*/ 1430295 h 1514163"/>
                <a:gd name="connsiteX5" fmla="*/ 1965675 w 3931350"/>
                <a:gd name="connsiteY5" fmla="*/ 0 h 151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1350" h="1514163">
                  <a:moveTo>
                    <a:pt x="1965675" y="0"/>
                  </a:moveTo>
                  <a:cubicBezTo>
                    <a:pt x="2879125" y="0"/>
                    <a:pt x="3652051" y="601655"/>
                    <a:pt x="3909785" y="1430295"/>
                  </a:cubicBezTo>
                  <a:lnTo>
                    <a:pt x="3931350" y="1514163"/>
                  </a:lnTo>
                  <a:lnTo>
                    <a:pt x="0" y="1514163"/>
                  </a:lnTo>
                  <a:lnTo>
                    <a:pt x="21565" y="1430295"/>
                  </a:lnTo>
                  <a:cubicBezTo>
                    <a:pt x="279299" y="601655"/>
                    <a:pt x="1052225" y="0"/>
                    <a:pt x="1965675" y="0"/>
                  </a:cubicBezTo>
                  <a:close/>
                </a:path>
              </a:pathLst>
            </a:custGeom>
            <a:solidFill>
              <a:srgbClr val="609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870B0C-9A9E-4397-B47B-0C268905CB1C}"/>
                </a:ext>
              </a:extLst>
            </p:cNvPr>
            <p:cNvSpPr/>
            <p:nvPr/>
          </p:nvSpPr>
          <p:spPr>
            <a:xfrm>
              <a:off x="1" y="5256556"/>
              <a:ext cx="900153" cy="1601444"/>
            </a:xfrm>
            <a:custGeom>
              <a:avLst/>
              <a:gdLst>
                <a:gd name="connsiteX0" fmla="*/ 0 w 900153"/>
                <a:gd name="connsiteY0" fmla="*/ 0 h 1601444"/>
                <a:gd name="connsiteX1" fmla="*/ 168586 w 900153"/>
                <a:gd name="connsiteY1" fmla="*/ 153221 h 1601444"/>
                <a:gd name="connsiteX2" fmla="*/ 880712 w 900153"/>
                <a:gd name="connsiteY2" fmla="*/ 1474063 h 1601444"/>
                <a:gd name="connsiteX3" fmla="*/ 900153 w 900153"/>
                <a:gd name="connsiteY3" fmla="*/ 1601444 h 1601444"/>
                <a:gd name="connsiteX4" fmla="*/ 0 w 900153"/>
                <a:gd name="connsiteY4" fmla="*/ 1601444 h 160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53" h="1601444">
                  <a:moveTo>
                    <a:pt x="0" y="0"/>
                  </a:moveTo>
                  <a:lnTo>
                    <a:pt x="168586" y="153221"/>
                  </a:lnTo>
                  <a:cubicBezTo>
                    <a:pt x="523173" y="507808"/>
                    <a:pt x="776307" y="963847"/>
                    <a:pt x="880712" y="1474063"/>
                  </a:cubicBezTo>
                  <a:lnTo>
                    <a:pt x="900153" y="1601444"/>
                  </a:lnTo>
                  <a:lnTo>
                    <a:pt x="0" y="1601444"/>
                  </a:lnTo>
                  <a:close/>
                </a:path>
              </a:pathLst>
            </a:custGeom>
            <a:solidFill>
              <a:srgbClr val="609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5BD443-4D94-4BE6-93EA-2F2F14E9C9C5}"/>
              </a:ext>
            </a:extLst>
          </p:cNvPr>
          <p:cNvGrpSpPr/>
          <p:nvPr/>
        </p:nvGrpSpPr>
        <p:grpSpPr>
          <a:xfrm>
            <a:off x="7475964" y="481939"/>
            <a:ext cx="4025879" cy="1444315"/>
            <a:chOff x="643847" y="1397675"/>
            <a:chExt cx="4869952" cy="1444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C0C5E-0311-4D0B-A3FF-3643CC0DC959}"/>
                </a:ext>
              </a:extLst>
            </p:cNvPr>
            <p:cNvSpPr txBox="1"/>
            <p:nvPr/>
          </p:nvSpPr>
          <p:spPr>
            <a:xfrm>
              <a:off x="643847" y="1397675"/>
              <a:ext cx="486995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800" b="1">
                  <a:solidFill>
                    <a:srgbClr val="F15F5B"/>
                  </a:solidFill>
                  <a:latin typeface="Century Gothic" panose="020B0502020202020204" pitchFamily="34" charset="0"/>
                </a:rPr>
                <a:t>VoucherIn</a:t>
              </a:r>
              <a:endParaRPr lang="en-US" sz="4800" b="1" dirty="0">
                <a:solidFill>
                  <a:srgbClr val="F15F5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69B138-F186-4809-8B38-C9EE0C05E2F6}"/>
                </a:ext>
              </a:extLst>
            </p:cNvPr>
            <p:cNvSpPr/>
            <p:nvPr/>
          </p:nvSpPr>
          <p:spPr>
            <a:xfrm>
              <a:off x="643847" y="2534213"/>
              <a:ext cx="486995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Flutter B – Mahesa Pratama</a:t>
              </a:r>
              <a:endParaRPr lang="en-ID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402E-115B-46FF-AB39-DD24FA86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357344"/>
            <a:ext cx="4792227" cy="997196"/>
          </a:xfr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/>
              <a:t>Latar Belakang Pembuatan Aplikasi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B874E-2A87-476D-B2BA-839F6883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BEF424E-04C1-486E-AFFB-DFE74BEFA029}"/>
              </a:ext>
            </a:extLst>
          </p:cNvPr>
          <p:cNvSpPr>
            <a:spLocks/>
          </p:cNvSpPr>
          <p:nvPr/>
        </p:nvSpPr>
        <p:spPr bwMode="auto">
          <a:xfrm>
            <a:off x="6963177" y="1344991"/>
            <a:ext cx="2787558" cy="4861483"/>
          </a:xfrm>
          <a:custGeom>
            <a:avLst/>
            <a:gdLst>
              <a:gd name="T0" fmla="*/ 727 w 727"/>
              <a:gd name="T1" fmla="*/ 71 h 1268"/>
              <a:gd name="T2" fmla="*/ 727 w 727"/>
              <a:gd name="T3" fmla="*/ 1197 h 1268"/>
              <a:gd name="T4" fmla="*/ 656 w 727"/>
              <a:gd name="T5" fmla="*/ 1268 h 1268"/>
              <a:gd name="T6" fmla="*/ 71 w 727"/>
              <a:gd name="T7" fmla="*/ 1268 h 1268"/>
              <a:gd name="T8" fmla="*/ 0 w 727"/>
              <a:gd name="T9" fmla="*/ 1197 h 1268"/>
              <a:gd name="T10" fmla="*/ 0 w 727"/>
              <a:gd name="T11" fmla="*/ 71 h 1268"/>
              <a:gd name="T12" fmla="*/ 71 w 727"/>
              <a:gd name="T13" fmla="*/ 0 h 1268"/>
              <a:gd name="T14" fmla="*/ 656 w 727"/>
              <a:gd name="T15" fmla="*/ 0 h 1268"/>
              <a:gd name="T16" fmla="*/ 727 w 727"/>
              <a:gd name="T17" fmla="*/ 71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7" h="1268">
                <a:moveTo>
                  <a:pt x="727" y="71"/>
                </a:moveTo>
                <a:cubicBezTo>
                  <a:pt x="727" y="1197"/>
                  <a:pt x="727" y="1197"/>
                  <a:pt x="727" y="1197"/>
                </a:cubicBezTo>
                <a:cubicBezTo>
                  <a:pt x="727" y="1237"/>
                  <a:pt x="696" y="1268"/>
                  <a:pt x="656" y="1268"/>
                </a:cubicBezTo>
                <a:cubicBezTo>
                  <a:pt x="71" y="1268"/>
                  <a:pt x="71" y="1268"/>
                  <a:pt x="71" y="1268"/>
                </a:cubicBezTo>
                <a:cubicBezTo>
                  <a:pt x="32" y="1268"/>
                  <a:pt x="0" y="1237"/>
                  <a:pt x="0" y="1197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2"/>
                  <a:pt x="32" y="0"/>
                  <a:pt x="71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96" y="0"/>
                  <a:pt x="727" y="32"/>
                  <a:pt x="727" y="7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BBD78E7-4FC8-4928-9131-48E769A51963}"/>
              </a:ext>
            </a:extLst>
          </p:cNvPr>
          <p:cNvSpPr>
            <a:spLocks/>
          </p:cNvSpPr>
          <p:nvPr/>
        </p:nvSpPr>
        <p:spPr bwMode="auto">
          <a:xfrm>
            <a:off x="7070317" y="1448305"/>
            <a:ext cx="2577104" cy="4128721"/>
          </a:xfrm>
          <a:custGeom>
            <a:avLst/>
            <a:gdLst>
              <a:gd name="T0" fmla="*/ 64 w 672"/>
              <a:gd name="T1" fmla="*/ 0 h 1077"/>
              <a:gd name="T2" fmla="*/ 608 w 672"/>
              <a:gd name="T3" fmla="*/ 0 h 1077"/>
              <a:gd name="T4" fmla="*/ 652 w 672"/>
              <a:gd name="T5" fmla="*/ 18 h 1077"/>
              <a:gd name="T6" fmla="*/ 672 w 672"/>
              <a:gd name="T7" fmla="*/ 65 h 1077"/>
              <a:gd name="T8" fmla="*/ 672 w 672"/>
              <a:gd name="T9" fmla="*/ 1013 h 1077"/>
              <a:gd name="T10" fmla="*/ 636 w 672"/>
              <a:gd name="T11" fmla="*/ 1071 h 1077"/>
              <a:gd name="T12" fmla="*/ 608 w 672"/>
              <a:gd name="T13" fmla="*/ 1077 h 1077"/>
              <a:gd name="T14" fmla="*/ 64 w 672"/>
              <a:gd name="T15" fmla="*/ 1077 h 1077"/>
              <a:gd name="T16" fmla="*/ 0 w 672"/>
              <a:gd name="T17" fmla="*/ 1013 h 1077"/>
              <a:gd name="T18" fmla="*/ 0 w 672"/>
              <a:gd name="T19" fmla="*/ 65 h 1077"/>
              <a:gd name="T20" fmla="*/ 64 w 672"/>
              <a:gd name="T2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2" h="1077">
                <a:moveTo>
                  <a:pt x="64" y="0"/>
                </a:moveTo>
                <a:cubicBezTo>
                  <a:pt x="608" y="0"/>
                  <a:pt x="608" y="0"/>
                  <a:pt x="608" y="0"/>
                </a:cubicBezTo>
                <a:cubicBezTo>
                  <a:pt x="625" y="0"/>
                  <a:pt x="640" y="7"/>
                  <a:pt x="652" y="18"/>
                </a:cubicBezTo>
                <a:cubicBezTo>
                  <a:pt x="664" y="29"/>
                  <a:pt x="672" y="46"/>
                  <a:pt x="672" y="65"/>
                </a:cubicBezTo>
                <a:cubicBezTo>
                  <a:pt x="672" y="1013"/>
                  <a:pt x="672" y="1013"/>
                  <a:pt x="672" y="1013"/>
                </a:cubicBezTo>
                <a:cubicBezTo>
                  <a:pt x="672" y="1039"/>
                  <a:pt x="657" y="1060"/>
                  <a:pt x="636" y="1071"/>
                </a:cubicBezTo>
                <a:cubicBezTo>
                  <a:pt x="628" y="1075"/>
                  <a:pt x="618" y="1077"/>
                  <a:pt x="608" y="1077"/>
                </a:cubicBezTo>
                <a:cubicBezTo>
                  <a:pt x="64" y="1077"/>
                  <a:pt x="64" y="1077"/>
                  <a:pt x="64" y="1077"/>
                </a:cubicBezTo>
                <a:cubicBezTo>
                  <a:pt x="28" y="1077"/>
                  <a:pt x="0" y="1049"/>
                  <a:pt x="0" y="101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9"/>
                  <a:pt x="28" y="0"/>
                  <a:pt x="64" y="0"/>
                </a:cubicBezTo>
              </a:path>
            </a:pathLst>
          </a:custGeom>
          <a:solidFill>
            <a:srgbClr val="205D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4003FAAC-2CFF-40E4-BA14-53B446573F86}"/>
              </a:ext>
            </a:extLst>
          </p:cNvPr>
          <p:cNvSpPr>
            <a:spLocks/>
          </p:cNvSpPr>
          <p:nvPr/>
        </p:nvSpPr>
        <p:spPr bwMode="auto">
          <a:xfrm>
            <a:off x="7718897" y="1344991"/>
            <a:ext cx="1279943" cy="334813"/>
          </a:xfrm>
          <a:custGeom>
            <a:avLst/>
            <a:gdLst>
              <a:gd name="T0" fmla="*/ 334 w 334"/>
              <a:gd name="T1" fmla="*/ 0 h 87"/>
              <a:gd name="T2" fmla="*/ 325 w 334"/>
              <a:gd name="T3" fmla="*/ 27 h 87"/>
              <a:gd name="T4" fmla="*/ 243 w 334"/>
              <a:gd name="T5" fmla="*/ 87 h 87"/>
              <a:gd name="T6" fmla="*/ 90 w 334"/>
              <a:gd name="T7" fmla="*/ 87 h 87"/>
              <a:gd name="T8" fmla="*/ 9 w 334"/>
              <a:gd name="T9" fmla="*/ 27 h 87"/>
              <a:gd name="T10" fmla="*/ 0 w 334"/>
              <a:gd name="T11" fmla="*/ 0 h 87"/>
              <a:gd name="T12" fmla="*/ 334 w 334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4" h="87">
                <a:moveTo>
                  <a:pt x="334" y="0"/>
                </a:moveTo>
                <a:cubicBezTo>
                  <a:pt x="325" y="27"/>
                  <a:pt x="325" y="27"/>
                  <a:pt x="325" y="27"/>
                </a:cubicBezTo>
                <a:cubicBezTo>
                  <a:pt x="314" y="63"/>
                  <a:pt x="281" y="87"/>
                  <a:pt x="243" y="87"/>
                </a:cubicBezTo>
                <a:cubicBezTo>
                  <a:pt x="90" y="87"/>
                  <a:pt x="90" y="87"/>
                  <a:pt x="90" y="87"/>
                </a:cubicBezTo>
                <a:cubicBezTo>
                  <a:pt x="53" y="87"/>
                  <a:pt x="20" y="63"/>
                  <a:pt x="9" y="27"/>
                </a:cubicBezTo>
                <a:cubicBezTo>
                  <a:pt x="0" y="0"/>
                  <a:pt x="0" y="0"/>
                  <a:pt x="0" y="0"/>
                </a:cubicBezTo>
                <a:cubicBezTo>
                  <a:pt x="334" y="0"/>
                  <a:pt x="334" y="0"/>
                  <a:pt x="3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52A56FEA-E9A4-424D-BE04-98706976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243" y="5712864"/>
            <a:ext cx="365425" cy="3635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A47F69F7-F192-4F8D-8D79-1CC3B949CBDF}"/>
              </a:ext>
            </a:extLst>
          </p:cNvPr>
          <p:cNvSpPr>
            <a:spLocks/>
          </p:cNvSpPr>
          <p:nvPr/>
        </p:nvSpPr>
        <p:spPr bwMode="auto">
          <a:xfrm>
            <a:off x="8055624" y="1482743"/>
            <a:ext cx="606490" cy="124359"/>
          </a:xfrm>
          <a:custGeom>
            <a:avLst/>
            <a:gdLst>
              <a:gd name="T0" fmla="*/ 158 w 158"/>
              <a:gd name="T1" fmla="*/ 16 h 32"/>
              <a:gd name="T2" fmla="*/ 158 w 158"/>
              <a:gd name="T3" fmla="*/ 16 h 32"/>
              <a:gd name="T4" fmla="*/ 142 w 158"/>
              <a:gd name="T5" fmla="*/ 32 h 32"/>
              <a:gd name="T6" fmla="*/ 16 w 158"/>
              <a:gd name="T7" fmla="*/ 32 h 32"/>
              <a:gd name="T8" fmla="*/ 0 w 158"/>
              <a:gd name="T9" fmla="*/ 16 h 32"/>
              <a:gd name="T10" fmla="*/ 16 w 158"/>
              <a:gd name="T11" fmla="*/ 0 h 32"/>
              <a:gd name="T12" fmla="*/ 142 w 158"/>
              <a:gd name="T13" fmla="*/ 0 h 32"/>
              <a:gd name="T14" fmla="*/ 158 w 158"/>
              <a:gd name="T15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8" h="32">
                <a:moveTo>
                  <a:pt x="158" y="16"/>
                </a:moveTo>
                <a:cubicBezTo>
                  <a:pt x="158" y="16"/>
                  <a:pt x="158" y="16"/>
                  <a:pt x="158" y="16"/>
                </a:cubicBezTo>
                <a:cubicBezTo>
                  <a:pt x="158" y="25"/>
                  <a:pt x="151" y="32"/>
                  <a:pt x="142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1" y="0"/>
                  <a:pt x="158" y="7"/>
                  <a:pt x="158" y="1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6B6A0D1C-44A8-45F3-AAAE-6779E7F23EF2}"/>
              </a:ext>
            </a:extLst>
          </p:cNvPr>
          <p:cNvSpPr>
            <a:spLocks/>
          </p:cNvSpPr>
          <p:nvPr/>
        </p:nvSpPr>
        <p:spPr bwMode="auto">
          <a:xfrm>
            <a:off x="7131540" y="1572664"/>
            <a:ext cx="110967" cy="3912527"/>
          </a:xfrm>
          <a:custGeom>
            <a:avLst/>
            <a:gdLst>
              <a:gd name="T0" fmla="*/ 29 w 29"/>
              <a:gd name="T1" fmla="*/ 1021 h 1021"/>
              <a:gd name="T2" fmla="*/ 0 w 29"/>
              <a:gd name="T3" fmla="*/ 992 h 1021"/>
              <a:gd name="T4" fmla="*/ 0 w 29"/>
              <a:gd name="T5" fmla="*/ 490 h 1021"/>
              <a:gd name="T6" fmla="*/ 4 w 29"/>
              <a:gd name="T7" fmla="*/ 490 h 1021"/>
              <a:gd name="T8" fmla="*/ 0 w 29"/>
              <a:gd name="T9" fmla="*/ 476 h 1021"/>
              <a:gd name="T10" fmla="*/ 0 w 29"/>
              <a:gd name="T11" fmla="*/ 29 h 1021"/>
              <a:gd name="T12" fmla="*/ 29 w 29"/>
              <a:gd name="T13" fmla="*/ 0 h 1021"/>
              <a:gd name="T14" fmla="*/ 29 w 29"/>
              <a:gd name="T15" fmla="*/ 1021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1021">
                <a:moveTo>
                  <a:pt x="29" y="1021"/>
                </a:moveTo>
                <a:cubicBezTo>
                  <a:pt x="13" y="1021"/>
                  <a:pt x="0" y="1008"/>
                  <a:pt x="0" y="992"/>
                </a:cubicBezTo>
                <a:cubicBezTo>
                  <a:pt x="0" y="490"/>
                  <a:pt x="0" y="490"/>
                  <a:pt x="0" y="490"/>
                </a:cubicBezTo>
                <a:cubicBezTo>
                  <a:pt x="4" y="490"/>
                  <a:pt x="4" y="490"/>
                  <a:pt x="4" y="490"/>
                </a:cubicBezTo>
                <a:cubicBezTo>
                  <a:pt x="4" y="485"/>
                  <a:pt x="3" y="480"/>
                  <a:pt x="0" y="4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29" y="1021"/>
                  <a:pt x="29" y="1021"/>
                  <a:pt x="29" y="1021"/>
                </a:cubicBez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2E83E360-953B-4999-AA6E-82619933AE8C}"/>
              </a:ext>
            </a:extLst>
          </p:cNvPr>
          <p:cNvSpPr>
            <a:spLocks/>
          </p:cNvSpPr>
          <p:nvPr/>
        </p:nvSpPr>
        <p:spPr bwMode="auto">
          <a:xfrm>
            <a:off x="8784560" y="2634499"/>
            <a:ext cx="1249331" cy="730849"/>
          </a:xfrm>
          <a:custGeom>
            <a:avLst/>
            <a:gdLst>
              <a:gd name="T0" fmla="*/ 306 w 326"/>
              <a:gd name="T1" fmla="*/ 0 h 191"/>
              <a:gd name="T2" fmla="*/ 21 w 326"/>
              <a:gd name="T3" fmla="*/ 0 h 191"/>
              <a:gd name="T4" fmla="*/ 0 w 326"/>
              <a:gd name="T5" fmla="*/ 20 h 191"/>
              <a:gd name="T6" fmla="*/ 0 w 326"/>
              <a:gd name="T7" fmla="*/ 131 h 191"/>
              <a:gd name="T8" fmla="*/ 21 w 326"/>
              <a:gd name="T9" fmla="*/ 151 h 191"/>
              <a:gd name="T10" fmla="*/ 21 w 326"/>
              <a:gd name="T11" fmla="*/ 191 h 191"/>
              <a:gd name="T12" fmla="*/ 59 w 326"/>
              <a:gd name="T13" fmla="*/ 151 h 191"/>
              <a:gd name="T14" fmla="*/ 306 w 326"/>
              <a:gd name="T15" fmla="*/ 151 h 191"/>
              <a:gd name="T16" fmla="*/ 326 w 326"/>
              <a:gd name="T17" fmla="*/ 131 h 191"/>
              <a:gd name="T18" fmla="*/ 326 w 326"/>
              <a:gd name="T19" fmla="*/ 20 h 191"/>
              <a:gd name="T20" fmla="*/ 306 w 326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191">
                <a:moveTo>
                  <a:pt x="306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2"/>
                  <a:pt x="10" y="151"/>
                  <a:pt x="21" y="151"/>
                </a:cubicBezTo>
                <a:cubicBezTo>
                  <a:pt x="21" y="191"/>
                  <a:pt x="21" y="191"/>
                  <a:pt x="21" y="191"/>
                </a:cubicBezTo>
                <a:cubicBezTo>
                  <a:pt x="59" y="151"/>
                  <a:pt x="59" y="151"/>
                  <a:pt x="59" y="151"/>
                </a:cubicBezTo>
                <a:cubicBezTo>
                  <a:pt x="306" y="151"/>
                  <a:pt x="306" y="151"/>
                  <a:pt x="306" y="151"/>
                </a:cubicBezTo>
                <a:cubicBezTo>
                  <a:pt x="317" y="151"/>
                  <a:pt x="326" y="142"/>
                  <a:pt x="326" y="131"/>
                </a:cubicBezTo>
                <a:cubicBezTo>
                  <a:pt x="326" y="20"/>
                  <a:pt x="326" y="20"/>
                  <a:pt x="326" y="20"/>
                </a:cubicBezTo>
                <a:cubicBezTo>
                  <a:pt x="326" y="9"/>
                  <a:pt x="317" y="0"/>
                  <a:pt x="306" y="0"/>
                </a:cubicBez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7479F3-9C9A-4133-88B5-B2729C6DB6D9}"/>
              </a:ext>
            </a:extLst>
          </p:cNvPr>
          <p:cNvGrpSpPr/>
          <p:nvPr/>
        </p:nvGrpSpPr>
        <p:grpSpPr>
          <a:xfrm>
            <a:off x="9106378" y="2747145"/>
            <a:ext cx="864774" cy="667712"/>
            <a:chOff x="9109807" y="2605801"/>
            <a:chExt cx="864774" cy="667712"/>
          </a:xfrm>
        </p:grpSpPr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0BBFFD38-C6B7-42E3-BA4D-FA757957E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807" y="2605801"/>
              <a:ext cx="640928" cy="66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1" i="0" u="none" strike="noStrike" cap="none" normalizeH="0" baseline="0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&lt; 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A156F33C-D73C-4F6F-9AB5-8DBF313A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7066" y="2605801"/>
              <a:ext cx="407515" cy="66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1" i="0" u="none" strike="noStrike" cap="none" normalizeH="0" baseline="0" dirty="0">
                  <a:ln>
                    <a:noFill/>
                  </a:ln>
                  <a:solidFill>
                    <a:srgbClr val="162133"/>
                  </a:solidFill>
                  <a:effectLst/>
                  <a:latin typeface="Montserrat ExtraBold" panose="00000900000000000000" pitchFamily="50" charset="0"/>
                </a:rPr>
                <a:t>&gt;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Freeform 14">
            <a:extLst>
              <a:ext uri="{FF2B5EF4-FFF2-40B4-BE49-F238E27FC236}">
                <a16:creationId xmlns:a16="http://schemas.microsoft.com/office/drawing/2014/main" id="{E90E081F-9D1C-4DD6-B281-9CF25CC2CAA0}"/>
              </a:ext>
            </a:extLst>
          </p:cNvPr>
          <p:cNvSpPr>
            <a:spLocks/>
          </p:cNvSpPr>
          <p:nvPr/>
        </p:nvSpPr>
        <p:spPr bwMode="auto">
          <a:xfrm>
            <a:off x="8246946" y="3734598"/>
            <a:ext cx="1377517" cy="535701"/>
          </a:xfrm>
          <a:custGeom>
            <a:avLst/>
            <a:gdLst>
              <a:gd name="T0" fmla="*/ 29 w 359"/>
              <a:gd name="T1" fmla="*/ 140 h 140"/>
              <a:gd name="T2" fmla="*/ 330 w 359"/>
              <a:gd name="T3" fmla="*/ 140 h 140"/>
              <a:gd name="T4" fmla="*/ 359 w 359"/>
              <a:gd name="T5" fmla="*/ 112 h 140"/>
              <a:gd name="T6" fmla="*/ 359 w 359"/>
              <a:gd name="T7" fmla="*/ 29 h 140"/>
              <a:gd name="T8" fmla="*/ 330 w 359"/>
              <a:gd name="T9" fmla="*/ 0 h 140"/>
              <a:gd name="T10" fmla="*/ 29 w 359"/>
              <a:gd name="T11" fmla="*/ 0 h 140"/>
              <a:gd name="T12" fmla="*/ 0 w 359"/>
              <a:gd name="T13" fmla="*/ 29 h 140"/>
              <a:gd name="T14" fmla="*/ 0 w 359"/>
              <a:gd name="T15" fmla="*/ 112 h 140"/>
              <a:gd name="T16" fmla="*/ 29 w 359"/>
              <a:gd name="T17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" h="140">
                <a:moveTo>
                  <a:pt x="29" y="140"/>
                </a:moveTo>
                <a:cubicBezTo>
                  <a:pt x="330" y="140"/>
                  <a:pt x="330" y="140"/>
                  <a:pt x="330" y="140"/>
                </a:cubicBezTo>
                <a:cubicBezTo>
                  <a:pt x="346" y="140"/>
                  <a:pt x="359" y="127"/>
                  <a:pt x="359" y="112"/>
                </a:cubicBezTo>
                <a:cubicBezTo>
                  <a:pt x="359" y="29"/>
                  <a:pt x="359" y="29"/>
                  <a:pt x="359" y="29"/>
                </a:cubicBezTo>
                <a:cubicBezTo>
                  <a:pt x="359" y="13"/>
                  <a:pt x="346" y="0"/>
                  <a:pt x="3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7"/>
                  <a:pt x="13" y="140"/>
                  <a:pt x="29" y="140"/>
                </a:cubicBezTo>
                <a:close/>
              </a:path>
            </a:pathLst>
          </a:custGeom>
          <a:solidFill>
            <a:srgbClr val="0C22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D3CF3F5A-0847-40A9-A663-F9B8627F2DBA}"/>
              </a:ext>
            </a:extLst>
          </p:cNvPr>
          <p:cNvSpPr>
            <a:spLocks/>
          </p:cNvSpPr>
          <p:nvPr/>
        </p:nvSpPr>
        <p:spPr bwMode="auto">
          <a:xfrm>
            <a:off x="8396176" y="3834085"/>
            <a:ext cx="174103" cy="65049"/>
          </a:xfrm>
          <a:custGeom>
            <a:avLst/>
            <a:gdLst>
              <a:gd name="T0" fmla="*/ 91 w 91"/>
              <a:gd name="T1" fmla="*/ 34 h 34"/>
              <a:gd name="T2" fmla="*/ 0 w 91"/>
              <a:gd name="T3" fmla="*/ 34 h 34"/>
              <a:gd name="T4" fmla="*/ 0 w 91"/>
              <a:gd name="T5" fmla="*/ 0 h 34"/>
              <a:gd name="T6" fmla="*/ 91 w 91"/>
              <a:gd name="T7" fmla="*/ 0 h 34"/>
              <a:gd name="T8" fmla="*/ 91 w 91"/>
              <a:gd name="T9" fmla="*/ 34 h 34"/>
              <a:gd name="T10" fmla="*/ 91 w 91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34">
                <a:moveTo>
                  <a:pt x="91" y="34"/>
                </a:moveTo>
                <a:lnTo>
                  <a:pt x="0" y="34"/>
                </a:lnTo>
                <a:lnTo>
                  <a:pt x="0" y="0"/>
                </a:lnTo>
                <a:lnTo>
                  <a:pt x="91" y="0"/>
                </a:lnTo>
                <a:lnTo>
                  <a:pt x="91" y="34"/>
                </a:lnTo>
                <a:lnTo>
                  <a:pt x="91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F5F1AD78-3D7C-407C-883C-7E49EEBECDDC}"/>
              </a:ext>
            </a:extLst>
          </p:cNvPr>
          <p:cNvSpPr>
            <a:spLocks/>
          </p:cNvSpPr>
          <p:nvPr/>
        </p:nvSpPr>
        <p:spPr bwMode="auto">
          <a:xfrm>
            <a:off x="8665940" y="3834085"/>
            <a:ext cx="309941" cy="65049"/>
          </a:xfrm>
          <a:custGeom>
            <a:avLst/>
            <a:gdLst>
              <a:gd name="T0" fmla="*/ 162 w 162"/>
              <a:gd name="T1" fmla="*/ 34 h 34"/>
              <a:gd name="T2" fmla="*/ 0 w 162"/>
              <a:gd name="T3" fmla="*/ 34 h 34"/>
              <a:gd name="T4" fmla="*/ 0 w 162"/>
              <a:gd name="T5" fmla="*/ 0 h 34"/>
              <a:gd name="T6" fmla="*/ 162 w 162"/>
              <a:gd name="T7" fmla="*/ 0 h 34"/>
              <a:gd name="T8" fmla="*/ 162 w 162"/>
              <a:gd name="T9" fmla="*/ 34 h 34"/>
              <a:gd name="T10" fmla="*/ 162 w 162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34">
                <a:moveTo>
                  <a:pt x="162" y="34"/>
                </a:moveTo>
                <a:lnTo>
                  <a:pt x="0" y="34"/>
                </a:lnTo>
                <a:lnTo>
                  <a:pt x="0" y="0"/>
                </a:lnTo>
                <a:lnTo>
                  <a:pt x="162" y="0"/>
                </a:lnTo>
                <a:lnTo>
                  <a:pt x="162" y="34"/>
                </a:lnTo>
                <a:lnTo>
                  <a:pt x="162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06D9E7DB-4D68-4AEA-B971-C7022125E5E3}"/>
              </a:ext>
            </a:extLst>
          </p:cNvPr>
          <p:cNvSpPr>
            <a:spLocks/>
          </p:cNvSpPr>
          <p:nvPr/>
        </p:nvSpPr>
        <p:spPr bwMode="auto">
          <a:xfrm>
            <a:off x="8516709" y="3968011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853356AE-C86D-443A-9FB5-21D4751AAA1E}"/>
              </a:ext>
            </a:extLst>
          </p:cNvPr>
          <p:cNvSpPr>
            <a:spLocks/>
          </p:cNvSpPr>
          <p:nvPr/>
        </p:nvSpPr>
        <p:spPr bwMode="auto">
          <a:xfrm>
            <a:off x="8761601" y="3968011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7CCB3347-D1A6-48FA-B043-8D37487C8BCC}"/>
              </a:ext>
            </a:extLst>
          </p:cNvPr>
          <p:cNvSpPr>
            <a:spLocks/>
          </p:cNvSpPr>
          <p:nvPr/>
        </p:nvSpPr>
        <p:spPr bwMode="auto">
          <a:xfrm>
            <a:off x="8516709" y="4101936"/>
            <a:ext cx="149231" cy="65049"/>
          </a:xfrm>
          <a:custGeom>
            <a:avLst/>
            <a:gdLst>
              <a:gd name="T0" fmla="*/ 78 w 78"/>
              <a:gd name="T1" fmla="*/ 34 h 34"/>
              <a:gd name="T2" fmla="*/ 0 w 78"/>
              <a:gd name="T3" fmla="*/ 34 h 34"/>
              <a:gd name="T4" fmla="*/ 0 w 78"/>
              <a:gd name="T5" fmla="*/ 0 h 34"/>
              <a:gd name="T6" fmla="*/ 78 w 78"/>
              <a:gd name="T7" fmla="*/ 0 h 34"/>
              <a:gd name="T8" fmla="*/ 78 w 78"/>
              <a:gd name="T9" fmla="*/ 34 h 34"/>
              <a:gd name="T10" fmla="*/ 78 w 78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34">
                <a:moveTo>
                  <a:pt x="78" y="34"/>
                </a:moveTo>
                <a:lnTo>
                  <a:pt x="0" y="34"/>
                </a:lnTo>
                <a:lnTo>
                  <a:pt x="0" y="0"/>
                </a:lnTo>
                <a:lnTo>
                  <a:pt x="78" y="0"/>
                </a:lnTo>
                <a:lnTo>
                  <a:pt x="78" y="34"/>
                </a:lnTo>
                <a:lnTo>
                  <a:pt x="78" y="34"/>
                </a:lnTo>
                <a:close/>
              </a:path>
            </a:pathLst>
          </a:custGeom>
          <a:solidFill>
            <a:srgbClr val="948F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9A054EE2-2FF3-4E30-BBCF-7890DE7D14EA}"/>
              </a:ext>
            </a:extLst>
          </p:cNvPr>
          <p:cNvSpPr>
            <a:spLocks/>
          </p:cNvSpPr>
          <p:nvPr/>
        </p:nvSpPr>
        <p:spPr bwMode="auto">
          <a:xfrm>
            <a:off x="8761601" y="4101936"/>
            <a:ext cx="669626" cy="65049"/>
          </a:xfrm>
          <a:custGeom>
            <a:avLst/>
            <a:gdLst>
              <a:gd name="T0" fmla="*/ 350 w 350"/>
              <a:gd name="T1" fmla="*/ 34 h 34"/>
              <a:gd name="T2" fmla="*/ 0 w 350"/>
              <a:gd name="T3" fmla="*/ 34 h 34"/>
              <a:gd name="T4" fmla="*/ 0 w 350"/>
              <a:gd name="T5" fmla="*/ 0 h 34"/>
              <a:gd name="T6" fmla="*/ 350 w 350"/>
              <a:gd name="T7" fmla="*/ 0 h 34"/>
              <a:gd name="T8" fmla="*/ 350 w 350"/>
              <a:gd name="T9" fmla="*/ 34 h 34"/>
              <a:gd name="T10" fmla="*/ 350 w 350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4">
                <a:moveTo>
                  <a:pt x="350" y="34"/>
                </a:moveTo>
                <a:lnTo>
                  <a:pt x="0" y="34"/>
                </a:lnTo>
                <a:lnTo>
                  <a:pt x="0" y="0"/>
                </a:lnTo>
                <a:lnTo>
                  <a:pt x="350" y="0"/>
                </a:lnTo>
                <a:lnTo>
                  <a:pt x="350" y="34"/>
                </a:lnTo>
                <a:lnTo>
                  <a:pt x="350" y="34"/>
                </a:lnTo>
                <a:close/>
              </a:path>
            </a:pathLst>
          </a:custGeom>
          <a:solidFill>
            <a:srgbClr val="8EB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8E787E7F-C970-47AB-8B8B-7F3F5E6657F1}"/>
              </a:ext>
            </a:extLst>
          </p:cNvPr>
          <p:cNvSpPr>
            <a:spLocks/>
          </p:cNvSpPr>
          <p:nvPr/>
        </p:nvSpPr>
        <p:spPr bwMode="auto">
          <a:xfrm>
            <a:off x="7653848" y="0"/>
            <a:ext cx="137752" cy="1813729"/>
          </a:xfrm>
          <a:custGeom>
            <a:avLst/>
            <a:gdLst>
              <a:gd name="T0" fmla="*/ 72 w 72"/>
              <a:gd name="T1" fmla="*/ 948 h 948"/>
              <a:gd name="T2" fmla="*/ 0 w 72"/>
              <a:gd name="T3" fmla="*/ 948 h 948"/>
              <a:gd name="T4" fmla="*/ 0 w 72"/>
              <a:gd name="T5" fmla="*/ 0 h 948"/>
              <a:gd name="T6" fmla="*/ 72 w 72"/>
              <a:gd name="T7" fmla="*/ 0 h 948"/>
              <a:gd name="T8" fmla="*/ 72 w 72"/>
              <a:gd name="T9" fmla="*/ 948 h 948"/>
              <a:gd name="T10" fmla="*/ 72 w 72"/>
              <a:gd name="T11" fmla="*/ 94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948">
                <a:moveTo>
                  <a:pt x="72" y="948"/>
                </a:moveTo>
                <a:lnTo>
                  <a:pt x="0" y="948"/>
                </a:lnTo>
                <a:lnTo>
                  <a:pt x="0" y="0"/>
                </a:lnTo>
                <a:lnTo>
                  <a:pt x="72" y="0"/>
                </a:lnTo>
                <a:lnTo>
                  <a:pt x="72" y="948"/>
                </a:lnTo>
                <a:lnTo>
                  <a:pt x="72" y="948"/>
                </a:lnTo>
                <a:close/>
              </a:path>
            </a:pathLst>
          </a:custGeom>
          <a:solidFill>
            <a:srgbClr val="1621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E3A01D72-E785-44BC-9CCB-BC484C69620C}"/>
              </a:ext>
            </a:extLst>
          </p:cNvPr>
          <p:cNvSpPr>
            <a:spLocks/>
          </p:cNvSpPr>
          <p:nvPr/>
        </p:nvSpPr>
        <p:spPr bwMode="auto">
          <a:xfrm>
            <a:off x="7458700" y="1614755"/>
            <a:ext cx="516569" cy="566312"/>
          </a:xfrm>
          <a:custGeom>
            <a:avLst/>
            <a:gdLst>
              <a:gd name="T0" fmla="*/ 270 w 270"/>
              <a:gd name="T1" fmla="*/ 296 h 296"/>
              <a:gd name="T2" fmla="*/ 0 w 270"/>
              <a:gd name="T3" fmla="*/ 296 h 296"/>
              <a:gd name="T4" fmla="*/ 26 w 270"/>
              <a:gd name="T5" fmla="*/ 0 h 296"/>
              <a:gd name="T6" fmla="*/ 244 w 270"/>
              <a:gd name="T7" fmla="*/ 0 h 296"/>
              <a:gd name="T8" fmla="*/ 270 w 270"/>
              <a:gd name="T9" fmla="*/ 296 h 296"/>
              <a:gd name="T10" fmla="*/ 270 w 270"/>
              <a:gd name="T1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0" h="296">
                <a:moveTo>
                  <a:pt x="270" y="296"/>
                </a:moveTo>
                <a:lnTo>
                  <a:pt x="0" y="296"/>
                </a:lnTo>
                <a:lnTo>
                  <a:pt x="26" y="0"/>
                </a:lnTo>
                <a:lnTo>
                  <a:pt x="244" y="0"/>
                </a:lnTo>
                <a:lnTo>
                  <a:pt x="270" y="296"/>
                </a:lnTo>
                <a:lnTo>
                  <a:pt x="270" y="296"/>
                </a:lnTo>
                <a:close/>
              </a:path>
            </a:pathLst>
          </a:custGeom>
          <a:solidFill>
            <a:srgbClr val="2230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82C12AE-52D5-4BEA-987B-CAAE9B52F1D9}"/>
              </a:ext>
            </a:extLst>
          </p:cNvPr>
          <p:cNvSpPr>
            <a:spLocks/>
          </p:cNvSpPr>
          <p:nvPr/>
        </p:nvSpPr>
        <p:spPr bwMode="auto">
          <a:xfrm>
            <a:off x="7397477" y="2108364"/>
            <a:ext cx="650494" cy="72702"/>
          </a:xfrm>
          <a:custGeom>
            <a:avLst/>
            <a:gdLst>
              <a:gd name="T0" fmla="*/ 10 w 170"/>
              <a:gd name="T1" fmla="*/ 0 h 19"/>
              <a:gd name="T2" fmla="*/ 160 w 170"/>
              <a:gd name="T3" fmla="*/ 0 h 19"/>
              <a:gd name="T4" fmla="*/ 170 w 170"/>
              <a:gd name="T5" fmla="*/ 9 h 19"/>
              <a:gd name="T6" fmla="*/ 160 w 170"/>
              <a:gd name="T7" fmla="*/ 19 h 19"/>
              <a:gd name="T8" fmla="*/ 10 w 170"/>
              <a:gd name="T9" fmla="*/ 19 h 19"/>
              <a:gd name="T10" fmla="*/ 0 w 170"/>
              <a:gd name="T11" fmla="*/ 9 h 19"/>
              <a:gd name="T12" fmla="*/ 10 w 170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9">
                <a:moveTo>
                  <a:pt x="1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6" y="0"/>
                  <a:pt x="170" y="4"/>
                  <a:pt x="170" y="9"/>
                </a:cubicBezTo>
                <a:cubicBezTo>
                  <a:pt x="170" y="14"/>
                  <a:pt x="166" y="19"/>
                  <a:pt x="16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4"/>
                  <a:pt x="0" y="9"/>
                </a:cubicBez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1621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652A04EC-C6A5-4206-B16A-E09F3CC19BD7}"/>
              </a:ext>
            </a:extLst>
          </p:cNvPr>
          <p:cNvSpPr>
            <a:spLocks/>
          </p:cNvSpPr>
          <p:nvPr/>
        </p:nvSpPr>
        <p:spPr bwMode="auto">
          <a:xfrm>
            <a:off x="7204242" y="2181067"/>
            <a:ext cx="373077" cy="671539"/>
          </a:xfrm>
          <a:custGeom>
            <a:avLst/>
            <a:gdLst>
              <a:gd name="T0" fmla="*/ 66 w 97"/>
              <a:gd name="T1" fmla="*/ 0 h 175"/>
              <a:gd name="T2" fmla="*/ 0 w 97"/>
              <a:gd name="T3" fmla="*/ 82 h 175"/>
              <a:gd name="T4" fmla="*/ 41 w 97"/>
              <a:gd name="T5" fmla="*/ 175 h 175"/>
              <a:gd name="T6" fmla="*/ 31 w 97"/>
              <a:gd name="T7" fmla="*/ 79 h 175"/>
              <a:gd name="T8" fmla="*/ 97 w 97"/>
              <a:gd name="T9" fmla="*/ 0 h 175"/>
              <a:gd name="T10" fmla="*/ 66 w 97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175">
                <a:moveTo>
                  <a:pt x="66" y="0"/>
                </a:moveTo>
                <a:cubicBezTo>
                  <a:pt x="0" y="82"/>
                  <a:pt x="0" y="82"/>
                  <a:pt x="0" y="82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1" y="175"/>
                  <a:pt x="82" y="175"/>
                  <a:pt x="31" y="79"/>
                </a:cubicBezTo>
                <a:cubicBezTo>
                  <a:pt x="97" y="0"/>
                  <a:pt x="97" y="0"/>
                  <a:pt x="97" y="0"/>
                </a:cubicBezTo>
                <a:cubicBezTo>
                  <a:pt x="66" y="0"/>
                  <a:pt x="66" y="0"/>
                  <a:pt x="66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6BDBD7E9-95C0-4AFD-9364-01DB0011F4B1}"/>
              </a:ext>
            </a:extLst>
          </p:cNvPr>
          <p:cNvSpPr>
            <a:spLocks/>
          </p:cNvSpPr>
          <p:nvPr/>
        </p:nvSpPr>
        <p:spPr bwMode="auto">
          <a:xfrm>
            <a:off x="7864302" y="2181067"/>
            <a:ext cx="367338" cy="671539"/>
          </a:xfrm>
          <a:custGeom>
            <a:avLst/>
            <a:gdLst>
              <a:gd name="T0" fmla="*/ 30 w 96"/>
              <a:gd name="T1" fmla="*/ 0 h 175"/>
              <a:gd name="T2" fmla="*/ 96 w 96"/>
              <a:gd name="T3" fmla="*/ 82 h 175"/>
              <a:gd name="T4" fmla="*/ 55 w 96"/>
              <a:gd name="T5" fmla="*/ 175 h 175"/>
              <a:gd name="T6" fmla="*/ 65 w 96"/>
              <a:gd name="T7" fmla="*/ 79 h 175"/>
              <a:gd name="T8" fmla="*/ 0 w 96"/>
              <a:gd name="T9" fmla="*/ 0 h 175"/>
              <a:gd name="T10" fmla="*/ 30 w 96"/>
              <a:gd name="T11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75">
                <a:moveTo>
                  <a:pt x="30" y="0"/>
                </a:moveTo>
                <a:cubicBezTo>
                  <a:pt x="96" y="82"/>
                  <a:pt x="96" y="82"/>
                  <a:pt x="96" y="82"/>
                </a:cubicBezTo>
                <a:cubicBezTo>
                  <a:pt x="55" y="175"/>
                  <a:pt x="55" y="175"/>
                  <a:pt x="55" y="175"/>
                </a:cubicBezTo>
                <a:cubicBezTo>
                  <a:pt x="55" y="175"/>
                  <a:pt x="14" y="175"/>
                  <a:pt x="65" y="7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lose/>
              </a:path>
            </a:pathLst>
          </a:custGeom>
          <a:solidFill>
            <a:srgbClr val="2230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376F2120-818E-46F0-8317-C23BC430D211}"/>
              </a:ext>
            </a:extLst>
          </p:cNvPr>
          <p:cNvSpPr>
            <a:spLocks/>
          </p:cNvSpPr>
          <p:nvPr/>
        </p:nvSpPr>
        <p:spPr bwMode="auto">
          <a:xfrm>
            <a:off x="7420436" y="2557970"/>
            <a:ext cx="596924" cy="593097"/>
          </a:xfrm>
          <a:custGeom>
            <a:avLst/>
            <a:gdLst>
              <a:gd name="T0" fmla="*/ 125 w 156"/>
              <a:gd name="T1" fmla="*/ 155 h 155"/>
              <a:gd name="T2" fmla="*/ 30 w 156"/>
              <a:gd name="T3" fmla="*/ 155 h 155"/>
              <a:gd name="T4" fmla="*/ 0 w 156"/>
              <a:gd name="T5" fmla="*/ 125 h 155"/>
              <a:gd name="T6" fmla="*/ 0 w 156"/>
              <a:gd name="T7" fmla="*/ 30 h 155"/>
              <a:gd name="T8" fmla="*/ 30 w 156"/>
              <a:gd name="T9" fmla="*/ 0 h 155"/>
              <a:gd name="T10" fmla="*/ 125 w 156"/>
              <a:gd name="T11" fmla="*/ 0 h 155"/>
              <a:gd name="T12" fmla="*/ 156 w 156"/>
              <a:gd name="T13" fmla="*/ 30 h 155"/>
              <a:gd name="T14" fmla="*/ 156 w 156"/>
              <a:gd name="T15" fmla="*/ 125 h 155"/>
              <a:gd name="T16" fmla="*/ 125 w 156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55">
                <a:moveTo>
                  <a:pt x="125" y="155"/>
                </a:moveTo>
                <a:cubicBezTo>
                  <a:pt x="30" y="155"/>
                  <a:pt x="30" y="155"/>
                  <a:pt x="30" y="155"/>
                </a:cubicBezTo>
                <a:cubicBezTo>
                  <a:pt x="14" y="155"/>
                  <a:pt x="0" y="141"/>
                  <a:pt x="0" y="12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4" y="0"/>
                  <a:pt x="30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2" y="0"/>
                  <a:pt x="156" y="13"/>
                  <a:pt x="156" y="30"/>
                </a:cubicBezTo>
                <a:cubicBezTo>
                  <a:pt x="156" y="125"/>
                  <a:pt x="156" y="125"/>
                  <a:pt x="156" y="125"/>
                </a:cubicBezTo>
                <a:cubicBezTo>
                  <a:pt x="156" y="141"/>
                  <a:pt x="142" y="155"/>
                  <a:pt x="125" y="155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2D73732B-A31B-4FF4-8408-671F51689B20}"/>
              </a:ext>
            </a:extLst>
          </p:cNvPr>
          <p:cNvSpPr>
            <a:spLocks noEditPoints="1"/>
          </p:cNvSpPr>
          <p:nvPr/>
        </p:nvSpPr>
        <p:spPr bwMode="auto">
          <a:xfrm>
            <a:off x="7500791" y="2634499"/>
            <a:ext cx="436214" cy="440040"/>
          </a:xfrm>
          <a:custGeom>
            <a:avLst/>
            <a:gdLst>
              <a:gd name="T0" fmla="*/ 57 w 114"/>
              <a:gd name="T1" fmla="*/ 92 h 115"/>
              <a:gd name="T2" fmla="*/ 22 w 114"/>
              <a:gd name="T3" fmla="*/ 57 h 115"/>
              <a:gd name="T4" fmla="*/ 57 w 114"/>
              <a:gd name="T5" fmla="*/ 23 h 115"/>
              <a:gd name="T6" fmla="*/ 91 w 114"/>
              <a:gd name="T7" fmla="*/ 57 h 115"/>
              <a:gd name="T8" fmla="*/ 57 w 114"/>
              <a:gd name="T9" fmla="*/ 92 h 115"/>
              <a:gd name="T10" fmla="*/ 114 w 114"/>
              <a:gd name="T11" fmla="*/ 69 h 115"/>
              <a:gd name="T12" fmla="*/ 114 w 114"/>
              <a:gd name="T13" fmla="*/ 46 h 115"/>
              <a:gd name="T14" fmla="*/ 100 w 114"/>
              <a:gd name="T15" fmla="*/ 43 h 115"/>
              <a:gd name="T16" fmla="*/ 97 w 114"/>
              <a:gd name="T17" fmla="*/ 37 h 115"/>
              <a:gd name="T18" fmla="*/ 105 w 114"/>
              <a:gd name="T19" fmla="*/ 25 h 115"/>
              <a:gd name="T20" fmla="*/ 89 w 114"/>
              <a:gd name="T21" fmla="*/ 9 h 115"/>
              <a:gd name="T22" fmla="*/ 77 w 114"/>
              <a:gd name="T23" fmla="*/ 17 h 115"/>
              <a:gd name="T24" fmla="*/ 71 w 114"/>
              <a:gd name="T25" fmla="*/ 14 h 115"/>
              <a:gd name="T26" fmla="*/ 68 w 114"/>
              <a:gd name="T27" fmla="*/ 0 h 115"/>
              <a:gd name="T28" fmla="*/ 57 w 114"/>
              <a:gd name="T29" fmla="*/ 0 h 115"/>
              <a:gd name="T30" fmla="*/ 45 w 114"/>
              <a:gd name="T31" fmla="*/ 0 h 115"/>
              <a:gd name="T32" fmla="*/ 43 w 114"/>
              <a:gd name="T33" fmla="*/ 14 h 115"/>
              <a:gd name="T34" fmla="*/ 36 w 114"/>
              <a:gd name="T35" fmla="*/ 17 h 115"/>
              <a:gd name="T36" fmla="*/ 25 w 114"/>
              <a:gd name="T37" fmla="*/ 9 h 115"/>
              <a:gd name="T38" fmla="*/ 8 w 114"/>
              <a:gd name="T39" fmla="*/ 25 h 115"/>
              <a:gd name="T40" fmla="*/ 16 w 114"/>
              <a:gd name="T41" fmla="*/ 37 h 115"/>
              <a:gd name="T42" fmla="*/ 14 w 114"/>
              <a:gd name="T43" fmla="*/ 43 h 115"/>
              <a:gd name="T44" fmla="*/ 0 w 114"/>
              <a:gd name="T45" fmla="*/ 46 h 115"/>
              <a:gd name="T46" fmla="*/ 0 w 114"/>
              <a:gd name="T47" fmla="*/ 69 h 115"/>
              <a:gd name="T48" fmla="*/ 14 w 114"/>
              <a:gd name="T49" fmla="*/ 71 h 115"/>
              <a:gd name="T50" fmla="*/ 16 w 114"/>
              <a:gd name="T51" fmla="*/ 78 h 115"/>
              <a:gd name="T52" fmla="*/ 8 w 114"/>
              <a:gd name="T53" fmla="*/ 90 h 115"/>
              <a:gd name="T54" fmla="*/ 25 w 114"/>
              <a:gd name="T55" fmla="*/ 106 h 115"/>
              <a:gd name="T56" fmla="*/ 36 w 114"/>
              <a:gd name="T57" fmla="*/ 98 h 115"/>
              <a:gd name="T58" fmla="*/ 43 w 114"/>
              <a:gd name="T59" fmla="*/ 100 h 115"/>
              <a:gd name="T60" fmla="*/ 45 w 114"/>
              <a:gd name="T61" fmla="*/ 115 h 115"/>
              <a:gd name="T62" fmla="*/ 57 w 114"/>
              <a:gd name="T63" fmla="*/ 115 h 115"/>
              <a:gd name="T64" fmla="*/ 68 w 114"/>
              <a:gd name="T65" fmla="*/ 115 h 115"/>
              <a:gd name="T66" fmla="*/ 71 w 114"/>
              <a:gd name="T67" fmla="*/ 100 h 115"/>
              <a:gd name="T68" fmla="*/ 77 w 114"/>
              <a:gd name="T69" fmla="*/ 98 h 115"/>
              <a:gd name="T70" fmla="*/ 89 w 114"/>
              <a:gd name="T71" fmla="*/ 106 h 115"/>
              <a:gd name="T72" fmla="*/ 105 w 114"/>
              <a:gd name="T73" fmla="*/ 90 h 115"/>
              <a:gd name="T74" fmla="*/ 97 w 114"/>
              <a:gd name="T75" fmla="*/ 78 h 115"/>
              <a:gd name="T76" fmla="*/ 100 w 114"/>
              <a:gd name="T77" fmla="*/ 71 h 115"/>
              <a:gd name="T78" fmla="*/ 114 w 114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" h="115">
                <a:moveTo>
                  <a:pt x="57" y="92"/>
                </a:moveTo>
                <a:cubicBezTo>
                  <a:pt x="38" y="92"/>
                  <a:pt x="22" y="76"/>
                  <a:pt x="22" y="57"/>
                </a:cubicBezTo>
                <a:cubicBezTo>
                  <a:pt x="22" y="38"/>
                  <a:pt x="38" y="23"/>
                  <a:pt x="57" y="23"/>
                </a:cubicBezTo>
                <a:cubicBezTo>
                  <a:pt x="76" y="23"/>
                  <a:pt x="91" y="38"/>
                  <a:pt x="91" y="57"/>
                </a:cubicBezTo>
                <a:cubicBezTo>
                  <a:pt x="91" y="76"/>
                  <a:pt x="76" y="92"/>
                  <a:pt x="57" y="92"/>
                </a:cubicBezTo>
                <a:close/>
                <a:moveTo>
                  <a:pt x="114" y="69"/>
                </a:moveTo>
                <a:cubicBezTo>
                  <a:pt x="114" y="46"/>
                  <a:pt x="114" y="46"/>
                  <a:pt x="114" y="46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99" y="41"/>
                  <a:pt x="98" y="39"/>
                  <a:pt x="97" y="37"/>
                </a:cubicBezTo>
                <a:cubicBezTo>
                  <a:pt x="105" y="25"/>
                  <a:pt x="105" y="25"/>
                  <a:pt x="105" y="25"/>
                </a:cubicBezTo>
                <a:cubicBezTo>
                  <a:pt x="89" y="9"/>
                  <a:pt x="89" y="9"/>
                  <a:pt x="89" y="9"/>
                </a:cubicBez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3" y="15"/>
                  <a:pt x="71" y="14"/>
                </a:cubicBezTo>
                <a:cubicBezTo>
                  <a:pt x="68" y="0"/>
                  <a:pt x="68" y="0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14"/>
                  <a:pt x="43" y="14"/>
                  <a:pt x="43" y="14"/>
                </a:cubicBezTo>
                <a:cubicBezTo>
                  <a:pt x="40" y="15"/>
                  <a:pt x="38" y="16"/>
                  <a:pt x="36" y="17"/>
                </a:cubicBezTo>
                <a:cubicBezTo>
                  <a:pt x="25" y="9"/>
                  <a:pt x="25" y="9"/>
                  <a:pt x="25" y="9"/>
                </a:cubicBezTo>
                <a:cubicBezTo>
                  <a:pt x="8" y="25"/>
                  <a:pt x="8" y="25"/>
                  <a:pt x="8" y="25"/>
                </a:cubicBezTo>
                <a:cubicBezTo>
                  <a:pt x="16" y="37"/>
                  <a:pt x="16" y="37"/>
                  <a:pt x="16" y="37"/>
                </a:cubicBezTo>
                <a:cubicBezTo>
                  <a:pt x="15" y="39"/>
                  <a:pt x="14" y="41"/>
                  <a:pt x="14" y="4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69"/>
                  <a:pt x="0" y="69"/>
                  <a:pt x="0" y="69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4"/>
                  <a:pt x="15" y="76"/>
                  <a:pt x="16" y="78"/>
                </a:cubicBezTo>
                <a:cubicBezTo>
                  <a:pt x="8" y="90"/>
                  <a:pt x="8" y="90"/>
                  <a:pt x="8" y="9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36" y="98"/>
                  <a:pt x="36" y="98"/>
                  <a:pt x="36" y="98"/>
                </a:cubicBezTo>
                <a:cubicBezTo>
                  <a:pt x="38" y="99"/>
                  <a:pt x="40" y="100"/>
                  <a:pt x="43" y="100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3" y="100"/>
                  <a:pt x="75" y="99"/>
                  <a:pt x="77" y="98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105" y="90"/>
                  <a:pt x="105" y="90"/>
                  <a:pt x="105" y="90"/>
                </a:cubicBezTo>
                <a:cubicBezTo>
                  <a:pt x="97" y="78"/>
                  <a:pt x="97" y="78"/>
                  <a:pt x="97" y="78"/>
                </a:cubicBezTo>
                <a:cubicBezTo>
                  <a:pt x="98" y="76"/>
                  <a:pt x="99" y="74"/>
                  <a:pt x="100" y="71"/>
                </a:cubicBezTo>
                <a:cubicBezTo>
                  <a:pt x="114" y="69"/>
                  <a:pt x="114" y="69"/>
                  <a:pt x="114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001788B-1411-4E8F-818F-265CB0729FCE}"/>
              </a:ext>
            </a:extLst>
          </p:cNvPr>
          <p:cNvGrpSpPr/>
          <p:nvPr/>
        </p:nvGrpSpPr>
        <p:grpSpPr>
          <a:xfrm>
            <a:off x="5660275" y="3608326"/>
            <a:ext cx="2047143" cy="2598148"/>
            <a:chOff x="5660275" y="3608326"/>
            <a:chExt cx="2047143" cy="2598148"/>
          </a:xfrm>
        </p:grpSpPr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7394D67-62F2-4DFE-B1BA-ED7F63DD8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079" y="3608326"/>
              <a:ext cx="1337339" cy="1777378"/>
            </a:xfrm>
            <a:custGeom>
              <a:avLst/>
              <a:gdLst>
                <a:gd name="T0" fmla="*/ 11 w 349"/>
                <a:gd name="T1" fmla="*/ 460 h 464"/>
                <a:gd name="T2" fmla="*/ 348 w 349"/>
                <a:gd name="T3" fmla="*/ 10 h 464"/>
                <a:gd name="T4" fmla="*/ 347 w 349"/>
                <a:gd name="T5" fmla="*/ 2 h 464"/>
                <a:gd name="T6" fmla="*/ 339 w 349"/>
                <a:gd name="T7" fmla="*/ 2 h 464"/>
                <a:gd name="T8" fmla="*/ 3 w 349"/>
                <a:gd name="T9" fmla="*/ 257 h 464"/>
                <a:gd name="T10" fmla="*/ 0 w 349"/>
                <a:gd name="T11" fmla="*/ 262 h 464"/>
                <a:gd name="T12" fmla="*/ 0 w 349"/>
                <a:gd name="T13" fmla="*/ 457 h 464"/>
                <a:gd name="T14" fmla="*/ 6 w 349"/>
                <a:gd name="T15" fmla="*/ 463 h 464"/>
                <a:gd name="T16" fmla="*/ 12 w 349"/>
                <a:gd name="T17" fmla="*/ 457 h 464"/>
                <a:gd name="T18" fmla="*/ 12 w 349"/>
                <a:gd name="T19" fmla="*/ 265 h 464"/>
                <a:gd name="T20" fmla="*/ 312 w 349"/>
                <a:gd name="T21" fmla="*/ 37 h 464"/>
                <a:gd name="T22" fmla="*/ 2 w 349"/>
                <a:gd name="T23" fmla="*/ 453 h 464"/>
                <a:gd name="T24" fmla="*/ 3 w 349"/>
                <a:gd name="T25" fmla="*/ 462 h 464"/>
                <a:gd name="T26" fmla="*/ 11 w 349"/>
                <a:gd name="T27" fmla="*/ 46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464">
                  <a:moveTo>
                    <a:pt x="11" y="460"/>
                  </a:moveTo>
                  <a:cubicBezTo>
                    <a:pt x="348" y="10"/>
                    <a:pt x="348" y="10"/>
                    <a:pt x="348" y="10"/>
                  </a:cubicBezTo>
                  <a:cubicBezTo>
                    <a:pt x="349" y="8"/>
                    <a:pt x="349" y="4"/>
                    <a:pt x="347" y="2"/>
                  </a:cubicBezTo>
                  <a:cubicBezTo>
                    <a:pt x="345" y="0"/>
                    <a:pt x="341" y="0"/>
                    <a:pt x="339" y="2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" y="258"/>
                    <a:pt x="0" y="260"/>
                    <a:pt x="0" y="262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60"/>
                    <a:pt x="3" y="463"/>
                    <a:pt x="6" y="463"/>
                  </a:cubicBezTo>
                  <a:cubicBezTo>
                    <a:pt x="10" y="463"/>
                    <a:pt x="12" y="460"/>
                    <a:pt x="12" y="457"/>
                  </a:cubicBezTo>
                  <a:cubicBezTo>
                    <a:pt x="12" y="265"/>
                    <a:pt x="12" y="265"/>
                    <a:pt x="12" y="265"/>
                  </a:cubicBezTo>
                  <a:cubicBezTo>
                    <a:pt x="312" y="37"/>
                    <a:pt x="312" y="37"/>
                    <a:pt x="312" y="37"/>
                  </a:cubicBezTo>
                  <a:cubicBezTo>
                    <a:pt x="2" y="453"/>
                    <a:pt x="2" y="453"/>
                    <a:pt x="2" y="453"/>
                  </a:cubicBezTo>
                  <a:cubicBezTo>
                    <a:pt x="0" y="456"/>
                    <a:pt x="0" y="460"/>
                    <a:pt x="3" y="462"/>
                  </a:cubicBezTo>
                  <a:cubicBezTo>
                    <a:pt x="5" y="464"/>
                    <a:pt x="9" y="463"/>
                    <a:pt x="11" y="460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836BA6E3-2263-413B-9344-EF5F6BA10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079" y="3971837"/>
              <a:ext cx="1065662" cy="809290"/>
            </a:xfrm>
            <a:custGeom>
              <a:avLst/>
              <a:gdLst>
                <a:gd name="T0" fmla="*/ 4 w 278"/>
                <a:gd name="T1" fmla="*/ 172 h 211"/>
                <a:gd name="T2" fmla="*/ 122 w 278"/>
                <a:gd name="T3" fmla="*/ 210 h 211"/>
                <a:gd name="T4" fmla="*/ 127 w 278"/>
                <a:gd name="T5" fmla="*/ 210 h 211"/>
                <a:gd name="T6" fmla="*/ 130 w 278"/>
                <a:gd name="T7" fmla="*/ 205 h 211"/>
                <a:gd name="T8" fmla="*/ 130 w 278"/>
                <a:gd name="T9" fmla="*/ 84 h 211"/>
                <a:gd name="T10" fmla="*/ 219 w 278"/>
                <a:gd name="T11" fmla="*/ 84 h 211"/>
                <a:gd name="T12" fmla="*/ 223 w 278"/>
                <a:gd name="T13" fmla="*/ 82 h 211"/>
                <a:gd name="T14" fmla="*/ 225 w 278"/>
                <a:gd name="T15" fmla="*/ 78 h 211"/>
                <a:gd name="T16" fmla="*/ 225 w 278"/>
                <a:gd name="T17" fmla="*/ 12 h 211"/>
                <a:gd name="T18" fmla="*/ 272 w 278"/>
                <a:gd name="T19" fmla="*/ 12 h 211"/>
                <a:gd name="T20" fmla="*/ 278 w 278"/>
                <a:gd name="T21" fmla="*/ 6 h 211"/>
                <a:gd name="T22" fmla="*/ 272 w 278"/>
                <a:gd name="T23" fmla="*/ 0 h 211"/>
                <a:gd name="T24" fmla="*/ 219 w 278"/>
                <a:gd name="T25" fmla="*/ 0 h 211"/>
                <a:gd name="T26" fmla="*/ 214 w 278"/>
                <a:gd name="T27" fmla="*/ 1 h 211"/>
                <a:gd name="T28" fmla="*/ 213 w 278"/>
                <a:gd name="T29" fmla="*/ 6 h 211"/>
                <a:gd name="T30" fmla="*/ 213 w 278"/>
                <a:gd name="T31" fmla="*/ 72 h 211"/>
                <a:gd name="T32" fmla="*/ 124 w 278"/>
                <a:gd name="T33" fmla="*/ 72 h 211"/>
                <a:gd name="T34" fmla="*/ 119 w 278"/>
                <a:gd name="T35" fmla="*/ 73 h 211"/>
                <a:gd name="T36" fmla="*/ 118 w 278"/>
                <a:gd name="T37" fmla="*/ 78 h 211"/>
                <a:gd name="T38" fmla="*/ 118 w 278"/>
                <a:gd name="T39" fmla="*/ 196 h 211"/>
                <a:gd name="T40" fmla="*/ 8 w 278"/>
                <a:gd name="T41" fmla="*/ 161 h 211"/>
                <a:gd name="T42" fmla="*/ 1 w 278"/>
                <a:gd name="T43" fmla="*/ 165 h 211"/>
                <a:gd name="T44" fmla="*/ 4 w 278"/>
                <a:gd name="T45" fmla="*/ 17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8" h="211">
                  <a:moveTo>
                    <a:pt x="4" y="172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124" y="211"/>
                    <a:pt x="126" y="211"/>
                    <a:pt x="127" y="210"/>
                  </a:cubicBezTo>
                  <a:cubicBezTo>
                    <a:pt x="129" y="208"/>
                    <a:pt x="130" y="207"/>
                    <a:pt x="130" y="20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20" y="84"/>
                    <a:pt x="222" y="83"/>
                    <a:pt x="223" y="82"/>
                  </a:cubicBezTo>
                  <a:cubicBezTo>
                    <a:pt x="224" y="81"/>
                    <a:pt x="225" y="79"/>
                    <a:pt x="225" y="78"/>
                  </a:cubicBezTo>
                  <a:cubicBezTo>
                    <a:pt x="225" y="12"/>
                    <a:pt x="225" y="12"/>
                    <a:pt x="225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76" y="12"/>
                    <a:pt x="278" y="9"/>
                    <a:pt x="278" y="6"/>
                  </a:cubicBezTo>
                  <a:cubicBezTo>
                    <a:pt x="278" y="2"/>
                    <a:pt x="276" y="0"/>
                    <a:pt x="272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7" y="0"/>
                    <a:pt x="215" y="0"/>
                    <a:pt x="214" y="1"/>
                  </a:cubicBezTo>
                  <a:cubicBezTo>
                    <a:pt x="213" y="2"/>
                    <a:pt x="213" y="4"/>
                    <a:pt x="213" y="6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2" y="72"/>
                    <a:pt x="121" y="72"/>
                    <a:pt x="119" y="73"/>
                  </a:cubicBezTo>
                  <a:cubicBezTo>
                    <a:pt x="118" y="74"/>
                    <a:pt x="118" y="76"/>
                    <a:pt x="118" y="78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5" y="160"/>
                    <a:pt x="2" y="162"/>
                    <a:pt x="1" y="165"/>
                  </a:cubicBezTo>
                  <a:cubicBezTo>
                    <a:pt x="0" y="168"/>
                    <a:pt x="1" y="171"/>
                    <a:pt x="4" y="172"/>
                  </a:cubicBez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DE8846C-58DD-47AE-92A0-124BB1A57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887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CA3675A-888A-4E4D-B882-DBC839183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CAFE5D1-8286-40DC-AE80-2966199BE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426" y="4331522"/>
              <a:ext cx="61223" cy="1874952"/>
            </a:xfrm>
            <a:custGeom>
              <a:avLst/>
              <a:gdLst>
                <a:gd name="T0" fmla="*/ 32 w 32"/>
                <a:gd name="T1" fmla="*/ 980 h 980"/>
                <a:gd name="T2" fmla="*/ 0 w 32"/>
                <a:gd name="T3" fmla="*/ 980 h 980"/>
                <a:gd name="T4" fmla="*/ 0 w 32"/>
                <a:gd name="T5" fmla="*/ 0 h 980"/>
                <a:gd name="T6" fmla="*/ 32 w 32"/>
                <a:gd name="T7" fmla="*/ 0 h 980"/>
                <a:gd name="T8" fmla="*/ 32 w 32"/>
                <a:gd name="T9" fmla="*/ 980 h 980"/>
                <a:gd name="T10" fmla="*/ 32 w 32"/>
                <a:gd name="T1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80">
                  <a:moveTo>
                    <a:pt x="32" y="980"/>
                  </a:moveTo>
                  <a:lnTo>
                    <a:pt x="0" y="98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980"/>
                  </a:lnTo>
                  <a:lnTo>
                    <a:pt x="32" y="98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7080CFF4-5211-427C-B56B-C4ED94291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66" y="4346827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B320C221-F0F9-4CDA-B05D-0999D35F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498" y="5048978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ABE8EC4-E028-4750-ABFD-8C5D7AB1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371 w 371"/>
                <a:gd name="T1" fmla="*/ 351 h 373"/>
                <a:gd name="T2" fmla="*/ 347 w 371"/>
                <a:gd name="T3" fmla="*/ 373 h 373"/>
                <a:gd name="T4" fmla="*/ 0 w 371"/>
                <a:gd name="T5" fmla="*/ 22 h 373"/>
                <a:gd name="T6" fmla="*/ 22 w 371"/>
                <a:gd name="T7" fmla="*/ 0 h 373"/>
                <a:gd name="T8" fmla="*/ 371 w 371"/>
                <a:gd name="T9" fmla="*/ 351 h 373"/>
                <a:gd name="T10" fmla="*/ 371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371" y="351"/>
                  </a:moveTo>
                  <a:lnTo>
                    <a:pt x="347" y="373"/>
                  </a:lnTo>
                  <a:lnTo>
                    <a:pt x="0" y="22"/>
                  </a:lnTo>
                  <a:lnTo>
                    <a:pt x="22" y="0"/>
                  </a:lnTo>
                  <a:lnTo>
                    <a:pt x="371" y="351"/>
                  </a:lnTo>
                  <a:lnTo>
                    <a:pt x="371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46AC49F-F5B2-439E-BF65-9EF8E029E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66" y="5098721"/>
              <a:ext cx="709804" cy="713630"/>
            </a:xfrm>
            <a:custGeom>
              <a:avLst/>
              <a:gdLst>
                <a:gd name="T0" fmla="*/ 0 w 371"/>
                <a:gd name="T1" fmla="*/ 351 h 373"/>
                <a:gd name="T2" fmla="*/ 22 w 371"/>
                <a:gd name="T3" fmla="*/ 373 h 373"/>
                <a:gd name="T4" fmla="*/ 371 w 371"/>
                <a:gd name="T5" fmla="*/ 22 h 373"/>
                <a:gd name="T6" fmla="*/ 347 w 371"/>
                <a:gd name="T7" fmla="*/ 0 h 373"/>
                <a:gd name="T8" fmla="*/ 0 w 371"/>
                <a:gd name="T9" fmla="*/ 351 h 373"/>
                <a:gd name="T10" fmla="*/ 0 w 371"/>
                <a:gd name="T1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3">
                  <a:moveTo>
                    <a:pt x="0" y="351"/>
                  </a:moveTo>
                  <a:lnTo>
                    <a:pt x="22" y="373"/>
                  </a:lnTo>
                  <a:lnTo>
                    <a:pt x="371" y="22"/>
                  </a:lnTo>
                  <a:lnTo>
                    <a:pt x="347" y="0"/>
                  </a:lnTo>
                  <a:lnTo>
                    <a:pt x="0" y="351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65366FD4-2AB2-4E26-B727-CF5019AF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498" y="5793219"/>
              <a:ext cx="671539" cy="61223"/>
            </a:xfrm>
            <a:custGeom>
              <a:avLst/>
              <a:gdLst>
                <a:gd name="T0" fmla="*/ 351 w 351"/>
                <a:gd name="T1" fmla="*/ 0 h 32"/>
                <a:gd name="T2" fmla="*/ 351 w 351"/>
                <a:gd name="T3" fmla="*/ 32 h 32"/>
                <a:gd name="T4" fmla="*/ 0 w 351"/>
                <a:gd name="T5" fmla="*/ 32 h 32"/>
                <a:gd name="T6" fmla="*/ 0 w 351"/>
                <a:gd name="T7" fmla="*/ 0 h 32"/>
                <a:gd name="T8" fmla="*/ 351 w 351"/>
                <a:gd name="T9" fmla="*/ 0 h 32"/>
                <a:gd name="T10" fmla="*/ 351 w 351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2">
                  <a:moveTo>
                    <a:pt x="351" y="0"/>
                  </a:moveTo>
                  <a:lnTo>
                    <a:pt x="351" y="3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A252A19D-7494-4852-8F4A-836EA65C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275" y="4327695"/>
              <a:ext cx="790159" cy="61223"/>
            </a:xfrm>
            <a:custGeom>
              <a:avLst/>
              <a:gdLst>
                <a:gd name="T0" fmla="*/ 0 w 413"/>
                <a:gd name="T1" fmla="*/ 32 h 32"/>
                <a:gd name="T2" fmla="*/ 0 w 413"/>
                <a:gd name="T3" fmla="*/ 0 h 32"/>
                <a:gd name="T4" fmla="*/ 413 w 413"/>
                <a:gd name="T5" fmla="*/ 0 h 32"/>
                <a:gd name="T6" fmla="*/ 413 w 413"/>
                <a:gd name="T7" fmla="*/ 32 h 32"/>
                <a:gd name="T8" fmla="*/ 0 w 413"/>
                <a:gd name="T9" fmla="*/ 32 h 32"/>
                <a:gd name="T10" fmla="*/ 0 w 41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3" h="32">
                  <a:moveTo>
                    <a:pt x="0" y="32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413" y="32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1CC17A04-5941-4DD4-94FF-B8939F22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02" y="4239687"/>
              <a:ext cx="786332" cy="22959"/>
            </a:xfrm>
            <a:custGeom>
              <a:avLst/>
              <a:gdLst>
                <a:gd name="T0" fmla="*/ 411 w 411"/>
                <a:gd name="T1" fmla="*/ 0 h 12"/>
                <a:gd name="T2" fmla="*/ 0 w 411"/>
                <a:gd name="T3" fmla="*/ 0 h 12"/>
                <a:gd name="T4" fmla="*/ 0 w 411"/>
                <a:gd name="T5" fmla="*/ 12 h 12"/>
                <a:gd name="T6" fmla="*/ 411 w 411"/>
                <a:gd name="T7" fmla="*/ 12 h 12"/>
                <a:gd name="T8" fmla="*/ 411 w 411"/>
                <a:gd name="T9" fmla="*/ 0 h 12"/>
                <a:gd name="T10" fmla="*/ 411 w 4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12">
                  <a:moveTo>
                    <a:pt x="41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11" y="12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4131D63-BEDB-4C2E-B987-3C55B8E84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5385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9CFE2A16-AE54-4794-AF98-69DFFA7DE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019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1632A582-C72F-4678-BE60-5814751C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779" y="4239687"/>
              <a:ext cx="19132" cy="88008"/>
            </a:xfrm>
            <a:custGeom>
              <a:avLst/>
              <a:gdLst>
                <a:gd name="T0" fmla="*/ 0 w 10"/>
                <a:gd name="T1" fmla="*/ 46 h 46"/>
                <a:gd name="T2" fmla="*/ 10 w 10"/>
                <a:gd name="T3" fmla="*/ 46 h 46"/>
                <a:gd name="T4" fmla="*/ 10 w 10"/>
                <a:gd name="T5" fmla="*/ 0 h 46"/>
                <a:gd name="T6" fmla="*/ 0 w 10"/>
                <a:gd name="T7" fmla="*/ 0 h 46"/>
                <a:gd name="T8" fmla="*/ 0 w 10"/>
                <a:gd name="T9" fmla="*/ 46 h 46"/>
                <a:gd name="T10" fmla="*/ 0 w 10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6">
                  <a:moveTo>
                    <a:pt x="0" y="46"/>
                  </a:moveTo>
                  <a:lnTo>
                    <a:pt x="10" y="46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10AABA07-B998-4F0B-8A72-F51CC69A0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712" y="4239687"/>
              <a:ext cx="22959" cy="88008"/>
            </a:xfrm>
            <a:custGeom>
              <a:avLst/>
              <a:gdLst>
                <a:gd name="T0" fmla="*/ 0 w 12"/>
                <a:gd name="T1" fmla="*/ 46 h 46"/>
                <a:gd name="T2" fmla="*/ 12 w 12"/>
                <a:gd name="T3" fmla="*/ 46 h 46"/>
                <a:gd name="T4" fmla="*/ 12 w 12"/>
                <a:gd name="T5" fmla="*/ 0 h 46"/>
                <a:gd name="T6" fmla="*/ 0 w 12"/>
                <a:gd name="T7" fmla="*/ 0 h 46"/>
                <a:gd name="T8" fmla="*/ 0 w 12"/>
                <a:gd name="T9" fmla="*/ 46 h 46"/>
                <a:gd name="T10" fmla="*/ 0 w 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6">
                  <a:moveTo>
                    <a:pt x="0" y="46"/>
                  </a:move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D9A7072-EE5E-447C-A30A-68B8D4B87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501" y="3608326"/>
              <a:ext cx="45917" cy="1027397"/>
            </a:xfrm>
            <a:custGeom>
              <a:avLst/>
              <a:gdLst>
                <a:gd name="T0" fmla="*/ 0 w 12"/>
                <a:gd name="T1" fmla="*/ 6 h 268"/>
                <a:gd name="T2" fmla="*/ 0 w 12"/>
                <a:gd name="T3" fmla="*/ 262 h 268"/>
                <a:gd name="T4" fmla="*/ 6 w 12"/>
                <a:gd name="T5" fmla="*/ 268 h 268"/>
                <a:gd name="T6" fmla="*/ 12 w 12"/>
                <a:gd name="T7" fmla="*/ 262 h 268"/>
                <a:gd name="T8" fmla="*/ 12 w 12"/>
                <a:gd name="T9" fmla="*/ 6 h 268"/>
                <a:gd name="T10" fmla="*/ 6 w 12"/>
                <a:gd name="T11" fmla="*/ 0 h 268"/>
                <a:gd name="T12" fmla="*/ 0 w 12"/>
                <a:gd name="T13" fmla="*/ 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8">
                  <a:moveTo>
                    <a:pt x="0" y="6"/>
                  </a:moveTo>
                  <a:cubicBezTo>
                    <a:pt x="0" y="262"/>
                    <a:pt x="0" y="262"/>
                    <a:pt x="0" y="262"/>
                  </a:cubicBezTo>
                  <a:cubicBezTo>
                    <a:pt x="0" y="265"/>
                    <a:pt x="2" y="268"/>
                    <a:pt x="6" y="268"/>
                  </a:cubicBezTo>
                  <a:cubicBezTo>
                    <a:pt x="9" y="268"/>
                    <a:pt x="12" y="265"/>
                    <a:pt x="12" y="26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</a:path>
              </a:pathLst>
            </a:custGeom>
            <a:solidFill>
              <a:srgbClr val="0C22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45">
            <a:extLst>
              <a:ext uri="{FF2B5EF4-FFF2-40B4-BE49-F238E27FC236}">
                <a16:creationId xmlns:a16="http://schemas.microsoft.com/office/drawing/2014/main" id="{C86CB00C-A78F-43E4-BBFE-2F5049D29877}"/>
              </a:ext>
            </a:extLst>
          </p:cNvPr>
          <p:cNvSpPr>
            <a:spLocks/>
          </p:cNvSpPr>
          <p:nvPr/>
        </p:nvSpPr>
        <p:spPr bwMode="auto">
          <a:xfrm>
            <a:off x="7188936" y="4612764"/>
            <a:ext cx="1679805" cy="290809"/>
          </a:xfrm>
          <a:custGeom>
            <a:avLst/>
            <a:gdLst>
              <a:gd name="T0" fmla="*/ 28 w 438"/>
              <a:gd name="T1" fmla="*/ 76 h 76"/>
              <a:gd name="T2" fmla="*/ 410 w 438"/>
              <a:gd name="T3" fmla="*/ 76 h 76"/>
              <a:gd name="T4" fmla="*/ 438 w 438"/>
              <a:gd name="T5" fmla="*/ 47 h 76"/>
              <a:gd name="T6" fmla="*/ 438 w 438"/>
              <a:gd name="T7" fmla="*/ 28 h 76"/>
              <a:gd name="T8" fmla="*/ 410 w 438"/>
              <a:gd name="T9" fmla="*/ 0 h 76"/>
              <a:gd name="T10" fmla="*/ 28 w 438"/>
              <a:gd name="T11" fmla="*/ 0 h 76"/>
              <a:gd name="T12" fmla="*/ 0 w 438"/>
              <a:gd name="T13" fmla="*/ 28 h 76"/>
              <a:gd name="T14" fmla="*/ 0 w 438"/>
              <a:gd name="T15" fmla="*/ 47 h 76"/>
              <a:gd name="T16" fmla="*/ 28 w 438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76">
                <a:moveTo>
                  <a:pt x="28" y="76"/>
                </a:moveTo>
                <a:cubicBezTo>
                  <a:pt x="410" y="76"/>
                  <a:pt x="410" y="76"/>
                  <a:pt x="410" y="76"/>
                </a:cubicBezTo>
                <a:cubicBezTo>
                  <a:pt x="425" y="76"/>
                  <a:pt x="438" y="63"/>
                  <a:pt x="438" y="47"/>
                </a:cubicBezTo>
                <a:cubicBezTo>
                  <a:pt x="438" y="28"/>
                  <a:pt x="438" y="28"/>
                  <a:pt x="438" y="28"/>
                </a:cubicBezTo>
                <a:cubicBezTo>
                  <a:pt x="438" y="12"/>
                  <a:pt x="425" y="0"/>
                  <a:pt x="41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3"/>
                  <a:pt x="12" y="76"/>
                  <a:pt x="28" y="76"/>
                </a:cubicBezTo>
                <a:close/>
              </a:path>
            </a:pathLst>
          </a:custGeom>
          <a:solidFill>
            <a:srgbClr val="F15F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6">
            <a:extLst>
              <a:ext uri="{FF2B5EF4-FFF2-40B4-BE49-F238E27FC236}">
                <a16:creationId xmlns:a16="http://schemas.microsoft.com/office/drawing/2014/main" id="{F1356227-38CD-40C1-B36D-AA0E483B56ED}"/>
              </a:ext>
            </a:extLst>
          </p:cNvPr>
          <p:cNvSpPr>
            <a:spLocks/>
          </p:cNvSpPr>
          <p:nvPr/>
        </p:nvSpPr>
        <p:spPr bwMode="auto">
          <a:xfrm>
            <a:off x="8028839" y="4725644"/>
            <a:ext cx="683019" cy="65049"/>
          </a:xfrm>
          <a:custGeom>
            <a:avLst/>
            <a:gdLst>
              <a:gd name="T0" fmla="*/ 357 w 357"/>
              <a:gd name="T1" fmla="*/ 34 h 34"/>
              <a:gd name="T2" fmla="*/ 0 w 357"/>
              <a:gd name="T3" fmla="*/ 34 h 34"/>
              <a:gd name="T4" fmla="*/ 0 w 357"/>
              <a:gd name="T5" fmla="*/ 0 h 34"/>
              <a:gd name="T6" fmla="*/ 357 w 357"/>
              <a:gd name="T7" fmla="*/ 0 h 34"/>
              <a:gd name="T8" fmla="*/ 357 w 357"/>
              <a:gd name="T9" fmla="*/ 34 h 34"/>
              <a:gd name="T10" fmla="*/ 357 w 357"/>
              <a:gd name="T11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7" h="34">
                <a:moveTo>
                  <a:pt x="357" y="34"/>
                </a:moveTo>
                <a:lnTo>
                  <a:pt x="0" y="34"/>
                </a:lnTo>
                <a:lnTo>
                  <a:pt x="0" y="0"/>
                </a:lnTo>
                <a:lnTo>
                  <a:pt x="357" y="0"/>
                </a:lnTo>
                <a:lnTo>
                  <a:pt x="357" y="34"/>
                </a:lnTo>
                <a:lnTo>
                  <a:pt x="357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E57FF2D-C318-4E64-9CCF-08DEB2B5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994" y="4665835"/>
            <a:ext cx="4921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50" charset="0"/>
              </a:rPr>
              <a:t>http://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Oval 48">
            <a:extLst>
              <a:ext uri="{FF2B5EF4-FFF2-40B4-BE49-F238E27FC236}">
                <a16:creationId xmlns:a16="http://schemas.microsoft.com/office/drawing/2014/main" id="{19E77260-177D-428E-940B-55707B4C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063" y="3593020"/>
            <a:ext cx="110967" cy="107140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9">
            <a:extLst>
              <a:ext uri="{FF2B5EF4-FFF2-40B4-BE49-F238E27FC236}">
                <a16:creationId xmlns:a16="http://schemas.microsoft.com/office/drawing/2014/main" id="{38A704A8-4238-40AC-8604-C5836C0CA976}"/>
              </a:ext>
            </a:extLst>
          </p:cNvPr>
          <p:cNvSpPr>
            <a:spLocks/>
          </p:cNvSpPr>
          <p:nvPr/>
        </p:nvSpPr>
        <p:spPr bwMode="auto">
          <a:xfrm>
            <a:off x="9808131" y="3899135"/>
            <a:ext cx="543354" cy="581618"/>
          </a:xfrm>
          <a:custGeom>
            <a:avLst/>
            <a:gdLst>
              <a:gd name="T0" fmla="*/ 70 w 142"/>
              <a:gd name="T1" fmla="*/ 0 h 152"/>
              <a:gd name="T2" fmla="*/ 23 w 142"/>
              <a:gd name="T3" fmla="*/ 24 h 152"/>
              <a:gd name="T4" fmla="*/ 13 w 142"/>
              <a:gd name="T5" fmla="*/ 71 h 152"/>
              <a:gd name="T6" fmla="*/ 84 w 142"/>
              <a:gd name="T7" fmla="*/ 152 h 152"/>
              <a:gd name="T8" fmla="*/ 78 w 142"/>
              <a:gd name="T9" fmla="*/ 66 h 152"/>
              <a:gd name="T10" fmla="*/ 112 w 142"/>
              <a:gd name="T11" fmla="*/ 47 h 152"/>
              <a:gd name="T12" fmla="*/ 70 w 142"/>
              <a:gd name="T1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152">
                <a:moveTo>
                  <a:pt x="70" y="0"/>
                </a:moveTo>
                <a:cubicBezTo>
                  <a:pt x="23" y="24"/>
                  <a:pt x="23" y="24"/>
                  <a:pt x="23" y="24"/>
                </a:cubicBezTo>
                <a:cubicBezTo>
                  <a:pt x="5" y="33"/>
                  <a:pt x="0" y="56"/>
                  <a:pt x="13" y="71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4" y="152"/>
                  <a:pt x="142" y="95"/>
                  <a:pt x="78" y="66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70" y="0"/>
                  <a:pt x="70" y="0"/>
                  <a:pt x="70" y="0"/>
                </a:cubicBezTo>
                <a:close/>
              </a:path>
            </a:pathLst>
          </a:custGeom>
          <a:solidFill>
            <a:srgbClr val="F480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0">
            <a:extLst>
              <a:ext uri="{FF2B5EF4-FFF2-40B4-BE49-F238E27FC236}">
                <a16:creationId xmlns:a16="http://schemas.microsoft.com/office/drawing/2014/main" id="{8E0AAF76-CF6A-4C17-850B-8D6DFF8B924B}"/>
              </a:ext>
            </a:extLst>
          </p:cNvPr>
          <p:cNvSpPr>
            <a:spLocks/>
          </p:cNvSpPr>
          <p:nvPr/>
        </p:nvSpPr>
        <p:spPr bwMode="auto">
          <a:xfrm>
            <a:off x="9800478" y="3753730"/>
            <a:ext cx="520395" cy="585444"/>
          </a:xfrm>
          <a:custGeom>
            <a:avLst/>
            <a:gdLst>
              <a:gd name="T0" fmla="*/ 76 w 136"/>
              <a:gd name="T1" fmla="*/ 0 h 153"/>
              <a:gd name="T2" fmla="*/ 26 w 136"/>
              <a:gd name="T3" fmla="*/ 18 h 153"/>
              <a:gd name="T4" fmla="*/ 11 w 136"/>
              <a:gd name="T5" fmla="*/ 64 h 153"/>
              <a:gd name="T6" fmla="*/ 71 w 136"/>
              <a:gd name="T7" fmla="*/ 153 h 153"/>
              <a:gd name="T8" fmla="*/ 76 w 136"/>
              <a:gd name="T9" fmla="*/ 66 h 153"/>
              <a:gd name="T10" fmla="*/ 112 w 136"/>
              <a:gd name="T11" fmla="*/ 52 h 153"/>
              <a:gd name="T12" fmla="*/ 76 w 136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53">
                <a:moveTo>
                  <a:pt x="76" y="0"/>
                </a:moveTo>
                <a:cubicBezTo>
                  <a:pt x="26" y="18"/>
                  <a:pt x="26" y="18"/>
                  <a:pt x="26" y="18"/>
                </a:cubicBezTo>
                <a:cubicBezTo>
                  <a:pt x="7" y="25"/>
                  <a:pt x="0" y="48"/>
                  <a:pt x="11" y="64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1" y="153"/>
                  <a:pt x="136" y="103"/>
                  <a:pt x="76" y="6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76" y="0"/>
                  <a:pt x="76" y="0"/>
                  <a:pt x="76" y="0"/>
                </a:cubicBezTo>
                <a:close/>
              </a:path>
            </a:pathLst>
          </a:custGeom>
          <a:solidFill>
            <a:srgbClr val="F693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1">
            <a:extLst>
              <a:ext uri="{FF2B5EF4-FFF2-40B4-BE49-F238E27FC236}">
                <a16:creationId xmlns:a16="http://schemas.microsoft.com/office/drawing/2014/main" id="{D725801B-CABD-4DE1-9E71-83DC031907E3}"/>
              </a:ext>
            </a:extLst>
          </p:cNvPr>
          <p:cNvSpPr>
            <a:spLocks/>
          </p:cNvSpPr>
          <p:nvPr/>
        </p:nvSpPr>
        <p:spPr bwMode="auto">
          <a:xfrm>
            <a:off x="9251385" y="3449529"/>
            <a:ext cx="1840515" cy="1216806"/>
          </a:xfrm>
          <a:custGeom>
            <a:avLst/>
            <a:gdLst>
              <a:gd name="T0" fmla="*/ 480 w 480"/>
              <a:gd name="T1" fmla="*/ 208 h 317"/>
              <a:gd name="T2" fmla="*/ 457 w 480"/>
              <a:gd name="T3" fmla="*/ 208 h 317"/>
              <a:gd name="T4" fmla="*/ 379 w 480"/>
              <a:gd name="T5" fmla="*/ 178 h 317"/>
              <a:gd name="T6" fmla="*/ 200 w 480"/>
              <a:gd name="T7" fmla="*/ 13 h 317"/>
              <a:gd name="T8" fmla="*/ 167 w 480"/>
              <a:gd name="T9" fmla="*/ 0 h 317"/>
              <a:gd name="T10" fmla="*/ 96 w 480"/>
              <a:gd name="T11" fmla="*/ 0 h 317"/>
              <a:gd name="T12" fmla="*/ 73 w 480"/>
              <a:gd name="T13" fmla="*/ 6 h 317"/>
              <a:gd name="T14" fmla="*/ 13 w 480"/>
              <a:gd name="T15" fmla="*/ 37 h 317"/>
              <a:gd name="T16" fmla="*/ 11 w 480"/>
              <a:gd name="T17" fmla="*/ 66 h 317"/>
              <a:gd name="T18" fmla="*/ 94 w 480"/>
              <a:gd name="T19" fmla="*/ 47 h 317"/>
              <a:gd name="T20" fmla="*/ 162 w 480"/>
              <a:gd name="T21" fmla="*/ 59 h 317"/>
              <a:gd name="T22" fmla="*/ 234 w 480"/>
              <a:gd name="T23" fmla="*/ 144 h 317"/>
              <a:gd name="T24" fmla="*/ 169 w 480"/>
              <a:gd name="T25" fmla="*/ 233 h 317"/>
              <a:gd name="T26" fmla="*/ 64 w 480"/>
              <a:gd name="T27" fmla="*/ 221 h 317"/>
              <a:gd name="T28" fmla="*/ 65 w 480"/>
              <a:gd name="T29" fmla="*/ 258 h 317"/>
              <a:gd name="T30" fmla="*/ 176 w 480"/>
              <a:gd name="T31" fmla="*/ 289 h 317"/>
              <a:gd name="T32" fmla="*/ 480 w 480"/>
              <a:gd name="T33" fmla="*/ 317 h 317"/>
              <a:gd name="T34" fmla="*/ 480 w 480"/>
              <a:gd name="T35" fmla="*/ 20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0" h="317">
                <a:moveTo>
                  <a:pt x="480" y="208"/>
                </a:moveTo>
                <a:cubicBezTo>
                  <a:pt x="457" y="208"/>
                  <a:pt x="457" y="208"/>
                  <a:pt x="457" y="208"/>
                </a:cubicBezTo>
                <a:cubicBezTo>
                  <a:pt x="428" y="208"/>
                  <a:pt x="401" y="198"/>
                  <a:pt x="379" y="178"/>
                </a:cubicBezTo>
                <a:cubicBezTo>
                  <a:pt x="200" y="13"/>
                  <a:pt x="200" y="13"/>
                  <a:pt x="200" y="13"/>
                </a:cubicBezTo>
                <a:cubicBezTo>
                  <a:pt x="191" y="4"/>
                  <a:pt x="179" y="0"/>
                  <a:pt x="16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88" y="0"/>
                  <a:pt x="80" y="2"/>
                  <a:pt x="73" y="6"/>
                </a:cubicBezTo>
                <a:cubicBezTo>
                  <a:pt x="13" y="37"/>
                  <a:pt x="13" y="37"/>
                  <a:pt x="13" y="37"/>
                </a:cubicBezTo>
                <a:cubicBezTo>
                  <a:pt x="1" y="42"/>
                  <a:pt x="0" y="59"/>
                  <a:pt x="11" y="66"/>
                </a:cubicBezTo>
                <a:cubicBezTo>
                  <a:pt x="27" y="76"/>
                  <a:pt x="54" y="81"/>
                  <a:pt x="94" y="47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62" y="59"/>
                  <a:pt x="234" y="114"/>
                  <a:pt x="234" y="144"/>
                </a:cubicBezTo>
                <a:cubicBezTo>
                  <a:pt x="233" y="175"/>
                  <a:pt x="215" y="244"/>
                  <a:pt x="169" y="233"/>
                </a:cubicBezTo>
                <a:cubicBezTo>
                  <a:pt x="130" y="224"/>
                  <a:pt x="88" y="206"/>
                  <a:pt x="64" y="221"/>
                </a:cubicBezTo>
                <a:cubicBezTo>
                  <a:pt x="51" y="230"/>
                  <a:pt x="51" y="250"/>
                  <a:pt x="65" y="258"/>
                </a:cubicBezTo>
                <a:cubicBezTo>
                  <a:pt x="86" y="269"/>
                  <a:pt x="123" y="286"/>
                  <a:pt x="176" y="289"/>
                </a:cubicBezTo>
                <a:cubicBezTo>
                  <a:pt x="213" y="292"/>
                  <a:pt x="355" y="317"/>
                  <a:pt x="480" y="317"/>
                </a:cubicBezTo>
                <a:cubicBezTo>
                  <a:pt x="480" y="208"/>
                  <a:pt x="480" y="208"/>
                  <a:pt x="480" y="208"/>
                </a:cubicBezTo>
                <a:close/>
              </a:path>
            </a:pathLst>
          </a:custGeom>
          <a:solidFill>
            <a:srgbClr val="F8A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2">
            <a:extLst>
              <a:ext uri="{FF2B5EF4-FFF2-40B4-BE49-F238E27FC236}">
                <a16:creationId xmlns:a16="http://schemas.microsoft.com/office/drawing/2014/main" id="{64733706-0434-4AA0-B7FD-8DCFDFEF76C7}"/>
              </a:ext>
            </a:extLst>
          </p:cNvPr>
          <p:cNvSpPr>
            <a:spLocks/>
          </p:cNvSpPr>
          <p:nvPr/>
        </p:nvSpPr>
        <p:spPr bwMode="auto">
          <a:xfrm>
            <a:off x="9301128" y="3491620"/>
            <a:ext cx="214280" cy="239152"/>
          </a:xfrm>
          <a:custGeom>
            <a:avLst/>
            <a:gdLst>
              <a:gd name="T0" fmla="*/ 0 w 56"/>
              <a:gd name="T1" fmla="*/ 24 h 62"/>
              <a:gd name="T2" fmla="*/ 56 w 56"/>
              <a:gd name="T3" fmla="*/ 24 h 62"/>
              <a:gd name="T4" fmla="*/ 46 w 56"/>
              <a:gd name="T5" fmla="*/ 0 h 62"/>
              <a:gd name="T6" fmla="*/ 0 w 56"/>
              <a:gd name="T7" fmla="*/ 2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62">
                <a:moveTo>
                  <a:pt x="0" y="24"/>
                </a:moveTo>
                <a:cubicBezTo>
                  <a:pt x="0" y="24"/>
                  <a:pt x="0" y="62"/>
                  <a:pt x="56" y="24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24"/>
                  <a:pt x="0" y="24"/>
                  <a:pt x="0" y="24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6CB691C5-9539-46BF-ABB7-EF2783D6B4A9}"/>
              </a:ext>
            </a:extLst>
          </p:cNvPr>
          <p:cNvSpPr>
            <a:spLocks/>
          </p:cNvSpPr>
          <p:nvPr/>
        </p:nvSpPr>
        <p:spPr bwMode="auto">
          <a:xfrm>
            <a:off x="9496277" y="4308563"/>
            <a:ext cx="235326" cy="214280"/>
          </a:xfrm>
          <a:custGeom>
            <a:avLst/>
            <a:gdLst>
              <a:gd name="T0" fmla="*/ 5 w 61"/>
              <a:gd name="T1" fmla="*/ 38 h 56"/>
              <a:gd name="T2" fmla="*/ 61 w 61"/>
              <a:gd name="T3" fmla="*/ 31 h 56"/>
              <a:gd name="T4" fmla="*/ 54 w 61"/>
              <a:gd name="T5" fmla="*/ 56 h 56"/>
              <a:gd name="T6" fmla="*/ 5 w 61"/>
              <a:gd name="T7" fmla="*/ 3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56">
                <a:moveTo>
                  <a:pt x="5" y="38"/>
                </a:moveTo>
                <a:cubicBezTo>
                  <a:pt x="5" y="38"/>
                  <a:pt x="0" y="0"/>
                  <a:pt x="61" y="31"/>
                </a:cubicBezTo>
                <a:cubicBezTo>
                  <a:pt x="54" y="56"/>
                  <a:pt x="54" y="56"/>
                  <a:pt x="54" y="56"/>
                </a:cubicBezTo>
                <a:cubicBezTo>
                  <a:pt x="5" y="38"/>
                  <a:pt x="5" y="38"/>
                  <a:pt x="5" y="38"/>
                </a:cubicBezTo>
                <a:close/>
              </a:path>
            </a:pathLst>
          </a:custGeom>
          <a:solidFill>
            <a:srgbClr val="F9AE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4">
            <a:extLst>
              <a:ext uri="{FF2B5EF4-FFF2-40B4-BE49-F238E27FC236}">
                <a16:creationId xmlns:a16="http://schemas.microsoft.com/office/drawing/2014/main" id="{8BD11394-123F-4590-8995-8F6D234C9E2E}"/>
              </a:ext>
            </a:extLst>
          </p:cNvPr>
          <p:cNvSpPr>
            <a:spLocks/>
          </p:cNvSpPr>
          <p:nvPr/>
        </p:nvSpPr>
        <p:spPr bwMode="auto">
          <a:xfrm>
            <a:off x="10942669" y="4056018"/>
            <a:ext cx="382644" cy="744241"/>
          </a:xfrm>
          <a:custGeom>
            <a:avLst/>
            <a:gdLst>
              <a:gd name="T0" fmla="*/ 0 w 200"/>
              <a:gd name="T1" fmla="*/ 389 h 389"/>
              <a:gd name="T2" fmla="*/ 200 w 200"/>
              <a:gd name="T3" fmla="*/ 389 h 389"/>
              <a:gd name="T4" fmla="*/ 200 w 200"/>
              <a:gd name="T5" fmla="*/ 0 h 389"/>
              <a:gd name="T6" fmla="*/ 0 w 200"/>
              <a:gd name="T7" fmla="*/ 0 h 389"/>
              <a:gd name="T8" fmla="*/ 0 w 200"/>
              <a:gd name="T9" fmla="*/ 389 h 389"/>
              <a:gd name="T10" fmla="*/ 0 w 200"/>
              <a:gd name="T11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89">
                <a:moveTo>
                  <a:pt x="0" y="389"/>
                </a:moveTo>
                <a:lnTo>
                  <a:pt x="200" y="389"/>
                </a:lnTo>
                <a:lnTo>
                  <a:pt x="200" y="0"/>
                </a:lnTo>
                <a:lnTo>
                  <a:pt x="0" y="0"/>
                </a:lnTo>
                <a:lnTo>
                  <a:pt x="0" y="389"/>
                </a:lnTo>
                <a:lnTo>
                  <a:pt x="0" y="389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5">
            <a:extLst>
              <a:ext uri="{FF2B5EF4-FFF2-40B4-BE49-F238E27FC236}">
                <a16:creationId xmlns:a16="http://schemas.microsoft.com/office/drawing/2014/main" id="{B27508A5-CFDB-4ED8-9E2A-7B642892EE42}"/>
              </a:ext>
            </a:extLst>
          </p:cNvPr>
          <p:cNvSpPr>
            <a:spLocks/>
          </p:cNvSpPr>
          <p:nvPr/>
        </p:nvSpPr>
        <p:spPr bwMode="auto">
          <a:xfrm>
            <a:off x="11199040" y="3937399"/>
            <a:ext cx="992960" cy="985306"/>
          </a:xfrm>
          <a:custGeom>
            <a:avLst/>
            <a:gdLst>
              <a:gd name="T0" fmla="*/ 519 w 519"/>
              <a:gd name="T1" fmla="*/ 515 h 515"/>
              <a:gd name="T2" fmla="*/ 0 w 519"/>
              <a:gd name="T3" fmla="*/ 515 h 515"/>
              <a:gd name="T4" fmla="*/ 0 w 519"/>
              <a:gd name="T5" fmla="*/ 0 h 515"/>
              <a:gd name="T6" fmla="*/ 519 w 519"/>
              <a:gd name="T7" fmla="*/ 0 h 515"/>
              <a:gd name="T8" fmla="*/ 519 w 519"/>
              <a:gd name="T9" fmla="*/ 515 h 515"/>
              <a:gd name="T10" fmla="*/ 519 w 519"/>
              <a:gd name="T11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9" h="515">
                <a:moveTo>
                  <a:pt x="519" y="515"/>
                </a:moveTo>
                <a:lnTo>
                  <a:pt x="0" y="515"/>
                </a:lnTo>
                <a:lnTo>
                  <a:pt x="0" y="0"/>
                </a:lnTo>
                <a:lnTo>
                  <a:pt x="519" y="0"/>
                </a:lnTo>
                <a:lnTo>
                  <a:pt x="519" y="515"/>
                </a:lnTo>
                <a:lnTo>
                  <a:pt x="519" y="515"/>
                </a:lnTo>
                <a:close/>
              </a:path>
            </a:pathLst>
          </a:custGeom>
          <a:solidFill>
            <a:srgbClr val="35328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56">
            <a:extLst>
              <a:ext uri="{FF2B5EF4-FFF2-40B4-BE49-F238E27FC236}">
                <a16:creationId xmlns:a16="http://schemas.microsoft.com/office/drawing/2014/main" id="{1F324E9F-0E8F-456F-B5FA-67A036BD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676" y="4101936"/>
            <a:ext cx="118619" cy="122446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57">
            <a:extLst>
              <a:ext uri="{FF2B5EF4-FFF2-40B4-BE49-F238E27FC236}">
                <a16:creationId xmlns:a16="http://schemas.microsoft.com/office/drawing/2014/main" id="{8297B5D7-34B9-45CB-BB25-49FBEB7A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092" y="4101936"/>
            <a:ext cx="122446" cy="122446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096BCE-3D24-4757-83DF-446EC088AB2B}"/>
              </a:ext>
            </a:extLst>
          </p:cNvPr>
          <p:cNvSpPr/>
          <p:nvPr/>
        </p:nvSpPr>
        <p:spPr>
          <a:xfrm>
            <a:off x="571500" y="3141333"/>
            <a:ext cx="593097" cy="593097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7647D8-6A50-4A57-AFEC-D452D4CD52C0}"/>
              </a:ext>
            </a:extLst>
          </p:cNvPr>
          <p:cNvSpPr/>
          <p:nvPr/>
        </p:nvSpPr>
        <p:spPr>
          <a:xfrm>
            <a:off x="571500" y="4133336"/>
            <a:ext cx="593097" cy="593097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9F3AC2-097E-40D5-9389-E9E8718B26C8}"/>
              </a:ext>
            </a:extLst>
          </p:cNvPr>
          <p:cNvSpPr/>
          <p:nvPr/>
        </p:nvSpPr>
        <p:spPr>
          <a:xfrm>
            <a:off x="571500" y="5125339"/>
            <a:ext cx="593097" cy="593097"/>
          </a:xfrm>
          <a:prstGeom prst="ellipse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782C49-70EB-41DC-AED7-EC82C13C8686}"/>
              </a:ext>
            </a:extLst>
          </p:cNvPr>
          <p:cNvSpPr/>
          <p:nvPr/>
        </p:nvSpPr>
        <p:spPr>
          <a:xfrm>
            <a:off x="1489651" y="3114715"/>
            <a:ext cx="3284231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latin typeface="+mj-lt"/>
              </a:rPr>
              <a:t>Kebutuhan akan layanan pembelian pulsa, token listrik, dan voucher game semakin tinggi di era digitalisasi.</a:t>
            </a:r>
            <a:endParaRPr lang="en-ID" sz="1400" dirty="0">
              <a:latin typeface="+mj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FA291F-518A-440C-8C25-9936304095DB}"/>
              </a:ext>
            </a:extLst>
          </p:cNvPr>
          <p:cNvSpPr/>
          <p:nvPr/>
        </p:nvSpPr>
        <p:spPr>
          <a:xfrm>
            <a:off x="1489651" y="4106718"/>
            <a:ext cx="3284231" cy="6463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latin typeface="+mj-lt"/>
              </a:rPr>
              <a:t>Aplikasi e-commerce memudahkan pengguna untuk membeli layanan tersebut secara online melalui ponsel mereka.</a:t>
            </a:r>
            <a:endParaRPr lang="en-ID" sz="1400" dirty="0"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647C4C-1507-4D1C-A84F-86A5591EF074}"/>
              </a:ext>
            </a:extLst>
          </p:cNvPr>
          <p:cNvSpPr/>
          <p:nvPr/>
        </p:nvSpPr>
        <p:spPr>
          <a:xfrm>
            <a:off x="1478171" y="5156700"/>
            <a:ext cx="3356933" cy="15081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>
                <a:latin typeface="+mj-lt"/>
              </a:rPr>
              <a:t>Aplikasi e-commerce diharapkan dapat memenuhi kebutuhan pengguna dengan mudah dan efisien serta memberikan nilai tambah melalui fitur-fitur inovatif dan kemudahan penggunaan yang dapat meningkatkan kenyamanan dan kepuasan pengguna.</a:t>
            </a:r>
            <a:endParaRPr lang="en-ID" sz="1400" dirty="0">
              <a:latin typeface="+mj-lt"/>
            </a:endParaRPr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B5AB4C5-5A7F-4BFD-88E6-B9508C601B0A}"/>
              </a:ext>
            </a:extLst>
          </p:cNvPr>
          <p:cNvSpPr>
            <a:spLocks noEditPoints="1"/>
          </p:cNvSpPr>
          <p:nvPr/>
        </p:nvSpPr>
        <p:spPr bwMode="auto">
          <a:xfrm>
            <a:off x="732675" y="4293915"/>
            <a:ext cx="270746" cy="271938"/>
          </a:xfrm>
          <a:custGeom>
            <a:avLst/>
            <a:gdLst>
              <a:gd name="T0" fmla="*/ 94 w 96"/>
              <a:gd name="T1" fmla="*/ 40 h 96"/>
              <a:gd name="T2" fmla="*/ 83 w 96"/>
              <a:gd name="T3" fmla="*/ 40 h 96"/>
              <a:gd name="T4" fmla="*/ 79 w 96"/>
              <a:gd name="T5" fmla="*/ 31 h 96"/>
              <a:gd name="T6" fmla="*/ 88 w 96"/>
              <a:gd name="T7" fmla="*/ 23 h 96"/>
              <a:gd name="T8" fmla="*/ 88 w 96"/>
              <a:gd name="T9" fmla="*/ 21 h 96"/>
              <a:gd name="T10" fmla="*/ 88 w 96"/>
              <a:gd name="T11" fmla="*/ 20 h 96"/>
              <a:gd name="T12" fmla="*/ 76 w 96"/>
              <a:gd name="T13" fmla="*/ 8 h 96"/>
              <a:gd name="T14" fmla="*/ 73 w 96"/>
              <a:gd name="T15" fmla="*/ 8 h 96"/>
              <a:gd name="T16" fmla="*/ 65 w 96"/>
              <a:gd name="T17" fmla="*/ 17 h 96"/>
              <a:gd name="T18" fmla="*/ 56 w 96"/>
              <a:gd name="T19" fmla="*/ 13 h 96"/>
              <a:gd name="T20" fmla="*/ 56 w 96"/>
              <a:gd name="T21" fmla="*/ 2 h 96"/>
              <a:gd name="T22" fmla="*/ 54 w 96"/>
              <a:gd name="T23" fmla="*/ 0 h 96"/>
              <a:gd name="T24" fmla="*/ 42 w 96"/>
              <a:gd name="T25" fmla="*/ 0 h 96"/>
              <a:gd name="T26" fmla="*/ 40 w 96"/>
              <a:gd name="T27" fmla="*/ 2 h 96"/>
              <a:gd name="T28" fmla="*/ 40 w 96"/>
              <a:gd name="T29" fmla="*/ 13 h 96"/>
              <a:gd name="T30" fmla="*/ 31 w 96"/>
              <a:gd name="T31" fmla="*/ 17 h 96"/>
              <a:gd name="T32" fmla="*/ 23 w 96"/>
              <a:gd name="T33" fmla="*/ 8 h 96"/>
              <a:gd name="T34" fmla="*/ 20 w 96"/>
              <a:gd name="T35" fmla="*/ 8 h 96"/>
              <a:gd name="T36" fmla="*/ 8 w 96"/>
              <a:gd name="T37" fmla="*/ 20 h 96"/>
              <a:gd name="T38" fmla="*/ 8 w 96"/>
              <a:gd name="T39" fmla="*/ 23 h 96"/>
              <a:gd name="T40" fmla="*/ 17 w 96"/>
              <a:gd name="T41" fmla="*/ 31 h 96"/>
              <a:gd name="T42" fmla="*/ 13 w 96"/>
              <a:gd name="T43" fmla="*/ 40 h 96"/>
              <a:gd name="T44" fmla="*/ 2 w 96"/>
              <a:gd name="T45" fmla="*/ 40 h 96"/>
              <a:gd name="T46" fmla="*/ 0 w 96"/>
              <a:gd name="T47" fmla="*/ 42 h 96"/>
              <a:gd name="T48" fmla="*/ 0 w 96"/>
              <a:gd name="T49" fmla="*/ 54 h 96"/>
              <a:gd name="T50" fmla="*/ 2 w 96"/>
              <a:gd name="T51" fmla="*/ 56 h 96"/>
              <a:gd name="T52" fmla="*/ 13 w 96"/>
              <a:gd name="T53" fmla="*/ 56 h 96"/>
              <a:gd name="T54" fmla="*/ 17 w 96"/>
              <a:gd name="T55" fmla="*/ 65 h 96"/>
              <a:gd name="T56" fmla="*/ 8 w 96"/>
              <a:gd name="T57" fmla="*/ 73 h 96"/>
              <a:gd name="T58" fmla="*/ 8 w 96"/>
              <a:gd name="T59" fmla="*/ 75 h 96"/>
              <a:gd name="T60" fmla="*/ 8 w 96"/>
              <a:gd name="T61" fmla="*/ 76 h 96"/>
              <a:gd name="T62" fmla="*/ 20 w 96"/>
              <a:gd name="T63" fmla="*/ 88 h 96"/>
              <a:gd name="T64" fmla="*/ 23 w 96"/>
              <a:gd name="T65" fmla="*/ 88 h 96"/>
              <a:gd name="T66" fmla="*/ 31 w 96"/>
              <a:gd name="T67" fmla="*/ 79 h 96"/>
              <a:gd name="T68" fmla="*/ 40 w 96"/>
              <a:gd name="T69" fmla="*/ 83 h 96"/>
              <a:gd name="T70" fmla="*/ 40 w 96"/>
              <a:gd name="T71" fmla="*/ 94 h 96"/>
              <a:gd name="T72" fmla="*/ 42 w 96"/>
              <a:gd name="T73" fmla="*/ 96 h 96"/>
              <a:gd name="T74" fmla="*/ 54 w 96"/>
              <a:gd name="T75" fmla="*/ 96 h 96"/>
              <a:gd name="T76" fmla="*/ 56 w 96"/>
              <a:gd name="T77" fmla="*/ 94 h 96"/>
              <a:gd name="T78" fmla="*/ 56 w 96"/>
              <a:gd name="T79" fmla="*/ 83 h 96"/>
              <a:gd name="T80" fmla="*/ 65 w 96"/>
              <a:gd name="T81" fmla="*/ 79 h 96"/>
              <a:gd name="T82" fmla="*/ 73 w 96"/>
              <a:gd name="T83" fmla="*/ 88 h 96"/>
              <a:gd name="T84" fmla="*/ 76 w 96"/>
              <a:gd name="T85" fmla="*/ 88 h 96"/>
              <a:gd name="T86" fmla="*/ 88 w 96"/>
              <a:gd name="T87" fmla="*/ 76 h 96"/>
              <a:gd name="T88" fmla="*/ 88 w 96"/>
              <a:gd name="T89" fmla="*/ 73 h 96"/>
              <a:gd name="T90" fmla="*/ 79 w 96"/>
              <a:gd name="T91" fmla="*/ 65 h 96"/>
              <a:gd name="T92" fmla="*/ 83 w 96"/>
              <a:gd name="T93" fmla="*/ 56 h 96"/>
              <a:gd name="T94" fmla="*/ 94 w 96"/>
              <a:gd name="T95" fmla="*/ 56 h 96"/>
              <a:gd name="T96" fmla="*/ 96 w 96"/>
              <a:gd name="T97" fmla="*/ 54 h 96"/>
              <a:gd name="T98" fmla="*/ 96 w 96"/>
              <a:gd name="T99" fmla="*/ 42 h 96"/>
              <a:gd name="T100" fmla="*/ 94 w 96"/>
              <a:gd name="T101" fmla="*/ 40 h 96"/>
              <a:gd name="T102" fmla="*/ 48 w 96"/>
              <a:gd name="T103" fmla="*/ 64 h 96"/>
              <a:gd name="T104" fmla="*/ 32 w 96"/>
              <a:gd name="T105" fmla="*/ 48 h 96"/>
              <a:gd name="T106" fmla="*/ 48 w 96"/>
              <a:gd name="T107" fmla="*/ 32 h 96"/>
              <a:gd name="T108" fmla="*/ 64 w 96"/>
              <a:gd name="T109" fmla="*/ 48 h 96"/>
              <a:gd name="T110" fmla="*/ 48 w 96"/>
              <a:gd name="T111" fmla="*/ 6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6" h="96">
                <a:moveTo>
                  <a:pt x="94" y="40"/>
                </a:moveTo>
                <a:cubicBezTo>
                  <a:pt x="83" y="40"/>
                  <a:pt x="83" y="40"/>
                  <a:pt x="83" y="40"/>
                </a:cubicBezTo>
                <a:cubicBezTo>
                  <a:pt x="82" y="37"/>
                  <a:pt x="81" y="33"/>
                  <a:pt x="79" y="31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1"/>
                </a:cubicBezTo>
                <a:cubicBezTo>
                  <a:pt x="88" y="21"/>
                  <a:pt x="88" y="20"/>
                  <a:pt x="88" y="20"/>
                </a:cubicBezTo>
                <a:cubicBezTo>
                  <a:pt x="76" y="8"/>
                  <a:pt x="76" y="8"/>
                  <a:pt x="76" y="8"/>
                </a:cubicBezTo>
                <a:cubicBezTo>
                  <a:pt x="75" y="8"/>
                  <a:pt x="74" y="8"/>
                  <a:pt x="73" y="8"/>
                </a:cubicBezTo>
                <a:cubicBezTo>
                  <a:pt x="65" y="17"/>
                  <a:pt x="65" y="17"/>
                  <a:pt x="65" y="17"/>
                </a:cubicBezTo>
                <a:cubicBezTo>
                  <a:pt x="63" y="15"/>
                  <a:pt x="59" y="14"/>
                  <a:pt x="56" y="13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5" y="0"/>
                  <a:pt x="5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4"/>
                  <a:pt x="33" y="15"/>
                  <a:pt x="31" y="17"/>
                </a:cubicBezTo>
                <a:cubicBezTo>
                  <a:pt x="23" y="8"/>
                  <a:pt x="23" y="8"/>
                  <a:pt x="23" y="8"/>
                </a:cubicBezTo>
                <a:cubicBezTo>
                  <a:pt x="22" y="8"/>
                  <a:pt x="20" y="8"/>
                  <a:pt x="20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2"/>
                  <a:pt x="8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4" y="37"/>
                  <a:pt x="13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41"/>
                  <a:pt x="0" y="4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" y="56"/>
                  <a:pt x="2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4" y="59"/>
                  <a:pt x="15" y="63"/>
                  <a:pt x="17" y="65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5"/>
                </a:cubicBezTo>
                <a:cubicBezTo>
                  <a:pt x="8" y="75"/>
                  <a:pt x="8" y="76"/>
                  <a:pt x="8" y="76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8"/>
                  <a:pt x="22" y="88"/>
                  <a:pt x="23" y="88"/>
                </a:cubicBezTo>
                <a:cubicBezTo>
                  <a:pt x="31" y="79"/>
                  <a:pt x="31" y="79"/>
                  <a:pt x="31" y="79"/>
                </a:cubicBezTo>
                <a:cubicBezTo>
                  <a:pt x="33" y="81"/>
                  <a:pt x="37" y="82"/>
                  <a:pt x="40" y="83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5"/>
                  <a:pt x="41" y="96"/>
                  <a:pt x="42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83"/>
                  <a:pt x="56" y="83"/>
                  <a:pt x="56" y="83"/>
                </a:cubicBezTo>
                <a:cubicBezTo>
                  <a:pt x="59" y="82"/>
                  <a:pt x="63" y="81"/>
                  <a:pt x="65" y="79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88"/>
                  <a:pt x="76" y="88"/>
                  <a:pt x="76" y="88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4"/>
                  <a:pt x="88" y="73"/>
                </a:cubicBezTo>
                <a:cubicBezTo>
                  <a:pt x="79" y="65"/>
                  <a:pt x="79" y="65"/>
                  <a:pt x="79" y="65"/>
                </a:cubicBezTo>
                <a:cubicBezTo>
                  <a:pt x="81" y="63"/>
                  <a:pt x="82" y="59"/>
                  <a:pt x="83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41"/>
                  <a:pt x="95" y="40"/>
                  <a:pt x="94" y="40"/>
                </a:cubicBezTo>
                <a:close/>
                <a:moveTo>
                  <a:pt x="48" y="64"/>
                </a:moveTo>
                <a:cubicBezTo>
                  <a:pt x="39" y="64"/>
                  <a:pt x="32" y="57"/>
                  <a:pt x="32" y="48"/>
                </a:cubicBezTo>
                <a:cubicBezTo>
                  <a:pt x="32" y="39"/>
                  <a:pt x="39" y="32"/>
                  <a:pt x="48" y="32"/>
                </a:cubicBezTo>
                <a:cubicBezTo>
                  <a:pt x="57" y="32"/>
                  <a:pt x="64" y="39"/>
                  <a:pt x="64" y="48"/>
                </a:cubicBezTo>
                <a:cubicBezTo>
                  <a:pt x="64" y="57"/>
                  <a:pt x="57" y="64"/>
                  <a:pt x="4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D1E753B0-8B55-4756-A8F9-826F19A51405}"/>
              </a:ext>
            </a:extLst>
          </p:cNvPr>
          <p:cNvSpPr>
            <a:spLocks/>
          </p:cNvSpPr>
          <p:nvPr/>
        </p:nvSpPr>
        <p:spPr bwMode="auto">
          <a:xfrm>
            <a:off x="730290" y="5284725"/>
            <a:ext cx="275516" cy="274324"/>
          </a:xfrm>
          <a:custGeom>
            <a:avLst/>
            <a:gdLst>
              <a:gd name="T0" fmla="*/ 91 w 98"/>
              <a:gd name="T1" fmla="*/ 66 h 97"/>
              <a:gd name="T2" fmla="*/ 73 w 98"/>
              <a:gd name="T3" fmla="*/ 62 h 97"/>
              <a:gd name="T4" fmla="*/ 60 w 98"/>
              <a:gd name="T5" fmla="*/ 49 h 97"/>
              <a:gd name="T6" fmla="*/ 73 w 98"/>
              <a:gd name="T7" fmla="*/ 36 h 97"/>
              <a:gd name="T8" fmla="*/ 79 w 98"/>
              <a:gd name="T9" fmla="*/ 37 h 97"/>
              <a:gd name="T10" fmla="*/ 91 w 98"/>
              <a:gd name="T11" fmla="*/ 32 h 97"/>
              <a:gd name="T12" fmla="*/ 95 w 98"/>
              <a:gd name="T13" fmla="*/ 13 h 97"/>
              <a:gd name="T14" fmla="*/ 94 w 98"/>
              <a:gd name="T15" fmla="*/ 11 h 97"/>
              <a:gd name="T16" fmla="*/ 92 w 98"/>
              <a:gd name="T17" fmla="*/ 12 h 97"/>
              <a:gd name="T18" fmla="*/ 85 w 98"/>
              <a:gd name="T19" fmla="*/ 19 h 97"/>
              <a:gd name="T20" fmla="*/ 79 w 98"/>
              <a:gd name="T21" fmla="*/ 19 h 97"/>
              <a:gd name="T22" fmla="*/ 79 w 98"/>
              <a:gd name="T23" fmla="*/ 13 h 97"/>
              <a:gd name="T24" fmla="*/ 86 w 98"/>
              <a:gd name="T25" fmla="*/ 6 h 97"/>
              <a:gd name="T26" fmla="*/ 87 w 98"/>
              <a:gd name="T27" fmla="*/ 4 h 97"/>
              <a:gd name="T28" fmla="*/ 86 w 98"/>
              <a:gd name="T29" fmla="*/ 3 h 97"/>
              <a:gd name="T30" fmla="*/ 79 w 98"/>
              <a:gd name="T31" fmla="*/ 1 h 97"/>
              <a:gd name="T32" fmla="*/ 66 w 98"/>
              <a:gd name="T33" fmla="*/ 7 h 97"/>
              <a:gd name="T34" fmla="*/ 62 w 98"/>
              <a:gd name="T35" fmla="*/ 25 h 97"/>
              <a:gd name="T36" fmla="*/ 49 w 98"/>
              <a:gd name="T37" fmla="*/ 38 h 97"/>
              <a:gd name="T38" fmla="*/ 36 w 98"/>
              <a:gd name="T39" fmla="*/ 25 h 97"/>
              <a:gd name="T40" fmla="*/ 32 w 98"/>
              <a:gd name="T41" fmla="*/ 7 h 97"/>
              <a:gd name="T42" fmla="*/ 13 w 98"/>
              <a:gd name="T43" fmla="*/ 3 h 97"/>
              <a:gd name="T44" fmla="*/ 11 w 98"/>
              <a:gd name="T45" fmla="*/ 4 h 97"/>
              <a:gd name="T46" fmla="*/ 12 w 98"/>
              <a:gd name="T47" fmla="*/ 6 h 97"/>
              <a:gd name="T48" fmla="*/ 19 w 98"/>
              <a:gd name="T49" fmla="*/ 13 h 97"/>
              <a:gd name="T50" fmla="*/ 19 w 98"/>
              <a:gd name="T51" fmla="*/ 19 h 97"/>
              <a:gd name="T52" fmla="*/ 13 w 98"/>
              <a:gd name="T53" fmla="*/ 19 h 97"/>
              <a:gd name="T54" fmla="*/ 6 w 98"/>
              <a:gd name="T55" fmla="*/ 12 h 97"/>
              <a:gd name="T56" fmla="*/ 4 w 98"/>
              <a:gd name="T57" fmla="*/ 11 h 97"/>
              <a:gd name="T58" fmla="*/ 3 w 98"/>
              <a:gd name="T59" fmla="*/ 13 h 97"/>
              <a:gd name="T60" fmla="*/ 7 w 98"/>
              <a:gd name="T61" fmla="*/ 32 h 97"/>
              <a:gd name="T62" fmla="*/ 25 w 98"/>
              <a:gd name="T63" fmla="*/ 36 h 97"/>
              <a:gd name="T64" fmla="*/ 38 w 98"/>
              <a:gd name="T65" fmla="*/ 49 h 97"/>
              <a:gd name="T66" fmla="*/ 25 w 98"/>
              <a:gd name="T67" fmla="*/ 62 h 97"/>
              <a:gd name="T68" fmla="*/ 19 w 98"/>
              <a:gd name="T69" fmla="*/ 61 h 97"/>
              <a:gd name="T70" fmla="*/ 7 w 98"/>
              <a:gd name="T71" fmla="*/ 66 h 97"/>
              <a:gd name="T72" fmla="*/ 3 w 98"/>
              <a:gd name="T73" fmla="*/ 86 h 97"/>
              <a:gd name="T74" fmla="*/ 4 w 98"/>
              <a:gd name="T75" fmla="*/ 87 h 97"/>
              <a:gd name="T76" fmla="*/ 6 w 98"/>
              <a:gd name="T77" fmla="*/ 86 h 97"/>
              <a:gd name="T78" fmla="*/ 13 w 98"/>
              <a:gd name="T79" fmla="*/ 79 h 97"/>
              <a:gd name="T80" fmla="*/ 19 w 98"/>
              <a:gd name="T81" fmla="*/ 79 h 97"/>
              <a:gd name="T82" fmla="*/ 19 w 98"/>
              <a:gd name="T83" fmla="*/ 85 h 97"/>
              <a:gd name="T84" fmla="*/ 12 w 98"/>
              <a:gd name="T85" fmla="*/ 92 h 97"/>
              <a:gd name="T86" fmla="*/ 11 w 98"/>
              <a:gd name="T87" fmla="*/ 94 h 97"/>
              <a:gd name="T88" fmla="*/ 13 w 98"/>
              <a:gd name="T89" fmla="*/ 95 h 97"/>
              <a:gd name="T90" fmla="*/ 20 w 98"/>
              <a:gd name="T91" fmla="*/ 97 h 97"/>
              <a:gd name="T92" fmla="*/ 20 w 98"/>
              <a:gd name="T93" fmla="*/ 97 h 97"/>
              <a:gd name="T94" fmla="*/ 32 w 98"/>
              <a:gd name="T95" fmla="*/ 91 h 97"/>
              <a:gd name="T96" fmla="*/ 36 w 98"/>
              <a:gd name="T97" fmla="*/ 73 h 97"/>
              <a:gd name="T98" fmla="*/ 49 w 98"/>
              <a:gd name="T99" fmla="*/ 60 h 97"/>
              <a:gd name="T100" fmla="*/ 62 w 98"/>
              <a:gd name="T101" fmla="*/ 73 h 97"/>
              <a:gd name="T102" fmla="*/ 66 w 98"/>
              <a:gd name="T103" fmla="*/ 91 h 97"/>
              <a:gd name="T104" fmla="*/ 79 w 98"/>
              <a:gd name="T105" fmla="*/ 97 h 97"/>
              <a:gd name="T106" fmla="*/ 86 w 98"/>
              <a:gd name="T107" fmla="*/ 95 h 97"/>
              <a:gd name="T108" fmla="*/ 87 w 98"/>
              <a:gd name="T109" fmla="*/ 94 h 97"/>
              <a:gd name="T110" fmla="*/ 86 w 98"/>
              <a:gd name="T111" fmla="*/ 92 h 97"/>
              <a:gd name="T112" fmla="*/ 79 w 98"/>
              <a:gd name="T113" fmla="*/ 85 h 97"/>
              <a:gd name="T114" fmla="*/ 79 w 98"/>
              <a:gd name="T115" fmla="*/ 79 h 97"/>
              <a:gd name="T116" fmla="*/ 85 w 98"/>
              <a:gd name="T117" fmla="*/ 79 h 97"/>
              <a:gd name="T118" fmla="*/ 92 w 98"/>
              <a:gd name="T119" fmla="*/ 86 h 97"/>
              <a:gd name="T120" fmla="*/ 94 w 98"/>
              <a:gd name="T121" fmla="*/ 87 h 97"/>
              <a:gd name="T122" fmla="*/ 95 w 98"/>
              <a:gd name="T123" fmla="*/ 86 h 97"/>
              <a:gd name="T124" fmla="*/ 91 w 98"/>
              <a:gd name="T125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" h="97">
                <a:moveTo>
                  <a:pt x="91" y="66"/>
                </a:moveTo>
                <a:cubicBezTo>
                  <a:pt x="87" y="61"/>
                  <a:pt x="79" y="59"/>
                  <a:pt x="73" y="62"/>
                </a:cubicBezTo>
                <a:cubicBezTo>
                  <a:pt x="60" y="49"/>
                  <a:pt x="60" y="49"/>
                  <a:pt x="60" y="49"/>
                </a:cubicBezTo>
                <a:cubicBezTo>
                  <a:pt x="73" y="36"/>
                  <a:pt x="73" y="36"/>
                  <a:pt x="73" y="36"/>
                </a:cubicBezTo>
                <a:cubicBezTo>
                  <a:pt x="75" y="37"/>
                  <a:pt x="77" y="37"/>
                  <a:pt x="79" y="37"/>
                </a:cubicBezTo>
                <a:cubicBezTo>
                  <a:pt x="84" y="37"/>
                  <a:pt x="88" y="35"/>
                  <a:pt x="91" y="32"/>
                </a:cubicBezTo>
                <a:cubicBezTo>
                  <a:pt x="97" y="27"/>
                  <a:pt x="98" y="19"/>
                  <a:pt x="95" y="13"/>
                </a:cubicBezTo>
                <a:cubicBezTo>
                  <a:pt x="95" y="12"/>
                  <a:pt x="94" y="11"/>
                  <a:pt x="94" y="11"/>
                </a:cubicBezTo>
                <a:cubicBezTo>
                  <a:pt x="93" y="11"/>
                  <a:pt x="92" y="11"/>
                  <a:pt x="92" y="12"/>
                </a:cubicBezTo>
                <a:cubicBezTo>
                  <a:pt x="85" y="19"/>
                  <a:pt x="85" y="19"/>
                  <a:pt x="85" y="19"/>
                </a:cubicBezTo>
                <a:cubicBezTo>
                  <a:pt x="79" y="19"/>
                  <a:pt x="79" y="19"/>
                  <a:pt x="79" y="19"/>
                </a:cubicBezTo>
                <a:cubicBezTo>
                  <a:pt x="79" y="13"/>
                  <a:pt x="79" y="13"/>
                  <a:pt x="79" y="13"/>
                </a:cubicBezTo>
                <a:cubicBezTo>
                  <a:pt x="86" y="6"/>
                  <a:pt x="86" y="6"/>
                  <a:pt x="86" y="6"/>
                </a:cubicBezTo>
                <a:cubicBezTo>
                  <a:pt x="87" y="5"/>
                  <a:pt x="87" y="5"/>
                  <a:pt x="87" y="4"/>
                </a:cubicBezTo>
                <a:cubicBezTo>
                  <a:pt x="87" y="4"/>
                  <a:pt x="86" y="3"/>
                  <a:pt x="86" y="3"/>
                </a:cubicBezTo>
                <a:cubicBezTo>
                  <a:pt x="83" y="2"/>
                  <a:pt x="81" y="1"/>
                  <a:pt x="79" y="1"/>
                </a:cubicBezTo>
                <a:cubicBezTo>
                  <a:pt x="74" y="1"/>
                  <a:pt x="69" y="3"/>
                  <a:pt x="66" y="7"/>
                </a:cubicBezTo>
                <a:cubicBezTo>
                  <a:pt x="61" y="11"/>
                  <a:pt x="59" y="19"/>
                  <a:pt x="62" y="25"/>
                </a:cubicBezTo>
                <a:cubicBezTo>
                  <a:pt x="49" y="38"/>
                  <a:pt x="49" y="38"/>
                  <a:pt x="49" y="38"/>
                </a:cubicBezTo>
                <a:cubicBezTo>
                  <a:pt x="36" y="25"/>
                  <a:pt x="36" y="25"/>
                  <a:pt x="36" y="25"/>
                </a:cubicBezTo>
                <a:cubicBezTo>
                  <a:pt x="39" y="19"/>
                  <a:pt x="37" y="11"/>
                  <a:pt x="32" y="7"/>
                </a:cubicBezTo>
                <a:cubicBezTo>
                  <a:pt x="27" y="1"/>
                  <a:pt x="19" y="0"/>
                  <a:pt x="13" y="3"/>
                </a:cubicBezTo>
                <a:cubicBezTo>
                  <a:pt x="12" y="3"/>
                  <a:pt x="11" y="4"/>
                  <a:pt x="11" y="4"/>
                </a:cubicBezTo>
                <a:cubicBezTo>
                  <a:pt x="11" y="5"/>
                  <a:pt x="11" y="6"/>
                  <a:pt x="12" y="6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9"/>
                  <a:pt x="19" y="19"/>
                  <a:pt x="19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1"/>
                  <a:pt x="5" y="11"/>
                  <a:pt x="4" y="11"/>
                </a:cubicBezTo>
                <a:cubicBezTo>
                  <a:pt x="4" y="11"/>
                  <a:pt x="3" y="12"/>
                  <a:pt x="3" y="13"/>
                </a:cubicBezTo>
                <a:cubicBezTo>
                  <a:pt x="0" y="19"/>
                  <a:pt x="1" y="27"/>
                  <a:pt x="7" y="32"/>
                </a:cubicBezTo>
                <a:cubicBezTo>
                  <a:pt x="11" y="37"/>
                  <a:pt x="19" y="39"/>
                  <a:pt x="25" y="36"/>
                </a:cubicBezTo>
                <a:cubicBezTo>
                  <a:pt x="38" y="49"/>
                  <a:pt x="38" y="49"/>
                  <a:pt x="38" y="49"/>
                </a:cubicBezTo>
                <a:cubicBezTo>
                  <a:pt x="25" y="62"/>
                  <a:pt x="25" y="62"/>
                  <a:pt x="25" y="62"/>
                </a:cubicBezTo>
                <a:cubicBezTo>
                  <a:pt x="23" y="61"/>
                  <a:pt x="21" y="61"/>
                  <a:pt x="19" y="61"/>
                </a:cubicBezTo>
                <a:cubicBezTo>
                  <a:pt x="14" y="61"/>
                  <a:pt x="10" y="63"/>
                  <a:pt x="7" y="66"/>
                </a:cubicBezTo>
                <a:cubicBezTo>
                  <a:pt x="1" y="71"/>
                  <a:pt x="0" y="79"/>
                  <a:pt x="3" y="86"/>
                </a:cubicBezTo>
                <a:cubicBezTo>
                  <a:pt x="3" y="86"/>
                  <a:pt x="4" y="87"/>
                  <a:pt x="4" y="87"/>
                </a:cubicBezTo>
                <a:cubicBezTo>
                  <a:pt x="5" y="87"/>
                  <a:pt x="6" y="87"/>
                  <a:pt x="6" y="86"/>
                </a:cubicBezTo>
                <a:cubicBezTo>
                  <a:pt x="13" y="79"/>
                  <a:pt x="13" y="79"/>
                  <a:pt x="13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85"/>
                  <a:pt x="19" y="85"/>
                  <a:pt x="19" y="85"/>
                </a:cubicBezTo>
                <a:cubicBezTo>
                  <a:pt x="12" y="92"/>
                  <a:pt x="12" y="92"/>
                  <a:pt x="12" y="92"/>
                </a:cubicBezTo>
                <a:cubicBezTo>
                  <a:pt x="11" y="92"/>
                  <a:pt x="11" y="93"/>
                  <a:pt x="11" y="94"/>
                </a:cubicBezTo>
                <a:cubicBezTo>
                  <a:pt x="11" y="94"/>
                  <a:pt x="12" y="95"/>
                  <a:pt x="13" y="95"/>
                </a:cubicBezTo>
                <a:cubicBezTo>
                  <a:pt x="15" y="96"/>
                  <a:pt x="17" y="97"/>
                  <a:pt x="20" y="97"/>
                </a:cubicBezTo>
                <a:cubicBezTo>
                  <a:pt x="20" y="97"/>
                  <a:pt x="20" y="97"/>
                  <a:pt x="20" y="97"/>
                </a:cubicBezTo>
                <a:cubicBezTo>
                  <a:pt x="24" y="97"/>
                  <a:pt x="29" y="95"/>
                  <a:pt x="32" y="91"/>
                </a:cubicBezTo>
                <a:cubicBezTo>
                  <a:pt x="37" y="87"/>
                  <a:pt x="39" y="79"/>
                  <a:pt x="36" y="73"/>
                </a:cubicBezTo>
                <a:cubicBezTo>
                  <a:pt x="49" y="60"/>
                  <a:pt x="49" y="60"/>
                  <a:pt x="49" y="60"/>
                </a:cubicBezTo>
                <a:cubicBezTo>
                  <a:pt x="62" y="73"/>
                  <a:pt x="62" y="73"/>
                  <a:pt x="62" y="73"/>
                </a:cubicBezTo>
                <a:cubicBezTo>
                  <a:pt x="59" y="79"/>
                  <a:pt x="61" y="87"/>
                  <a:pt x="66" y="91"/>
                </a:cubicBezTo>
                <a:cubicBezTo>
                  <a:pt x="69" y="95"/>
                  <a:pt x="74" y="97"/>
                  <a:pt x="79" y="97"/>
                </a:cubicBezTo>
                <a:cubicBezTo>
                  <a:pt x="81" y="97"/>
                  <a:pt x="83" y="96"/>
                  <a:pt x="86" y="95"/>
                </a:cubicBezTo>
                <a:cubicBezTo>
                  <a:pt x="86" y="95"/>
                  <a:pt x="87" y="94"/>
                  <a:pt x="87" y="94"/>
                </a:cubicBezTo>
                <a:cubicBezTo>
                  <a:pt x="87" y="93"/>
                  <a:pt x="87" y="92"/>
                  <a:pt x="86" y="92"/>
                </a:cubicBezTo>
                <a:cubicBezTo>
                  <a:pt x="79" y="85"/>
                  <a:pt x="79" y="85"/>
                  <a:pt x="79" y="85"/>
                </a:cubicBezTo>
                <a:cubicBezTo>
                  <a:pt x="79" y="79"/>
                  <a:pt x="79" y="79"/>
                  <a:pt x="7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92" y="86"/>
                  <a:pt x="92" y="86"/>
                  <a:pt x="92" y="86"/>
                </a:cubicBezTo>
                <a:cubicBezTo>
                  <a:pt x="92" y="87"/>
                  <a:pt x="93" y="87"/>
                  <a:pt x="94" y="87"/>
                </a:cubicBezTo>
                <a:cubicBezTo>
                  <a:pt x="94" y="87"/>
                  <a:pt x="95" y="86"/>
                  <a:pt x="95" y="86"/>
                </a:cubicBezTo>
                <a:cubicBezTo>
                  <a:pt x="98" y="79"/>
                  <a:pt x="97" y="71"/>
                  <a:pt x="91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608531-56EE-43F3-90B4-16B651F91351}"/>
              </a:ext>
            </a:extLst>
          </p:cNvPr>
          <p:cNvGrpSpPr/>
          <p:nvPr/>
        </p:nvGrpSpPr>
        <p:grpSpPr>
          <a:xfrm>
            <a:off x="732675" y="3301912"/>
            <a:ext cx="270746" cy="271939"/>
            <a:chOff x="7718425" y="3248025"/>
            <a:chExt cx="360363" cy="36195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grpSpPr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F6B5F6E8-FFBF-46C6-940F-12F804F6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48025"/>
              <a:ext cx="360363" cy="331788"/>
            </a:xfrm>
            <a:custGeom>
              <a:avLst/>
              <a:gdLst>
                <a:gd name="T0" fmla="*/ 20 w 96"/>
                <a:gd name="T1" fmla="*/ 88 h 88"/>
                <a:gd name="T2" fmla="*/ 8 w 96"/>
                <a:gd name="T3" fmla="*/ 75 h 88"/>
                <a:gd name="T4" fmla="*/ 17 w 96"/>
                <a:gd name="T5" fmla="*/ 65 h 88"/>
                <a:gd name="T6" fmla="*/ 2 w 96"/>
                <a:gd name="T7" fmla="*/ 56 h 88"/>
                <a:gd name="T8" fmla="*/ 0 w 96"/>
                <a:gd name="T9" fmla="*/ 42 h 88"/>
                <a:gd name="T10" fmla="*/ 13 w 96"/>
                <a:gd name="T11" fmla="*/ 40 h 88"/>
                <a:gd name="T12" fmla="*/ 8 w 96"/>
                <a:gd name="T13" fmla="*/ 23 h 88"/>
                <a:gd name="T14" fmla="*/ 8 w 96"/>
                <a:gd name="T15" fmla="*/ 20 h 88"/>
                <a:gd name="T16" fmla="*/ 23 w 96"/>
                <a:gd name="T17" fmla="*/ 8 h 88"/>
                <a:gd name="T18" fmla="*/ 40 w 96"/>
                <a:gd name="T19" fmla="*/ 13 h 88"/>
                <a:gd name="T20" fmla="*/ 42 w 96"/>
                <a:gd name="T21" fmla="*/ 0 h 88"/>
                <a:gd name="T22" fmla="*/ 56 w 96"/>
                <a:gd name="T23" fmla="*/ 2 h 88"/>
                <a:gd name="T24" fmla="*/ 65 w 96"/>
                <a:gd name="T25" fmla="*/ 17 h 88"/>
                <a:gd name="T26" fmla="*/ 76 w 96"/>
                <a:gd name="T27" fmla="*/ 8 h 88"/>
                <a:gd name="T28" fmla="*/ 88 w 96"/>
                <a:gd name="T29" fmla="*/ 21 h 88"/>
                <a:gd name="T30" fmla="*/ 79 w 96"/>
                <a:gd name="T31" fmla="*/ 31 h 88"/>
                <a:gd name="T32" fmla="*/ 94 w 96"/>
                <a:gd name="T33" fmla="*/ 40 h 88"/>
                <a:gd name="T34" fmla="*/ 96 w 96"/>
                <a:gd name="T35" fmla="*/ 54 h 88"/>
                <a:gd name="T36" fmla="*/ 83 w 96"/>
                <a:gd name="T37" fmla="*/ 56 h 88"/>
                <a:gd name="T38" fmla="*/ 88 w 96"/>
                <a:gd name="T39" fmla="*/ 73 h 88"/>
                <a:gd name="T40" fmla="*/ 76 w 96"/>
                <a:gd name="T41" fmla="*/ 88 h 88"/>
                <a:gd name="T42" fmla="*/ 64 w 96"/>
                <a:gd name="T43" fmla="*/ 78 h 88"/>
                <a:gd name="T44" fmla="*/ 67 w 96"/>
                <a:gd name="T45" fmla="*/ 76 h 88"/>
                <a:gd name="T46" fmla="*/ 83 w 96"/>
                <a:gd name="T47" fmla="*/ 75 h 88"/>
                <a:gd name="T48" fmla="*/ 75 w 96"/>
                <a:gd name="T49" fmla="*/ 65 h 88"/>
                <a:gd name="T50" fmla="*/ 81 w 96"/>
                <a:gd name="T51" fmla="*/ 52 h 88"/>
                <a:gd name="T52" fmla="*/ 92 w 96"/>
                <a:gd name="T53" fmla="*/ 44 h 88"/>
                <a:gd name="T54" fmla="*/ 79 w 96"/>
                <a:gd name="T55" fmla="*/ 42 h 88"/>
                <a:gd name="T56" fmla="*/ 76 w 96"/>
                <a:gd name="T57" fmla="*/ 29 h 88"/>
                <a:gd name="T58" fmla="*/ 75 w 96"/>
                <a:gd name="T59" fmla="*/ 13 h 88"/>
                <a:gd name="T60" fmla="*/ 65 w 96"/>
                <a:gd name="T61" fmla="*/ 21 h 88"/>
                <a:gd name="T62" fmla="*/ 52 w 96"/>
                <a:gd name="T63" fmla="*/ 15 h 88"/>
                <a:gd name="T64" fmla="*/ 44 w 96"/>
                <a:gd name="T65" fmla="*/ 4 h 88"/>
                <a:gd name="T66" fmla="*/ 42 w 96"/>
                <a:gd name="T67" fmla="*/ 17 h 88"/>
                <a:gd name="T68" fmla="*/ 29 w 96"/>
                <a:gd name="T69" fmla="*/ 20 h 88"/>
                <a:gd name="T70" fmla="*/ 13 w 96"/>
                <a:gd name="T71" fmla="*/ 21 h 88"/>
                <a:gd name="T72" fmla="*/ 21 w 96"/>
                <a:gd name="T73" fmla="*/ 31 h 88"/>
                <a:gd name="T74" fmla="*/ 15 w 96"/>
                <a:gd name="T75" fmla="*/ 44 h 88"/>
                <a:gd name="T76" fmla="*/ 4 w 96"/>
                <a:gd name="T77" fmla="*/ 52 h 88"/>
                <a:gd name="T78" fmla="*/ 17 w 96"/>
                <a:gd name="T79" fmla="*/ 54 h 88"/>
                <a:gd name="T80" fmla="*/ 20 w 96"/>
                <a:gd name="T81" fmla="*/ 67 h 88"/>
                <a:gd name="T82" fmla="*/ 21 w 96"/>
                <a:gd name="T83" fmla="*/ 83 h 88"/>
                <a:gd name="T84" fmla="*/ 32 w 96"/>
                <a:gd name="T85" fmla="*/ 76 h 88"/>
                <a:gd name="T86" fmla="*/ 23 w 96"/>
                <a:gd name="T8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8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7AC319A5-284B-4422-AD02-3D382B9C8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49650"/>
              <a:ext cx="60325" cy="15875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65">
              <a:extLst>
                <a:ext uri="{FF2B5EF4-FFF2-40B4-BE49-F238E27FC236}">
                  <a16:creationId xmlns:a16="http://schemas.microsoft.com/office/drawing/2014/main" id="{A253C52B-A0F6-416E-95EF-1719CFB48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3579813"/>
              <a:ext cx="60325" cy="30163"/>
            </a:xfrm>
            <a:custGeom>
              <a:avLst/>
              <a:gdLst>
                <a:gd name="T0" fmla="*/ 14 w 16"/>
                <a:gd name="T1" fmla="*/ 0 h 8"/>
                <a:gd name="T2" fmla="*/ 2 w 16"/>
                <a:gd name="T3" fmla="*/ 0 h 8"/>
                <a:gd name="T4" fmla="*/ 0 w 16"/>
                <a:gd name="T5" fmla="*/ 2 h 8"/>
                <a:gd name="T6" fmla="*/ 2 w 16"/>
                <a:gd name="T7" fmla="*/ 4 h 8"/>
                <a:gd name="T8" fmla="*/ 6 w 16"/>
                <a:gd name="T9" fmla="*/ 4 h 8"/>
                <a:gd name="T10" fmla="*/ 6 w 16"/>
                <a:gd name="T11" fmla="*/ 6 h 8"/>
                <a:gd name="T12" fmla="*/ 8 w 16"/>
                <a:gd name="T13" fmla="*/ 8 h 8"/>
                <a:gd name="T14" fmla="*/ 10 w 16"/>
                <a:gd name="T15" fmla="*/ 6 h 8"/>
                <a:gd name="T16" fmla="*/ 10 w 16"/>
                <a:gd name="T17" fmla="*/ 4 h 8"/>
                <a:gd name="T18" fmla="*/ 14 w 16"/>
                <a:gd name="T19" fmla="*/ 4 h 8"/>
                <a:gd name="T20" fmla="*/ 16 w 16"/>
                <a:gd name="T21" fmla="*/ 2 h 8"/>
                <a:gd name="T22" fmla="*/ 14 w 16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66">
              <a:extLst>
                <a:ext uri="{FF2B5EF4-FFF2-40B4-BE49-F238E27FC236}">
                  <a16:creationId xmlns:a16="http://schemas.microsoft.com/office/drawing/2014/main" id="{ADF4EABB-E00D-4ED6-96B4-8F8EA0BD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5738" y="3338513"/>
              <a:ext cx="187325" cy="196850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4 h 52"/>
                <a:gd name="T4" fmla="*/ 17 w 50"/>
                <a:gd name="T5" fmla="*/ 47 h 52"/>
                <a:gd name="T6" fmla="*/ 17 w 50"/>
                <a:gd name="T7" fmla="*/ 50 h 52"/>
                <a:gd name="T8" fmla="*/ 19 w 50"/>
                <a:gd name="T9" fmla="*/ 52 h 52"/>
                <a:gd name="T10" fmla="*/ 31 w 50"/>
                <a:gd name="T11" fmla="*/ 52 h 52"/>
                <a:gd name="T12" fmla="*/ 33 w 50"/>
                <a:gd name="T13" fmla="*/ 50 h 52"/>
                <a:gd name="T14" fmla="*/ 33 w 50"/>
                <a:gd name="T15" fmla="*/ 47 h 52"/>
                <a:gd name="T16" fmla="*/ 50 w 50"/>
                <a:gd name="T17" fmla="*/ 24 h 52"/>
                <a:gd name="T18" fmla="*/ 25 w 50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52855A-6EB8-4A8E-80A0-A5932448DC51}"/>
              </a:ext>
            </a:extLst>
          </p:cNvPr>
          <p:cNvCxnSpPr/>
          <p:nvPr/>
        </p:nvCxnSpPr>
        <p:spPr>
          <a:xfrm>
            <a:off x="1478172" y="3933882"/>
            <a:ext cx="335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CD65C1-2714-41EB-B320-048B3411876C}"/>
              </a:ext>
            </a:extLst>
          </p:cNvPr>
          <p:cNvCxnSpPr/>
          <p:nvPr/>
        </p:nvCxnSpPr>
        <p:spPr>
          <a:xfrm>
            <a:off x="1478172" y="4925885"/>
            <a:ext cx="335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28E7C93-8818-40E1-8570-2108FEA4C444}"/>
              </a:ext>
            </a:extLst>
          </p:cNvPr>
          <p:cNvCxnSpPr/>
          <p:nvPr/>
        </p:nvCxnSpPr>
        <p:spPr>
          <a:xfrm>
            <a:off x="868048" y="3826236"/>
            <a:ext cx="0" cy="215295"/>
          </a:xfrm>
          <a:prstGeom prst="line">
            <a:avLst/>
          </a:prstGeom>
          <a:ln w="38100" cap="rnd">
            <a:solidFill>
              <a:srgbClr val="205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8E0132-9304-4340-9D9C-42AE4AAA8C11}"/>
              </a:ext>
            </a:extLst>
          </p:cNvPr>
          <p:cNvCxnSpPr/>
          <p:nvPr/>
        </p:nvCxnSpPr>
        <p:spPr>
          <a:xfrm>
            <a:off x="868048" y="4818238"/>
            <a:ext cx="0" cy="215295"/>
          </a:xfrm>
          <a:prstGeom prst="line">
            <a:avLst/>
          </a:prstGeom>
          <a:ln w="38100" cap="rnd">
            <a:solidFill>
              <a:srgbClr val="205D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402E-115B-46FF-AB39-DD24FA86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Yang Digunakan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B874E-2A87-476D-B2BA-839F6883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8F6BD4-3973-441B-99ED-01390BD2D25F}"/>
              </a:ext>
            </a:extLst>
          </p:cNvPr>
          <p:cNvGrpSpPr/>
          <p:nvPr/>
        </p:nvGrpSpPr>
        <p:grpSpPr>
          <a:xfrm>
            <a:off x="770107" y="1334312"/>
            <a:ext cx="2198100" cy="4739420"/>
            <a:chOff x="571501" y="1295401"/>
            <a:chExt cx="2279486" cy="4914899"/>
          </a:xfrm>
        </p:grpSpPr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5304FA0B-6EDF-445F-928E-7547B93D5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4914899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DD7ED914-EF8D-4A7C-A474-99714334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388748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C07818E0-1F24-4494-94E8-6B8D22EB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2" y="5766014"/>
              <a:ext cx="2279485" cy="444286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3E5884-CCAF-4EB5-BD8A-6E9C7F1BA4CB}"/>
                </a:ext>
              </a:extLst>
            </p:cNvPr>
            <p:cNvGrpSpPr/>
            <p:nvPr/>
          </p:nvGrpSpPr>
          <p:grpSpPr>
            <a:xfrm>
              <a:off x="1043791" y="1450424"/>
              <a:ext cx="1334908" cy="101747"/>
              <a:chOff x="5403530" y="1737358"/>
              <a:chExt cx="1249683" cy="95251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B3AF6BA-CEE2-49F7-ACC4-1CD35ADD7111}"/>
                  </a:ext>
                </a:extLst>
              </p:cNvPr>
              <p:cNvSpPr/>
              <p:nvPr/>
            </p:nvSpPr>
            <p:spPr>
              <a:xfrm>
                <a:off x="5616891" y="1737360"/>
                <a:ext cx="822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40504C-9695-490C-B676-1C186A41192B}"/>
                  </a:ext>
                </a:extLst>
              </p:cNvPr>
              <p:cNvSpPr/>
              <p:nvPr/>
            </p:nvSpPr>
            <p:spPr>
              <a:xfrm>
                <a:off x="6557962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D26C5E0-30C5-4A97-92EF-C0F6579211D5}"/>
                  </a:ext>
                </a:extLst>
              </p:cNvPr>
              <p:cNvSpPr/>
              <p:nvPr/>
            </p:nvSpPr>
            <p:spPr>
              <a:xfrm>
                <a:off x="5403530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EE05D6-87A8-4D45-8882-6AB80EDA1CC4}"/>
                </a:ext>
              </a:extLst>
            </p:cNvPr>
            <p:cNvSpPr/>
            <p:nvPr/>
          </p:nvSpPr>
          <p:spPr>
            <a:xfrm>
              <a:off x="1568799" y="5845904"/>
              <a:ext cx="284888" cy="284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A722D8-AEED-4B6C-B425-6D8168A03C43}"/>
                </a:ext>
              </a:extLst>
            </p:cNvPr>
            <p:cNvSpPr txBox="1"/>
            <p:nvPr/>
          </p:nvSpPr>
          <p:spPr>
            <a:xfrm flipH="1">
              <a:off x="796950" y="3698859"/>
              <a:ext cx="1696628" cy="2872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b="1">
                  <a:solidFill>
                    <a:srgbClr val="F15F5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Vs Code</a:t>
              </a:r>
              <a:endParaRPr lang="en-US" b="1" dirty="0">
                <a:solidFill>
                  <a:srgbClr val="F15F5B"/>
                </a:solidFill>
                <a:latin typeface="Century Gothic" panose="020B0502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88C2D27-F2B6-46A0-A9F2-70D91925A232}"/>
                </a:ext>
              </a:extLst>
            </p:cNvPr>
            <p:cNvSpPr/>
            <p:nvPr/>
          </p:nvSpPr>
          <p:spPr>
            <a:xfrm>
              <a:off x="1043791" y="1887166"/>
              <a:ext cx="809896" cy="809896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8456C1-E2A5-4F50-8CE3-CA83DA6982AA}"/>
                </a:ext>
              </a:extLst>
            </p:cNvPr>
            <p:cNvSpPr txBox="1"/>
            <p:nvPr/>
          </p:nvSpPr>
          <p:spPr>
            <a:xfrm flipH="1">
              <a:off x="862930" y="2001555"/>
              <a:ext cx="1696628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05DA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8263E5-EF24-46C4-A141-C2C76315F833}"/>
              </a:ext>
            </a:extLst>
          </p:cNvPr>
          <p:cNvGrpSpPr/>
          <p:nvPr/>
        </p:nvGrpSpPr>
        <p:grpSpPr>
          <a:xfrm>
            <a:off x="3613403" y="1334312"/>
            <a:ext cx="2198100" cy="4739420"/>
            <a:chOff x="571501" y="1295401"/>
            <a:chExt cx="2279486" cy="4914899"/>
          </a:xfrm>
        </p:grpSpPr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6E32591-DA65-48BB-9B9C-40E3EE31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4914899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659F64C-BF5E-447A-9BEA-C2F535F21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388748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39D5538A-7F41-486F-92F1-591819786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2" y="5766014"/>
              <a:ext cx="2279485" cy="444286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31F5F3-E1E1-44F0-B405-7A85AFEF2D8B}"/>
                </a:ext>
              </a:extLst>
            </p:cNvPr>
            <p:cNvGrpSpPr/>
            <p:nvPr/>
          </p:nvGrpSpPr>
          <p:grpSpPr>
            <a:xfrm>
              <a:off x="1043791" y="1450424"/>
              <a:ext cx="1334908" cy="101747"/>
              <a:chOff x="5403530" y="1737358"/>
              <a:chExt cx="1249683" cy="95251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37557F7-896B-45AA-84F2-A4FD3E9E6171}"/>
                  </a:ext>
                </a:extLst>
              </p:cNvPr>
              <p:cNvSpPr/>
              <p:nvPr/>
            </p:nvSpPr>
            <p:spPr>
              <a:xfrm>
                <a:off x="5616891" y="1737360"/>
                <a:ext cx="822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4C6D69D-27C7-469B-A3A2-387B88A65D8B}"/>
                  </a:ext>
                </a:extLst>
              </p:cNvPr>
              <p:cNvSpPr/>
              <p:nvPr/>
            </p:nvSpPr>
            <p:spPr>
              <a:xfrm>
                <a:off x="6557962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6E36CA-7C7F-4098-80BC-6F9F70F66E93}"/>
                  </a:ext>
                </a:extLst>
              </p:cNvPr>
              <p:cNvSpPr/>
              <p:nvPr/>
            </p:nvSpPr>
            <p:spPr>
              <a:xfrm>
                <a:off x="5403530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488194-6B1A-4F8A-89C5-E80A15A145D6}"/>
                </a:ext>
              </a:extLst>
            </p:cNvPr>
            <p:cNvSpPr/>
            <p:nvPr/>
          </p:nvSpPr>
          <p:spPr>
            <a:xfrm>
              <a:off x="1568799" y="5845904"/>
              <a:ext cx="284888" cy="284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E39BBD-F230-4754-8EBB-D277A827A9CC}"/>
                </a:ext>
              </a:extLst>
            </p:cNvPr>
            <p:cNvSpPr txBox="1"/>
            <p:nvPr/>
          </p:nvSpPr>
          <p:spPr>
            <a:xfrm flipH="1">
              <a:off x="829415" y="3609222"/>
              <a:ext cx="1696628" cy="2872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b="1">
                  <a:solidFill>
                    <a:srgbClr val="F15F5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Github</a:t>
              </a:r>
              <a:endParaRPr lang="en-US" b="1" dirty="0">
                <a:solidFill>
                  <a:srgbClr val="F15F5B"/>
                </a:solidFill>
                <a:latin typeface="Century Gothic" panose="020B0502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FA5207-EB80-49D7-B3C0-38C9FFC9293D}"/>
                </a:ext>
              </a:extLst>
            </p:cNvPr>
            <p:cNvSpPr/>
            <p:nvPr/>
          </p:nvSpPr>
          <p:spPr>
            <a:xfrm>
              <a:off x="1043791" y="1887166"/>
              <a:ext cx="809896" cy="809896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E539F9-E7E1-4537-9435-BA62455C69F4}"/>
                </a:ext>
              </a:extLst>
            </p:cNvPr>
            <p:cNvSpPr txBox="1"/>
            <p:nvPr/>
          </p:nvSpPr>
          <p:spPr>
            <a:xfrm flipH="1">
              <a:off x="862930" y="2001555"/>
              <a:ext cx="1696628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05DA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251A10-3163-491A-B7C3-06841A5B67B9}"/>
              </a:ext>
            </a:extLst>
          </p:cNvPr>
          <p:cNvGrpSpPr/>
          <p:nvPr/>
        </p:nvGrpSpPr>
        <p:grpSpPr>
          <a:xfrm>
            <a:off x="6456699" y="1334312"/>
            <a:ext cx="2198100" cy="4739420"/>
            <a:chOff x="571501" y="1295401"/>
            <a:chExt cx="2279486" cy="4914899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9E3F7734-33BF-424B-8F43-B46C40B60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4914899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1D5E32A-8268-47D0-8CDB-D1E00B6D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388748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50B5B2D0-E618-4840-ADFB-4D20298E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2" y="5766014"/>
              <a:ext cx="2279485" cy="444286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BB7A761-25AB-4C73-A0F8-C4767C9D2EC6}"/>
                </a:ext>
              </a:extLst>
            </p:cNvPr>
            <p:cNvGrpSpPr/>
            <p:nvPr/>
          </p:nvGrpSpPr>
          <p:grpSpPr>
            <a:xfrm>
              <a:off x="1043791" y="1450424"/>
              <a:ext cx="1334908" cy="101747"/>
              <a:chOff x="5403530" y="1737358"/>
              <a:chExt cx="1249683" cy="9525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BBA3919-B832-4FF9-89EB-967C37BE6B1C}"/>
                  </a:ext>
                </a:extLst>
              </p:cNvPr>
              <p:cNvSpPr/>
              <p:nvPr/>
            </p:nvSpPr>
            <p:spPr>
              <a:xfrm>
                <a:off x="5616891" y="1737360"/>
                <a:ext cx="822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9F8481A-47AF-49B0-8D46-47E2941E77CE}"/>
                  </a:ext>
                </a:extLst>
              </p:cNvPr>
              <p:cNvSpPr/>
              <p:nvPr/>
            </p:nvSpPr>
            <p:spPr>
              <a:xfrm>
                <a:off x="6557962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3A25BF9-9F42-4F27-8D87-11880A3840CB}"/>
                  </a:ext>
                </a:extLst>
              </p:cNvPr>
              <p:cNvSpPr/>
              <p:nvPr/>
            </p:nvSpPr>
            <p:spPr>
              <a:xfrm>
                <a:off x="5403530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E174FC-5D20-4F4E-952A-E32A9B5941A4}"/>
                </a:ext>
              </a:extLst>
            </p:cNvPr>
            <p:cNvSpPr/>
            <p:nvPr/>
          </p:nvSpPr>
          <p:spPr>
            <a:xfrm>
              <a:off x="1568799" y="5845904"/>
              <a:ext cx="284888" cy="284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7CB049-4F35-49BB-863E-CBBBB2CEBD6D}"/>
                </a:ext>
              </a:extLst>
            </p:cNvPr>
            <p:cNvSpPr txBox="1"/>
            <p:nvPr/>
          </p:nvSpPr>
          <p:spPr>
            <a:xfrm flipH="1">
              <a:off x="815987" y="3548792"/>
              <a:ext cx="1696628" cy="2872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b="1">
                  <a:solidFill>
                    <a:srgbClr val="F15F5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Browser</a:t>
              </a:r>
              <a:endParaRPr lang="en-US" b="1" dirty="0">
                <a:solidFill>
                  <a:srgbClr val="F15F5B"/>
                </a:solidFill>
                <a:latin typeface="Century Gothic" panose="020B0502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7C3781E-3B3A-4584-A919-1A933C02049D}"/>
                </a:ext>
              </a:extLst>
            </p:cNvPr>
            <p:cNvSpPr/>
            <p:nvPr/>
          </p:nvSpPr>
          <p:spPr>
            <a:xfrm>
              <a:off x="1043791" y="1887166"/>
              <a:ext cx="809896" cy="809896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6CB171-FDD2-43DC-8A6C-C83D673DB840}"/>
                </a:ext>
              </a:extLst>
            </p:cNvPr>
            <p:cNvSpPr txBox="1"/>
            <p:nvPr/>
          </p:nvSpPr>
          <p:spPr>
            <a:xfrm flipH="1">
              <a:off x="862930" y="2001555"/>
              <a:ext cx="1696628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05DA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6231914-7591-42A4-AC05-D89DF7444CEE}"/>
              </a:ext>
            </a:extLst>
          </p:cNvPr>
          <p:cNvGrpSpPr/>
          <p:nvPr/>
        </p:nvGrpSpPr>
        <p:grpSpPr>
          <a:xfrm>
            <a:off x="9299995" y="1334312"/>
            <a:ext cx="2198100" cy="4739420"/>
            <a:chOff x="571501" y="1295401"/>
            <a:chExt cx="2279486" cy="4914899"/>
          </a:xfrm>
        </p:grpSpPr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22D49922-44D2-4137-ABF2-48C116976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4914899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43904D68-2A06-45D6-8EC1-938C94CDC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295401"/>
              <a:ext cx="2279485" cy="388748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692E7A7E-128B-4A8F-9127-E9EE5F194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2" y="5766014"/>
              <a:ext cx="2279485" cy="444286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05D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188ED0E-FC3E-44D5-AC20-3E63AED86FAC}"/>
                </a:ext>
              </a:extLst>
            </p:cNvPr>
            <p:cNvGrpSpPr/>
            <p:nvPr/>
          </p:nvGrpSpPr>
          <p:grpSpPr>
            <a:xfrm>
              <a:off x="1043791" y="1450424"/>
              <a:ext cx="1334908" cy="101747"/>
              <a:chOff x="5403530" y="1737358"/>
              <a:chExt cx="1249683" cy="95251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B2583D0-5FE7-44A7-9054-543BB0707A8D}"/>
                  </a:ext>
                </a:extLst>
              </p:cNvPr>
              <p:cNvSpPr/>
              <p:nvPr/>
            </p:nvSpPr>
            <p:spPr>
              <a:xfrm>
                <a:off x="5616891" y="1737360"/>
                <a:ext cx="82296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FFC1B9C-4E52-4181-9E70-041FEFAC2A06}"/>
                  </a:ext>
                </a:extLst>
              </p:cNvPr>
              <p:cNvSpPr/>
              <p:nvPr/>
            </p:nvSpPr>
            <p:spPr>
              <a:xfrm>
                <a:off x="6557962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5BC49D2-4362-4EF2-BDD5-D50868ADB5B3}"/>
                  </a:ext>
                </a:extLst>
              </p:cNvPr>
              <p:cNvSpPr/>
              <p:nvPr/>
            </p:nvSpPr>
            <p:spPr>
              <a:xfrm>
                <a:off x="5403530" y="1737358"/>
                <a:ext cx="95251" cy="95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8A6016-21D2-4C95-AD01-F470A0282670}"/>
                </a:ext>
              </a:extLst>
            </p:cNvPr>
            <p:cNvSpPr/>
            <p:nvPr/>
          </p:nvSpPr>
          <p:spPr>
            <a:xfrm>
              <a:off x="1568799" y="5845904"/>
              <a:ext cx="284888" cy="284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C1A67C-6E9C-47CB-8156-EF01C417D2E1}"/>
                </a:ext>
              </a:extLst>
            </p:cNvPr>
            <p:cNvSpPr txBox="1"/>
            <p:nvPr/>
          </p:nvSpPr>
          <p:spPr>
            <a:xfrm flipH="1">
              <a:off x="849886" y="3539935"/>
              <a:ext cx="1696628" cy="2872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b="1">
                  <a:solidFill>
                    <a:srgbClr val="F15F5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Flutter</a:t>
              </a:r>
              <a:endParaRPr lang="en-US" b="1" dirty="0">
                <a:solidFill>
                  <a:srgbClr val="F15F5B"/>
                </a:solidFill>
                <a:latin typeface="Century Gothic" panose="020B05020202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F86524B-80B1-4FD3-8338-5FFC784EB48D}"/>
                </a:ext>
              </a:extLst>
            </p:cNvPr>
            <p:cNvSpPr/>
            <p:nvPr/>
          </p:nvSpPr>
          <p:spPr>
            <a:xfrm>
              <a:off x="1043791" y="1887166"/>
              <a:ext cx="809896" cy="809896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8BA520-7CA8-484F-8D3D-5FBE3F5388E8}"/>
                </a:ext>
              </a:extLst>
            </p:cNvPr>
            <p:cNvSpPr txBox="1"/>
            <p:nvPr/>
          </p:nvSpPr>
          <p:spPr>
            <a:xfrm flipH="1">
              <a:off x="862930" y="2001555"/>
              <a:ext cx="1696628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05DAB"/>
                  </a:solidFill>
                  <a:latin typeface="Century Gothic" panose="020B050202020202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</p:grp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2DD4347E-4FC4-4A37-AC89-EE4A2C599DD7}"/>
              </a:ext>
            </a:extLst>
          </p:cNvPr>
          <p:cNvSpPr/>
          <p:nvPr/>
        </p:nvSpPr>
        <p:spPr>
          <a:xfrm>
            <a:off x="3140026" y="3507249"/>
            <a:ext cx="301558" cy="393547"/>
          </a:xfrm>
          <a:prstGeom prst="chevron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442585B7-5754-443C-B0E8-89E199A6EC59}"/>
              </a:ext>
            </a:extLst>
          </p:cNvPr>
          <p:cNvSpPr/>
          <p:nvPr/>
        </p:nvSpPr>
        <p:spPr>
          <a:xfrm>
            <a:off x="5983322" y="3507249"/>
            <a:ext cx="301558" cy="393547"/>
          </a:xfrm>
          <a:prstGeom prst="chevron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DA984179-40EE-489B-9CBC-2FDF878598FF}"/>
              </a:ext>
            </a:extLst>
          </p:cNvPr>
          <p:cNvSpPr/>
          <p:nvPr/>
        </p:nvSpPr>
        <p:spPr>
          <a:xfrm>
            <a:off x="8826618" y="3507249"/>
            <a:ext cx="301558" cy="393547"/>
          </a:xfrm>
          <a:prstGeom prst="chevron">
            <a:avLst/>
          </a:prstGeom>
          <a:solidFill>
            <a:srgbClr val="F1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2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D1F5ABD-9394-53F3-D8ED-9DE60E1C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7046"/>
            <a:ext cx="11049000" cy="613812"/>
          </a:xfrm>
        </p:spPr>
        <p:txBody>
          <a:bodyPr/>
          <a:lstStyle/>
          <a:p>
            <a:r>
              <a:rPr lang="en-US"/>
              <a:t>MPV</a:t>
            </a:r>
            <a:endParaRPr lang="en-ID"/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B664F4CA-610B-0DF6-AE8B-118C7015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" y="1006763"/>
            <a:ext cx="11049000" cy="5147294"/>
          </a:xfrm>
        </p:spPr>
      </p:pic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6C57F7F0-F49C-30AA-E288-5580718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1B9F-3993-4306-BFF8-A983D4BB90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F5B8A4-D7BF-4D29-A02C-FEE90CCF908B}"/>
              </a:ext>
            </a:extLst>
          </p:cNvPr>
          <p:cNvSpPr/>
          <p:nvPr/>
        </p:nvSpPr>
        <p:spPr>
          <a:xfrm>
            <a:off x="1" y="0"/>
            <a:ext cx="5869613" cy="6858002"/>
          </a:xfrm>
          <a:custGeom>
            <a:avLst/>
            <a:gdLst>
              <a:gd name="connsiteX0" fmla="*/ 2714525 w 6066008"/>
              <a:gd name="connsiteY0" fmla="*/ 0 h 6858002"/>
              <a:gd name="connsiteX1" fmla="*/ 3778532 w 6066008"/>
              <a:gd name="connsiteY1" fmla="*/ 0 h 6858002"/>
              <a:gd name="connsiteX2" fmla="*/ 3820714 w 6066008"/>
              <a:gd name="connsiteY2" fmla="*/ 20793 h 6858002"/>
              <a:gd name="connsiteX3" fmla="*/ 4516362 w 6066008"/>
              <a:gd name="connsiteY3" fmla="*/ 1131063 h 6858002"/>
              <a:gd name="connsiteX4" fmla="*/ 4522651 w 6066008"/>
              <a:gd name="connsiteY4" fmla="*/ 1268002 h 6858002"/>
              <a:gd name="connsiteX5" fmla="*/ 4627033 w 6066008"/>
              <a:gd name="connsiteY5" fmla="*/ 1297512 h 6858002"/>
              <a:gd name="connsiteX6" fmla="*/ 6066008 w 6066008"/>
              <a:gd name="connsiteY6" fmla="*/ 3448013 h 6858002"/>
              <a:gd name="connsiteX7" fmla="*/ 4627033 w 6066008"/>
              <a:gd name="connsiteY7" fmla="*/ 5598514 h 6858002"/>
              <a:gd name="connsiteX8" fmla="*/ 4522651 w 6066008"/>
              <a:gd name="connsiteY8" fmla="*/ 5628023 h 6858002"/>
              <a:gd name="connsiteX9" fmla="*/ 4516362 w 6066008"/>
              <a:gd name="connsiteY9" fmla="*/ 5764962 h 6858002"/>
              <a:gd name="connsiteX10" fmla="*/ 3921493 w 6066008"/>
              <a:gd name="connsiteY10" fmla="*/ 6812858 h 6858002"/>
              <a:gd name="connsiteX11" fmla="*/ 3848551 w 6066008"/>
              <a:gd name="connsiteY11" fmla="*/ 6858002 h 6858002"/>
              <a:gd name="connsiteX12" fmla="*/ 0 w 6066008"/>
              <a:gd name="connsiteY12" fmla="*/ 6858002 h 6858002"/>
              <a:gd name="connsiteX13" fmla="*/ 0 w 6066008"/>
              <a:gd name="connsiteY13" fmla="*/ 690 h 6858002"/>
              <a:gd name="connsiteX14" fmla="*/ 2713222 w 6066008"/>
              <a:gd name="connsiteY14" fmla="*/ 69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6008" h="6858002">
                <a:moveTo>
                  <a:pt x="2714525" y="0"/>
                </a:moveTo>
                <a:lnTo>
                  <a:pt x="3778532" y="0"/>
                </a:lnTo>
                <a:lnTo>
                  <a:pt x="3820714" y="20793"/>
                </a:lnTo>
                <a:cubicBezTo>
                  <a:pt x="4200447" y="231449"/>
                  <a:pt x="4471422" y="644521"/>
                  <a:pt x="4516362" y="1131063"/>
                </a:cubicBezTo>
                <a:lnTo>
                  <a:pt x="4522651" y="1268002"/>
                </a:lnTo>
                <a:lnTo>
                  <a:pt x="4627033" y="1297512"/>
                </a:lnTo>
                <a:cubicBezTo>
                  <a:pt x="5460702" y="1582607"/>
                  <a:pt x="6066008" y="2437590"/>
                  <a:pt x="6066008" y="3448013"/>
                </a:cubicBezTo>
                <a:cubicBezTo>
                  <a:pt x="6066008" y="4458437"/>
                  <a:pt x="5460702" y="5313419"/>
                  <a:pt x="4627033" y="5598514"/>
                </a:cubicBezTo>
                <a:lnTo>
                  <a:pt x="4522651" y="5628023"/>
                </a:lnTo>
                <a:lnTo>
                  <a:pt x="4516362" y="5764962"/>
                </a:lnTo>
                <a:cubicBezTo>
                  <a:pt x="4475508" y="6207273"/>
                  <a:pt x="4247847" y="6588864"/>
                  <a:pt x="3921493" y="6812858"/>
                </a:cubicBezTo>
                <a:lnTo>
                  <a:pt x="3848551" y="6858002"/>
                </a:lnTo>
                <a:lnTo>
                  <a:pt x="0" y="6858002"/>
                </a:lnTo>
                <a:lnTo>
                  <a:pt x="0" y="690"/>
                </a:lnTo>
                <a:lnTo>
                  <a:pt x="2713222" y="690"/>
                </a:lnTo>
                <a:close/>
              </a:path>
            </a:pathLst>
          </a:custGeom>
          <a:solidFill>
            <a:srgbClr val="F15F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EF4E9-0EE7-4214-A3EF-FDACC5CE00BE}"/>
              </a:ext>
            </a:extLst>
          </p:cNvPr>
          <p:cNvSpPr txBox="1"/>
          <p:nvPr/>
        </p:nvSpPr>
        <p:spPr>
          <a:xfrm>
            <a:off x="587606" y="2098516"/>
            <a:ext cx="4448851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r>
              <a:rPr lang="en-US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6EE8EA-FA4C-41DA-B224-AA46406816A4}"/>
              </a:ext>
            </a:extLst>
          </p:cNvPr>
          <p:cNvGrpSpPr/>
          <p:nvPr/>
        </p:nvGrpSpPr>
        <p:grpSpPr>
          <a:xfrm>
            <a:off x="587606" y="4961015"/>
            <a:ext cx="1537754" cy="487310"/>
            <a:chOff x="1262596" y="4522184"/>
            <a:chExt cx="1537754" cy="4873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C2C0421-6105-4D62-8FE5-79B210006F47}"/>
                </a:ext>
              </a:extLst>
            </p:cNvPr>
            <p:cNvSpPr/>
            <p:nvPr/>
          </p:nvSpPr>
          <p:spPr>
            <a:xfrm>
              <a:off x="1262596" y="4522184"/>
              <a:ext cx="1537754" cy="487310"/>
            </a:xfrm>
            <a:prstGeom prst="roundRect">
              <a:avLst>
                <a:gd name="adj" fmla="val 50000"/>
              </a:avLst>
            </a:prstGeom>
            <a:solidFill>
              <a:srgbClr val="205D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8AF933-8383-46B8-955D-E17C360AE449}"/>
                </a:ext>
              </a:extLst>
            </p:cNvPr>
            <p:cNvGrpSpPr/>
            <p:nvPr/>
          </p:nvGrpSpPr>
          <p:grpSpPr>
            <a:xfrm>
              <a:off x="1727878" y="4678993"/>
              <a:ext cx="607190" cy="173693"/>
              <a:chOff x="4103688" y="-2378075"/>
              <a:chExt cx="1309687" cy="374650"/>
            </a:xfrm>
            <a:solidFill>
              <a:schemeClr val="bg1"/>
            </a:solidFill>
          </p:grpSpPr>
          <p:sp>
            <p:nvSpPr>
              <p:cNvPr id="26" name="Freeform 254">
                <a:extLst>
                  <a:ext uri="{FF2B5EF4-FFF2-40B4-BE49-F238E27FC236}">
                    <a16:creationId xmlns:a16="http://schemas.microsoft.com/office/drawing/2014/main" id="{E26F2C53-A5A5-444B-AC09-3BC6E7566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688" y="-2374900"/>
                <a:ext cx="182562" cy="288925"/>
              </a:xfrm>
              <a:custGeom>
                <a:avLst/>
                <a:gdLst>
                  <a:gd name="T0" fmla="*/ 43 w 61"/>
                  <a:gd name="T1" fmla="*/ 47 h 95"/>
                  <a:gd name="T2" fmla="*/ 30 w 61"/>
                  <a:gd name="T3" fmla="*/ 55 h 95"/>
                  <a:gd name="T4" fmla="*/ 11 w 61"/>
                  <a:gd name="T5" fmla="*/ 83 h 95"/>
                  <a:gd name="T6" fmla="*/ 11 w 61"/>
                  <a:gd name="T7" fmla="*/ 85 h 95"/>
                  <a:gd name="T8" fmla="*/ 57 w 61"/>
                  <a:gd name="T9" fmla="*/ 85 h 95"/>
                  <a:gd name="T10" fmla="*/ 60 w 61"/>
                  <a:gd name="T11" fmla="*/ 88 h 95"/>
                  <a:gd name="T12" fmla="*/ 60 w 61"/>
                  <a:gd name="T13" fmla="*/ 93 h 95"/>
                  <a:gd name="T14" fmla="*/ 57 w 61"/>
                  <a:gd name="T15" fmla="*/ 95 h 95"/>
                  <a:gd name="T16" fmla="*/ 3 w 61"/>
                  <a:gd name="T17" fmla="*/ 95 h 95"/>
                  <a:gd name="T18" fmla="*/ 0 w 61"/>
                  <a:gd name="T19" fmla="*/ 93 h 95"/>
                  <a:gd name="T20" fmla="*/ 0 w 61"/>
                  <a:gd name="T21" fmla="*/ 83 h 95"/>
                  <a:gd name="T22" fmla="*/ 21 w 61"/>
                  <a:gd name="T23" fmla="*/ 49 h 95"/>
                  <a:gd name="T24" fmla="*/ 35 w 61"/>
                  <a:gd name="T25" fmla="*/ 40 h 95"/>
                  <a:gd name="T26" fmla="*/ 49 w 61"/>
                  <a:gd name="T27" fmla="*/ 22 h 95"/>
                  <a:gd name="T28" fmla="*/ 28 w 61"/>
                  <a:gd name="T29" fmla="*/ 9 h 95"/>
                  <a:gd name="T30" fmla="*/ 4 w 61"/>
                  <a:gd name="T31" fmla="*/ 11 h 95"/>
                  <a:gd name="T32" fmla="*/ 3 w 61"/>
                  <a:gd name="T33" fmla="*/ 11 h 95"/>
                  <a:gd name="T34" fmla="*/ 1 w 61"/>
                  <a:gd name="T35" fmla="*/ 9 h 95"/>
                  <a:gd name="T36" fmla="*/ 1 w 61"/>
                  <a:gd name="T37" fmla="*/ 4 h 95"/>
                  <a:gd name="T38" fmla="*/ 4 w 61"/>
                  <a:gd name="T39" fmla="*/ 2 h 95"/>
                  <a:gd name="T40" fmla="*/ 28 w 61"/>
                  <a:gd name="T41" fmla="*/ 0 h 95"/>
                  <a:gd name="T42" fmla="*/ 61 w 61"/>
                  <a:gd name="T43" fmla="*/ 22 h 95"/>
                  <a:gd name="T44" fmla="*/ 43 w 61"/>
                  <a:gd name="T45" fmla="*/ 4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95">
                    <a:moveTo>
                      <a:pt x="43" y="47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15" y="65"/>
                      <a:pt x="11" y="72"/>
                      <a:pt x="11" y="83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9" y="85"/>
                      <a:pt x="60" y="86"/>
                      <a:pt x="60" y="88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60" y="95"/>
                      <a:pt x="59" y="95"/>
                      <a:pt x="57" y="95"/>
                    </a:cubicBezTo>
                    <a:cubicBezTo>
                      <a:pt x="3" y="95"/>
                      <a:pt x="3" y="95"/>
                      <a:pt x="3" y="95"/>
                    </a:cubicBezTo>
                    <a:cubicBezTo>
                      <a:pt x="1" y="95"/>
                      <a:pt x="0" y="94"/>
                      <a:pt x="0" y="9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69"/>
                      <a:pt x="6" y="58"/>
                      <a:pt x="21" y="49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46" y="33"/>
                      <a:pt x="49" y="30"/>
                      <a:pt x="49" y="22"/>
                    </a:cubicBezTo>
                    <a:cubicBezTo>
                      <a:pt x="49" y="13"/>
                      <a:pt x="43" y="9"/>
                      <a:pt x="28" y="9"/>
                    </a:cubicBezTo>
                    <a:cubicBezTo>
                      <a:pt x="21" y="9"/>
                      <a:pt x="12" y="10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3" y="2"/>
                      <a:pt x="4" y="2"/>
                    </a:cubicBezTo>
                    <a:cubicBezTo>
                      <a:pt x="11" y="0"/>
                      <a:pt x="20" y="0"/>
                      <a:pt x="28" y="0"/>
                    </a:cubicBezTo>
                    <a:cubicBezTo>
                      <a:pt x="51" y="0"/>
                      <a:pt x="61" y="7"/>
                      <a:pt x="61" y="22"/>
                    </a:cubicBezTo>
                    <a:cubicBezTo>
                      <a:pt x="61" y="33"/>
                      <a:pt x="56" y="39"/>
                      <a:pt x="43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255">
                <a:extLst>
                  <a:ext uri="{FF2B5EF4-FFF2-40B4-BE49-F238E27FC236}">
                    <a16:creationId xmlns:a16="http://schemas.microsoft.com/office/drawing/2014/main" id="{6DC3E342-2F6F-4EE9-ADBB-DE26C8B3C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8463" y="-2308225"/>
                <a:ext cx="211137" cy="304800"/>
              </a:xfrm>
              <a:custGeom>
                <a:avLst/>
                <a:gdLst>
                  <a:gd name="T0" fmla="*/ 68 w 70"/>
                  <a:gd name="T1" fmla="*/ 74 h 100"/>
                  <a:gd name="T2" fmla="*/ 56 w 70"/>
                  <a:gd name="T3" fmla="*/ 74 h 100"/>
                  <a:gd name="T4" fmla="*/ 56 w 70"/>
                  <a:gd name="T5" fmla="*/ 98 h 100"/>
                  <a:gd name="T6" fmla="*/ 54 w 70"/>
                  <a:gd name="T7" fmla="*/ 100 h 100"/>
                  <a:gd name="T8" fmla="*/ 46 w 70"/>
                  <a:gd name="T9" fmla="*/ 100 h 100"/>
                  <a:gd name="T10" fmla="*/ 44 w 70"/>
                  <a:gd name="T11" fmla="*/ 98 h 100"/>
                  <a:gd name="T12" fmla="*/ 44 w 70"/>
                  <a:gd name="T13" fmla="*/ 74 h 100"/>
                  <a:gd name="T14" fmla="*/ 5 w 70"/>
                  <a:gd name="T15" fmla="*/ 74 h 100"/>
                  <a:gd name="T16" fmla="*/ 0 w 70"/>
                  <a:gd name="T17" fmla="*/ 68 h 100"/>
                  <a:gd name="T18" fmla="*/ 0 w 70"/>
                  <a:gd name="T19" fmla="*/ 63 h 100"/>
                  <a:gd name="T20" fmla="*/ 1 w 70"/>
                  <a:gd name="T21" fmla="*/ 58 h 100"/>
                  <a:gd name="T22" fmla="*/ 41 w 70"/>
                  <a:gd name="T23" fmla="*/ 2 h 100"/>
                  <a:gd name="T24" fmla="*/ 45 w 70"/>
                  <a:gd name="T25" fmla="*/ 0 h 100"/>
                  <a:gd name="T26" fmla="*/ 52 w 70"/>
                  <a:gd name="T27" fmla="*/ 0 h 100"/>
                  <a:gd name="T28" fmla="*/ 56 w 70"/>
                  <a:gd name="T29" fmla="*/ 3 h 100"/>
                  <a:gd name="T30" fmla="*/ 56 w 70"/>
                  <a:gd name="T31" fmla="*/ 63 h 100"/>
                  <a:gd name="T32" fmla="*/ 68 w 70"/>
                  <a:gd name="T33" fmla="*/ 63 h 100"/>
                  <a:gd name="T34" fmla="*/ 70 w 70"/>
                  <a:gd name="T35" fmla="*/ 66 h 100"/>
                  <a:gd name="T36" fmla="*/ 70 w 70"/>
                  <a:gd name="T37" fmla="*/ 71 h 100"/>
                  <a:gd name="T38" fmla="*/ 68 w 70"/>
                  <a:gd name="T39" fmla="*/ 74 h 100"/>
                  <a:gd name="T40" fmla="*/ 44 w 70"/>
                  <a:gd name="T41" fmla="*/ 17 h 100"/>
                  <a:gd name="T42" fmla="*/ 43 w 70"/>
                  <a:gd name="T43" fmla="*/ 17 h 100"/>
                  <a:gd name="T44" fmla="*/ 43 w 70"/>
                  <a:gd name="T45" fmla="*/ 17 h 100"/>
                  <a:gd name="T46" fmla="*/ 42 w 70"/>
                  <a:gd name="T47" fmla="*/ 17 h 100"/>
                  <a:gd name="T48" fmla="*/ 11 w 70"/>
                  <a:gd name="T49" fmla="*/ 61 h 100"/>
                  <a:gd name="T50" fmla="*/ 11 w 70"/>
                  <a:gd name="T51" fmla="*/ 63 h 100"/>
                  <a:gd name="T52" fmla="*/ 12 w 70"/>
                  <a:gd name="T53" fmla="*/ 63 h 100"/>
                  <a:gd name="T54" fmla="*/ 44 w 70"/>
                  <a:gd name="T55" fmla="*/ 63 h 100"/>
                  <a:gd name="T56" fmla="*/ 44 w 70"/>
                  <a:gd name="T57" fmla="*/ 1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0" h="100">
                    <a:moveTo>
                      <a:pt x="68" y="74"/>
                    </a:moveTo>
                    <a:cubicBezTo>
                      <a:pt x="56" y="74"/>
                      <a:pt x="56" y="74"/>
                      <a:pt x="56" y="74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5" y="100"/>
                      <a:pt x="54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4" y="100"/>
                      <a:pt x="44" y="99"/>
                      <a:pt x="44" y="98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" y="74"/>
                      <a:pt x="0" y="72"/>
                      <a:pt x="0" y="68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1"/>
                      <a:pt x="0" y="60"/>
                      <a:pt x="1" y="58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2" y="0"/>
                      <a:pt x="45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5" y="0"/>
                      <a:pt x="56" y="1"/>
                      <a:pt x="56" y="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9" y="63"/>
                      <a:pt x="70" y="64"/>
                      <a:pt x="70" y="66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44" y="17"/>
                    </a:moveTo>
                    <a:cubicBezTo>
                      <a:pt x="44" y="17"/>
                      <a:pt x="44" y="17"/>
                      <a:pt x="43" y="17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43" y="17"/>
                      <a:pt x="42" y="17"/>
                      <a:pt x="42" y="17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11" y="62"/>
                      <a:pt x="11" y="62"/>
                      <a:pt x="11" y="63"/>
                    </a:cubicBezTo>
                    <a:cubicBezTo>
                      <a:pt x="11" y="63"/>
                      <a:pt x="11" y="63"/>
                      <a:pt x="12" y="63"/>
                    </a:cubicBezTo>
                    <a:cubicBezTo>
                      <a:pt x="44" y="63"/>
                      <a:pt x="44" y="63"/>
                      <a:pt x="44" y="63"/>
                    </a:cubicBezTo>
                    <a:lnTo>
                      <a:pt x="4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256">
                <a:extLst>
                  <a:ext uri="{FF2B5EF4-FFF2-40B4-BE49-F238E27FC236}">
                    <a16:creationId xmlns:a16="http://schemas.microsoft.com/office/drawing/2014/main" id="{CF2A0531-B9AE-4845-8388-9AE80F4CA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025" y="-2374900"/>
                <a:ext cx="34925" cy="292100"/>
              </a:xfrm>
              <a:custGeom>
                <a:avLst/>
                <a:gdLst>
                  <a:gd name="T0" fmla="*/ 11 w 12"/>
                  <a:gd name="T1" fmla="*/ 95 h 96"/>
                  <a:gd name="T2" fmla="*/ 10 w 12"/>
                  <a:gd name="T3" fmla="*/ 96 h 96"/>
                  <a:gd name="T4" fmla="*/ 3 w 12"/>
                  <a:gd name="T5" fmla="*/ 96 h 96"/>
                  <a:gd name="T6" fmla="*/ 1 w 12"/>
                  <a:gd name="T7" fmla="*/ 95 h 96"/>
                  <a:gd name="T8" fmla="*/ 0 w 12"/>
                  <a:gd name="T9" fmla="*/ 93 h 96"/>
                  <a:gd name="T10" fmla="*/ 0 w 12"/>
                  <a:gd name="T11" fmla="*/ 2 h 96"/>
                  <a:gd name="T12" fmla="*/ 1 w 12"/>
                  <a:gd name="T13" fmla="*/ 1 h 96"/>
                  <a:gd name="T14" fmla="*/ 3 w 12"/>
                  <a:gd name="T15" fmla="*/ 0 h 96"/>
                  <a:gd name="T16" fmla="*/ 10 w 12"/>
                  <a:gd name="T17" fmla="*/ 0 h 96"/>
                  <a:gd name="T18" fmla="*/ 11 w 12"/>
                  <a:gd name="T19" fmla="*/ 1 h 96"/>
                  <a:gd name="T20" fmla="*/ 12 w 12"/>
                  <a:gd name="T21" fmla="*/ 2 h 96"/>
                  <a:gd name="T22" fmla="*/ 12 w 12"/>
                  <a:gd name="T23" fmla="*/ 93 h 96"/>
                  <a:gd name="T24" fmla="*/ 11 w 12"/>
                  <a:gd name="T25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96">
                    <a:moveTo>
                      <a:pt x="11" y="95"/>
                    </a:moveTo>
                    <a:cubicBezTo>
                      <a:pt x="11" y="95"/>
                      <a:pt x="10" y="96"/>
                      <a:pt x="10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2" y="96"/>
                      <a:pt x="1" y="95"/>
                      <a:pt x="1" y="95"/>
                    </a:cubicBezTo>
                    <a:cubicBezTo>
                      <a:pt x="0" y="94"/>
                      <a:pt x="0" y="94"/>
                      <a:pt x="0" y="9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4"/>
                      <a:pt x="12" y="94"/>
                      <a:pt x="11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257">
                <a:extLst>
                  <a:ext uri="{FF2B5EF4-FFF2-40B4-BE49-F238E27FC236}">
                    <a16:creationId xmlns:a16="http://schemas.microsoft.com/office/drawing/2014/main" id="{C13243DE-1102-45A3-AC00-E34A25B697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3450" y="-2378075"/>
                <a:ext cx="36512" cy="295275"/>
              </a:xfrm>
              <a:custGeom>
                <a:avLst/>
                <a:gdLst>
                  <a:gd name="T0" fmla="*/ 11 w 12"/>
                  <a:gd name="T1" fmla="*/ 15 h 97"/>
                  <a:gd name="T2" fmla="*/ 9 w 12"/>
                  <a:gd name="T3" fmla="*/ 15 h 97"/>
                  <a:gd name="T4" fmla="*/ 3 w 12"/>
                  <a:gd name="T5" fmla="*/ 15 h 97"/>
                  <a:gd name="T6" fmla="*/ 1 w 12"/>
                  <a:gd name="T7" fmla="*/ 15 h 97"/>
                  <a:gd name="T8" fmla="*/ 0 w 12"/>
                  <a:gd name="T9" fmla="*/ 13 h 97"/>
                  <a:gd name="T10" fmla="*/ 0 w 12"/>
                  <a:gd name="T11" fmla="*/ 3 h 97"/>
                  <a:gd name="T12" fmla="*/ 1 w 12"/>
                  <a:gd name="T13" fmla="*/ 1 h 97"/>
                  <a:gd name="T14" fmla="*/ 3 w 12"/>
                  <a:gd name="T15" fmla="*/ 0 h 97"/>
                  <a:gd name="T16" fmla="*/ 9 w 12"/>
                  <a:gd name="T17" fmla="*/ 0 h 97"/>
                  <a:gd name="T18" fmla="*/ 11 w 12"/>
                  <a:gd name="T19" fmla="*/ 1 h 97"/>
                  <a:gd name="T20" fmla="*/ 12 w 12"/>
                  <a:gd name="T21" fmla="*/ 3 h 97"/>
                  <a:gd name="T22" fmla="*/ 12 w 12"/>
                  <a:gd name="T23" fmla="*/ 13 h 97"/>
                  <a:gd name="T24" fmla="*/ 11 w 12"/>
                  <a:gd name="T25" fmla="*/ 15 h 97"/>
                  <a:gd name="T26" fmla="*/ 11 w 12"/>
                  <a:gd name="T27" fmla="*/ 96 h 97"/>
                  <a:gd name="T28" fmla="*/ 9 w 12"/>
                  <a:gd name="T29" fmla="*/ 97 h 97"/>
                  <a:gd name="T30" fmla="*/ 3 w 12"/>
                  <a:gd name="T31" fmla="*/ 97 h 97"/>
                  <a:gd name="T32" fmla="*/ 1 w 12"/>
                  <a:gd name="T33" fmla="*/ 96 h 97"/>
                  <a:gd name="T34" fmla="*/ 0 w 12"/>
                  <a:gd name="T35" fmla="*/ 94 h 97"/>
                  <a:gd name="T36" fmla="*/ 0 w 12"/>
                  <a:gd name="T37" fmla="*/ 29 h 97"/>
                  <a:gd name="T38" fmla="*/ 1 w 12"/>
                  <a:gd name="T39" fmla="*/ 27 h 97"/>
                  <a:gd name="T40" fmla="*/ 3 w 12"/>
                  <a:gd name="T41" fmla="*/ 27 h 97"/>
                  <a:gd name="T42" fmla="*/ 9 w 12"/>
                  <a:gd name="T43" fmla="*/ 27 h 97"/>
                  <a:gd name="T44" fmla="*/ 11 w 12"/>
                  <a:gd name="T45" fmla="*/ 27 h 97"/>
                  <a:gd name="T46" fmla="*/ 12 w 12"/>
                  <a:gd name="T47" fmla="*/ 29 h 97"/>
                  <a:gd name="T48" fmla="*/ 12 w 12"/>
                  <a:gd name="T49" fmla="*/ 94 h 97"/>
                  <a:gd name="T50" fmla="*/ 11 w 12"/>
                  <a:gd name="T51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" h="97">
                    <a:moveTo>
                      <a:pt x="11" y="15"/>
                    </a:moveTo>
                    <a:cubicBezTo>
                      <a:pt x="11" y="15"/>
                      <a:pt x="10" y="15"/>
                      <a:pt x="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2" y="1"/>
                      <a:pt x="12" y="2"/>
                      <a:pt x="12" y="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1" y="15"/>
                    </a:cubicBezTo>
                    <a:close/>
                    <a:moveTo>
                      <a:pt x="11" y="96"/>
                    </a:moveTo>
                    <a:cubicBezTo>
                      <a:pt x="10" y="96"/>
                      <a:pt x="10" y="97"/>
                      <a:pt x="9" y="97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2" y="97"/>
                      <a:pt x="1" y="96"/>
                      <a:pt x="1" y="96"/>
                    </a:cubicBezTo>
                    <a:cubicBezTo>
                      <a:pt x="0" y="95"/>
                      <a:pt x="0" y="95"/>
                      <a:pt x="0" y="9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1" y="27"/>
                    </a:cubicBezTo>
                    <a:cubicBezTo>
                      <a:pt x="1" y="27"/>
                      <a:pt x="2" y="27"/>
                      <a:pt x="3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1" y="27"/>
                    </a:cubicBezTo>
                    <a:cubicBezTo>
                      <a:pt x="11" y="28"/>
                      <a:pt x="12" y="28"/>
                      <a:pt x="12" y="29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95"/>
                      <a:pt x="11" y="95"/>
                      <a:pt x="1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258">
                <a:extLst>
                  <a:ext uri="{FF2B5EF4-FFF2-40B4-BE49-F238E27FC236}">
                    <a16:creationId xmlns:a16="http://schemas.microsoft.com/office/drawing/2014/main" id="{7BDF59C9-FFB0-4F54-8A1E-3919CCDD75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763" y="-2374900"/>
                <a:ext cx="171450" cy="295275"/>
              </a:xfrm>
              <a:custGeom>
                <a:avLst/>
                <a:gdLst>
                  <a:gd name="T0" fmla="*/ 56 w 57"/>
                  <a:gd name="T1" fmla="*/ 93 h 97"/>
                  <a:gd name="T2" fmla="*/ 54 w 57"/>
                  <a:gd name="T3" fmla="*/ 94 h 97"/>
                  <a:gd name="T4" fmla="*/ 41 w 57"/>
                  <a:gd name="T5" fmla="*/ 96 h 97"/>
                  <a:gd name="T6" fmla="*/ 29 w 57"/>
                  <a:gd name="T7" fmla="*/ 97 h 97"/>
                  <a:gd name="T8" fmla="*/ 16 w 57"/>
                  <a:gd name="T9" fmla="*/ 94 h 97"/>
                  <a:gd name="T10" fmla="*/ 7 w 57"/>
                  <a:gd name="T11" fmla="*/ 88 h 97"/>
                  <a:gd name="T12" fmla="*/ 2 w 57"/>
                  <a:gd name="T13" fmla="*/ 78 h 97"/>
                  <a:gd name="T14" fmla="*/ 0 w 57"/>
                  <a:gd name="T15" fmla="*/ 65 h 97"/>
                  <a:gd name="T16" fmla="*/ 0 w 57"/>
                  <a:gd name="T17" fmla="*/ 56 h 97"/>
                  <a:gd name="T18" fmla="*/ 7 w 57"/>
                  <a:gd name="T19" fmla="*/ 33 h 97"/>
                  <a:gd name="T20" fmla="*/ 29 w 57"/>
                  <a:gd name="T21" fmla="*/ 25 h 97"/>
                  <a:gd name="T22" fmla="*/ 37 w 57"/>
                  <a:gd name="T23" fmla="*/ 25 h 97"/>
                  <a:gd name="T24" fmla="*/ 45 w 57"/>
                  <a:gd name="T25" fmla="*/ 26 h 97"/>
                  <a:gd name="T26" fmla="*/ 45 w 57"/>
                  <a:gd name="T27" fmla="*/ 2 h 97"/>
                  <a:gd name="T28" fmla="*/ 46 w 57"/>
                  <a:gd name="T29" fmla="*/ 1 h 97"/>
                  <a:gd name="T30" fmla="*/ 47 w 57"/>
                  <a:gd name="T31" fmla="*/ 0 h 97"/>
                  <a:gd name="T32" fmla="*/ 54 w 57"/>
                  <a:gd name="T33" fmla="*/ 0 h 97"/>
                  <a:gd name="T34" fmla="*/ 56 w 57"/>
                  <a:gd name="T35" fmla="*/ 1 h 97"/>
                  <a:gd name="T36" fmla="*/ 57 w 57"/>
                  <a:gd name="T37" fmla="*/ 2 h 97"/>
                  <a:gd name="T38" fmla="*/ 57 w 57"/>
                  <a:gd name="T39" fmla="*/ 91 h 97"/>
                  <a:gd name="T40" fmla="*/ 56 w 57"/>
                  <a:gd name="T41" fmla="*/ 93 h 97"/>
                  <a:gd name="T42" fmla="*/ 45 w 57"/>
                  <a:gd name="T43" fmla="*/ 35 h 97"/>
                  <a:gd name="T44" fmla="*/ 37 w 57"/>
                  <a:gd name="T45" fmla="*/ 35 h 97"/>
                  <a:gd name="T46" fmla="*/ 29 w 57"/>
                  <a:gd name="T47" fmla="*/ 35 h 97"/>
                  <a:gd name="T48" fmla="*/ 16 w 57"/>
                  <a:gd name="T49" fmla="*/ 40 h 97"/>
                  <a:gd name="T50" fmla="*/ 12 w 57"/>
                  <a:gd name="T51" fmla="*/ 56 h 97"/>
                  <a:gd name="T52" fmla="*/ 12 w 57"/>
                  <a:gd name="T53" fmla="*/ 65 h 97"/>
                  <a:gd name="T54" fmla="*/ 16 w 57"/>
                  <a:gd name="T55" fmla="*/ 81 h 97"/>
                  <a:gd name="T56" fmla="*/ 29 w 57"/>
                  <a:gd name="T57" fmla="*/ 87 h 97"/>
                  <a:gd name="T58" fmla="*/ 37 w 57"/>
                  <a:gd name="T59" fmla="*/ 86 h 97"/>
                  <a:gd name="T60" fmla="*/ 45 w 57"/>
                  <a:gd name="T61" fmla="*/ 86 h 97"/>
                  <a:gd name="T62" fmla="*/ 45 w 57"/>
                  <a:gd name="T63" fmla="*/ 3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" h="97">
                    <a:moveTo>
                      <a:pt x="56" y="93"/>
                    </a:moveTo>
                    <a:cubicBezTo>
                      <a:pt x="56" y="94"/>
                      <a:pt x="55" y="94"/>
                      <a:pt x="54" y="94"/>
                    </a:cubicBezTo>
                    <a:cubicBezTo>
                      <a:pt x="50" y="95"/>
                      <a:pt x="46" y="96"/>
                      <a:pt x="41" y="96"/>
                    </a:cubicBezTo>
                    <a:cubicBezTo>
                      <a:pt x="37" y="96"/>
                      <a:pt x="33" y="97"/>
                      <a:pt x="29" y="97"/>
                    </a:cubicBezTo>
                    <a:cubicBezTo>
                      <a:pt x="24" y="97"/>
                      <a:pt x="20" y="96"/>
                      <a:pt x="16" y="94"/>
                    </a:cubicBezTo>
                    <a:cubicBezTo>
                      <a:pt x="13" y="93"/>
                      <a:pt x="10" y="91"/>
                      <a:pt x="7" y="88"/>
                    </a:cubicBezTo>
                    <a:cubicBezTo>
                      <a:pt x="5" y="85"/>
                      <a:pt x="3" y="82"/>
                      <a:pt x="2" y="78"/>
                    </a:cubicBezTo>
                    <a:cubicBezTo>
                      <a:pt x="1" y="74"/>
                      <a:pt x="0" y="70"/>
                      <a:pt x="0" y="6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46"/>
                      <a:pt x="3" y="38"/>
                      <a:pt x="7" y="33"/>
                    </a:cubicBezTo>
                    <a:cubicBezTo>
                      <a:pt x="12" y="27"/>
                      <a:pt x="19" y="25"/>
                      <a:pt x="29" y="25"/>
                    </a:cubicBezTo>
                    <a:cubicBezTo>
                      <a:pt x="31" y="25"/>
                      <a:pt x="34" y="25"/>
                      <a:pt x="37" y="25"/>
                    </a:cubicBezTo>
                    <a:cubicBezTo>
                      <a:pt x="40" y="25"/>
                      <a:pt x="42" y="26"/>
                      <a:pt x="45" y="2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1"/>
                      <a:pt x="46" y="1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0"/>
                      <a:pt x="56" y="1"/>
                    </a:cubicBezTo>
                    <a:cubicBezTo>
                      <a:pt x="56" y="1"/>
                      <a:pt x="57" y="2"/>
                      <a:pt x="57" y="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7" y="93"/>
                      <a:pt x="56" y="93"/>
                    </a:cubicBezTo>
                    <a:close/>
                    <a:moveTo>
                      <a:pt x="45" y="35"/>
                    </a:moveTo>
                    <a:cubicBezTo>
                      <a:pt x="43" y="35"/>
                      <a:pt x="40" y="35"/>
                      <a:pt x="37" y="35"/>
                    </a:cubicBezTo>
                    <a:cubicBezTo>
                      <a:pt x="34" y="35"/>
                      <a:pt x="31" y="35"/>
                      <a:pt x="29" y="35"/>
                    </a:cubicBezTo>
                    <a:cubicBezTo>
                      <a:pt x="23" y="35"/>
                      <a:pt x="18" y="36"/>
                      <a:pt x="16" y="40"/>
                    </a:cubicBezTo>
                    <a:cubicBezTo>
                      <a:pt x="13" y="44"/>
                      <a:pt x="12" y="49"/>
                      <a:pt x="12" y="56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72"/>
                      <a:pt x="13" y="77"/>
                      <a:pt x="16" y="81"/>
                    </a:cubicBezTo>
                    <a:cubicBezTo>
                      <a:pt x="18" y="85"/>
                      <a:pt x="23" y="87"/>
                      <a:pt x="29" y="87"/>
                    </a:cubicBezTo>
                    <a:cubicBezTo>
                      <a:pt x="32" y="87"/>
                      <a:pt x="34" y="87"/>
                      <a:pt x="37" y="86"/>
                    </a:cubicBezTo>
                    <a:cubicBezTo>
                      <a:pt x="40" y="86"/>
                      <a:pt x="43" y="86"/>
                      <a:pt x="45" y="86"/>
                    </a:cubicBezTo>
                    <a:lnTo>
                      <a:pt x="4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259">
                <a:extLst>
                  <a:ext uri="{FF2B5EF4-FFF2-40B4-BE49-F238E27FC236}">
                    <a16:creationId xmlns:a16="http://schemas.microsoft.com/office/drawing/2014/main" id="{078AF180-1AFF-4519-8451-52E41138CE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6663" y="-2298700"/>
                <a:ext cx="180975" cy="219075"/>
              </a:xfrm>
              <a:custGeom>
                <a:avLst/>
                <a:gdLst>
                  <a:gd name="T0" fmla="*/ 57 w 60"/>
                  <a:gd name="T1" fmla="*/ 39 h 72"/>
                  <a:gd name="T2" fmla="*/ 12 w 60"/>
                  <a:gd name="T3" fmla="*/ 39 h 72"/>
                  <a:gd name="T4" fmla="*/ 12 w 60"/>
                  <a:gd name="T5" fmla="*/ 41 h 72"/>
                  <a:gd name="T6" fmla="*/ 17 w 60"/>
                  <a:gd name="T7" fmla="*/ 57 h 72"/>
                  <a:gd name="T8" fmla="*/ 31 w 60"/>
                  <a:gd name="T9" fmla="*/ 62 h 72"/>
                  <a:gd name="T10" fmla="*/ 43 w 60"/>
                  <a:gd name="T11" fmla="*/ 61 h 72"/>
                  <a:gd name="T12" fmla="*/ 55 w 60"/>
                  <a:gd name="T13" fmla="*/ 60 h 72"/>
                  <a:gd name="T14" fmla="*/ 55 w 60"/>
                  <a:gd name="T15" fmla="*/ 60 h 72"/>
                  <a:gd name="T16" fmla="*/ 57 w 60"/>
                  <a:gd name="T17" fmla="*/ 61 h 72"/>
                  <a:gd name="T18" fmla="*/ 57 w 60"/>
                  <a:gd name="T19" fmla="*/ 62 h 72"/>
                  <a:gd name="T20" fmla="*/ 57 w 60"/>
                  <a:gd name="T21" fmla="*/ 66 h 72"/>
                  <a:gd name="T22" fmla="*/ 57 w 60"/>
                  <a:gd name="T23" fmla="*/ 68 h 72"/>
                  <a:gd name="T24" fmla="*/ 55 w 60"/>
                  <a:gd name="T25" fmla="*/ 69 h 72"/>
                  <a:gd name="T26" fmla="*/ 43 w 60"/>
                  <a:gd name="T27" fmla="*/ 71 h 72"/>
                  <a:gd name="T28" fmla="*/ 31 w 60"/>
                  <a:gd name="T29" fmla="*/ 72 h 72"/>
                  <a:gd name="T30" fmla="*/ 20 w 60"/>
                  <a:gd name="T31" fmla="*/ 70 h 72"/>
                  <a:gd name="T32" fmla="*/ 10 w 60"/>
                  <a:gd name="T33" fmla="*/ 65 h 72"/>
                  <a:gd name="T34" fmla="*/ 3 w 60"/>
                  <a:gd name="T35" fmla="*/ 56 h 72"/>
                  <a:gd name="T36" fmla="*/ 0 w 60"/>
                  <a:gd name="T37" fmla="*/ 41 h 72"/>
                  <a:gd name="T38" fmla="*/ 0 w 60"/>
                  <a:gd name="T39" fmla="*/ 29 h 72"/>
                  <a:gd name="T40" fmla="*/ 8 w 60"/>
                  <a:gd name="T41" fmla="*/ 8 h 72"/>
                  <a:gd name="T42" fmla="*/ 30 w 60"/>
                  <a:gd name="T43" fmla="*/ 0 h 72"/>
                  <a:gd name="T44" fmla="*/ 43 w 60"/>
                  <a:gd name="T45" fmla="*/ 2 h 72"/>
                  <a:gd name="T46" fmla="*/ 52 w 60"/>
                  <a:gd name="T47" fmla="*/ 8 h 72"/>
                  <a:gd name="T48" fmla="*/ 58 w 60"/>
                  <a:gd name="T49" fmla="*/ 17 h 72"/>
                  <a:gd name="T50" fmla="*/ 60 w 60"/>
                  <a:gd name="T51" fmla="*/ 29 h 72"/>
                  <a:gd name="T52" fmla="*/ 60 w 60"/>
                  <a:gd name="T53" fmla="*/ 36 h 72"/>
                  <a:gd name="T54" fmla="*/ 57 w 60"/>
                  <a:gd name="T55" fmla="*/ 39 h 72"/>
                  <a:gd name="T56" fmla="*/ 48 w 60"/>
                  <a:gd name="T57" fmla="*/ 29 h 72"/>
                  <a:gd name="T58" fmla="*/ 43 w 60"/>
                  <a:gd name="T59" fmla="*/ 14 h 72"/>
                  <a:gd name="T60" fmla="*/ 30 w 60"/>
                  <a:gd name="T61" fmla="*/ 10 h 72"/>
                  <a:gd name="T62" fmla="*/ 17 w 60"/>
                  <a:gd name="T63" fmla="*/ 14 h 72"/>
                  <a:gd name="T64" fmla="*/ 12 w 60"/>
                  <a:gd name="T65" fmla="*/ 29 h 72"/>
                  <a:gd name="T66" fmla="*/ 12 w 60"/>
                  <a:gd name="T67" fmla="*/ 31 h 72"/>
                  <a:gd name="T68" fmla="*/ 48 w 60"/>
                  <a:gd name="T69" fmla="*/ 31 h 72"/>
                  <a:gd name="T70" fmla="*/ 48 w 60"/>
                  <a:gd name="T71" fmla="*/ 2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2">
                    <a:moveTo>
                      <a:pt x="57" y="39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9"/>
                      <a:pt x="14" y="54"/>
                      <a:pt x="17" y="57"/>
                    </a:cubicBezTo>
                    <a:cubicBezTo>
                      <a:pt x="20" y="60"/>
                      <a:pt x="25" y="62"/>
                      <a:pt x="31" y="62"/>
                    </a:cubicBezTo>
                    <a:cubicBezTo>
                      <a:pt x="35" y="62"/>
                      <a:pt x="39" y="62"/>
                      <a:pt x="43" y="61"/>
                    </a:cubicBezTo>
                    <a:cubicBezTo>
                      <a:pt x="48" y="61"/>
                      <a:pt x="51" y="61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6" y="60"/>
                      <a:pt x="56" y="60"/>
                      <a:pt x="57" y="61"/>
                    </a:cubicBezTo>
                    <a:cubicBezTo>
                      <a:pt x="57" y="61"/>
                      <a:pt x="57" y="61"/>
                      <a:pt x="57" y="62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7"/>
                      <a:pt x="57" y="68"/>
                      <a:pt x="57" y="68"/>
                    </a:cubicBezTo>
                    <a:cubicBezTo>
                      <a:pt x="56" y="69"/>
                      <a:pt x="56" y="69"/>
                      <a:pt x="55" y="69"/>
                    </a:cubicBezTo>
                    <a:cubicBezTo>
                      <a:pt x="51" y="70"/>
                      <a:pt x="47" y="71"/>
                      <a:pt x="43" y="71"/>
                    </a:cubicBezTo>
                    <a:cubicBezTo>
                      <a:pt x="39" y="71"/>
                      <a:pt x="35" y="72"/>
                      <a:pt x="31" y="72"/>
                    </a:cubicBezTo>
                    <a:cubicBezTo>
                      <a:pt x="27" y="72"/>
                      <a:pt x="23" y="71"/>
                      <a:pt x="20" y="70"/>
                    </a:cubicBezTo>
                    <a:cubicBezTo>
                      <a:pt x="16" y="69"/>
                      <a:pt x="13" y="67"/>
                      <a:pt x="10" y="65"/>
                    </a:cubicBezTo>
                    <a:cubicBezTo>
                      <a:pt x="7" y="63"/>
                      <a:pt x="5" y="60"/>
                      <a:pt x="3" y="56"/>
                    </a:cubicBezTo>
                    <a:cubicBezTo>
                      <a:pt x="1" y="52"/>
                      <a:pt x="0" y="47"/>
                      <a:pt x="0" y="4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2"/>
                      <a:pt x="20" y="0"/>
                      <a:pt x="30" y="0"/>
                    </a:cubicBezTo>
                    <a:cubicBezTo>
                      <a:pt x="35" y="0"/>
                      <a:pt x="39" y="0"/>
                      <a:pt x="43" y="2"/>
                    </a:cubicBezTo>
                    <a:cubicBezTo>
                      <a:pt x="47" y="3"/>
                      <a:pt x="50" y="5"/>
                      <a:pt x="52" y="8"/>
                    </a:cubicBezTo>
                    <a:cubicBezTo>
                      <a:pt x="55" y="10"/>
                      <a:pt x="56" y="14"/>
                      <a:pt x="58" y="17"/>
                    </a:cubicBezTo>
                    <a:cubicBezTo>
                      <a:pt x="59" y="21"/>
                      <a:pt x="60" y="25"/>
                      <a:pt x="60" y="2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8"/>
                      <a:pt x="59" y="39"/>
                      <a:pt x="57" y="39"/>
                    </a:cubicBezTo>
                    <a:close/>
                    <a:moveTo>
                      <a:pt x="48" y="29"/>
                    </a:moveTo>
                    <a:cubicBezTo>
                      <a:pt x="48" y="22"/>
                      <a:pt x="46" y="17"/>
                      <a:pt x="43" y="14"/>
                    </a:cubicBezTo>
                    <a:cubicBezTo>
                      <a:pt x="40" y="11"/>
                      <a:pt x="36" y="10"/>
                      <a:pt x="30" y="10"/>
                    </a:cubicBezTo>
                    <a:cubicBezTo>
                      <a:pt x="24" y="10"/>
                      <a:pt x="20" y="11"/>
                      <a:pt x="17" y="14"/>
                    </a:cubicBezTo>
                    <a:cubicBezTo>
                      <a:pt x="14" y="18"/>
                      <a:pt x="12" y="23"/>
                      <a:pt x="12" y="29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8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260">
                <a:extLst>
                  <a:ext uri="{FF2B5EF4-FFF2-40B4-BE49-F238E27FC236}">
                    <a16:creationId xmlns:a16="http://schemas.microsoft.com/office/drawing/2014/main" id="{AEE1B516-DCE1-4952-BED6-7736FFD25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-2298700"/>
                <a:ext cx="147637" cy="219075"/>
              </a:xfrm>
              <a:custGeom>
                <a:avLst/>
                <a:gdLst>
                  <a:gd name="T0" fmla="*/ 49 w 49"/>
                  <a:gd name="T1" fmla="*/ 53 h 72"/>
                  <a:gd name="T2" fmla="*/ 42 w 49"/>
                  <a:gd name="T3" fmla="*/ 67 h 72"/>
                  <a:gd name="T4" fmla="*/ 24 w 49"/>
                  <a:gd name="T5" fmla="*/ 72 h 72"/>
                  <a:gd name="T6" fmla="*/ 20 w 49"/>
                  <a:gd name="T7" fmla="*/ 71 h 72"/>
                  <a:gd name="T8" fmla="*/ 14 w 49"/>
                  <a:gd name="T9" fmla="*/ 71 h 72"/>
                  <a:gd name="T10" fmla="*/ 8 w 49"/>
                  <a:gd name="T11" fmla="*/ 70 h 72"/>
                  <a:gd name="T12" fmla="*/ 3 w 49"/>
                  <a:gd name="T13" fmla="*/ 70 h 72"/>
                  <a:gd name="T14" fmla="*/ 0 w 49"/>
                  <a:gd name="T15" fmla="*/ 67 h 72"/>
                  <a:gd name="T16" fmla="*/ 0 w 49"/>
                  <a:gd name="T17" fmla="*/ 63 h 72"/>
                  <a:gd name="T18" fmla="*/ 1 w 49"/>
                  <a:gd name="T19" fmla="*/ 61 h 72"/>
                  <a:gd name="T20" fmla="*/ 3 w 49"/>
                  <a:gd name="T21" fmla="*/ 61 h 72"/>
                  <a:gd name="T22" fmla="*/ 3 w 49"/>
                  <a:gd name="T23" fmla="*/ 61 h 72"/>
                  <a:gd name="T24" fmla="*/ 8 w 49"/>
                  <a:gd name="T25" fmla="*/ 61 h 72"/>
                  <a:gd name="T26" fmla="*/ 14 w 49"/>
                  <a:gd name="T27" fmla="*/ 62 h 72"/>
                  <a:gd name="T28" fmla="*/ 20 w 49"/>
                  <a:gd name="T29" fmla="*/ 62 h 72"/>
                  <a:gd name="T30" fmla="*/ 24 w 49"/>
                  <a:gd name="T31" fmla="*/ 62 h 72"/>
                  <a:gd name="T32" fmla="*/ 34 w 49"/>
                  <a:gd name="T33" fmla="*/ 60 h 72"/>
                  <a:gd name="T34" fmla="*/ 37 w 49"/>
                  <a:gd name="T35" fmla="*/ 53 h 72"/>
                  <a:gd name="T36" fmla="*/ 35 w 49"/>
                  <a:gd name="T37" fmla="*/ 48 h 72"/>
                  <a:gd name="T38" fmla="*/ 27 w 49"/>
                  <a:gd name="T39" fmla="*/ 42 h 72"/>
                  <a:gd name="T40" fmla="*/ 14 w 49"/>
                  <a:gd name="T41" fmla="*/ 35 h 72"/>
                  <a:gd name="T42" fmla="*/ 4 w 49"/>
                  <a:gd name="T43" fmla="*/ 27 h 72"/>
                  <a:gd name="T44" fmla="*/ 0 w 49"/>
                  <a:gd name="T45" fmla="*/ 17 h 72"/>
                  <a:gd name="T46" fmla="*/ 2 w 49"/>
                  <a:gd name="T47" fmla="*/ 8 h 72"/>
                  <a:gd name="T48" fmla="*/ 7 w 49"/>
                  <a:gd name="T49" fmla="*/ 3 h 72"/>
                  <a:gd name="T50" fmla="*/ 15 w 49"/>
                  <a:gd name="T51" fmla="*/ 0 h 72"/>
                  <a:gd name="T52" fmla="*/ 24 w 49"/>
                  <a:gd name="T53" fmla="*/ 0 h 72"/>
                  <a:gd name="T54" fmla="*/ 35 w 49"/>
                  <a:gd name="T55" fmla="*/ 0 h 72"/>
                  <a:gd name="T56" fmla="*/ 45 w 49"/>
                  <a:gd name="T57" fmla="*/ 1 h 72"/>
                  <a:gd name="T58" fmla="*/ 48 w 49"/>
                  <a:gd name="T59" fmla="*/ 4 h 72"/>
                  <a:gd name="T60" fmla="*/ 48 w 49"/>
                  <a:gd name="T61" fmla="*/ 8 h 72"/>
                  <a:gd name="T62" fmla="*/ 45 w 49"/>
                  <a:gd name="T63" fmla="*/ 10 h 72"/>
                  <a:gd name="T64" fmla="*/ 45 w 49"/>
                  <a:gd name="T65" fmla="*/ 10 h 72"/>
                  <a:gd name="T66" fmla="*/ 36 w 49"/>
                  <a:gd name="T67" fmla="*/ 10 h 72"/>
                  <a:gd name="T68" fmla="*/ 24 w 49"/>
                  <a:gd name="T69" fmla="*/ 9 h 72"/>
                  <a:gd name="T70" fmla="*/ 15 w 49"/>
                  <a:gd name="T71" fmla="*/ 11 h 72"/>
                  <a:gd name="T72" fmla="*/ 12 w 49"/>
                  <a:gd name="T73" fmla="*/ 17 h 72"/>
                  <a:gd name="T74" fmla="*/ 14 w 49"/>
                  <a:gd name="T75" fmla="*/ 22 h 72"/>
                  <a:gd name="T76" fmla="*/ 21 w 49"/>
                  <a:gd name="T77" fmla="*/ 26 h 72"/>
                  <a:gd name="T78" fmla="*/ 34 w 49"/>
                  <a:gd name="T79" fmla="*/ 34 h 72"/>
                  <a:gd name="T80" fmla="*/ 46 w 49"/>
                  <a:gd name="T81" fmla="*/ 43 h 72"/>
                  <a:gd name="T82" fmla="*/ 49 w 49"/>
                  <a:gd name="T83" fmla="*/ 5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" h="72">
                    <a:moveTo>
                      <a:pt x="49" y="53"/>
                    </a:moveTo>
                    <a:cubicBezTo>
                      <a:pt x="49" y="59"/>
                      <a:pt x="47" y="64"/>
                      <a:pt x="42" y="67"/>
                    </a:cubicBezTo>
                    <a:cubicBezTo>
                      <a:pt x="38" y="70"/>
                      <a:pt x="32" y="72"/>
                      <a:pt x="24" y="72"/>
                    </a:cubicBezTo>
                    <a:cubicBezTo>
                      <a:pt x="23" y="72"/>
                      <a:pt x="21" y="71"/>
                      <a:pt x="20" y="71"/>
                    </a:cubicBezTo>
                    <a:cubicBezTo>
                      <a:pt x="18" y="71"/>
                      <a:pt x="16" y="71"/>
                      <a:pt x="14" y="71"/>
                    </a:cubicBezTo>
                    <a:cubicBezTo>
                      <a:pt x="12" y="71"/>
                      <a:pt x="10" y="71"/>
                      <a:pt x="8" y="70"/>
                    </a:cubicBezTo>
                    <a:cubicBezTo>
                      <a:pt x="6" y="70"/>
                      <a:pt x="5" y="70"/>
                      <a:pt x="3" y="70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2"/>
                      <a:pt x="0" y="62"/>
                      <a:pt x="1" y="61"/>
                    </a:cubicBezTo>
                    <a:cubicBezTo>
                      <a:pt x="1" y="61"/>
                      <a:pt x="2" y="61"/>
                      <a:pt x="3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5" y="61"/>
                      <a:pt x="6" y="61"/>
                      <a:pt x="8" y="61"/>
                    </a:cubicBezTo>
                    <a:cubicBezTo>
                      <a:pt x="10" y="61"/>
                      <a:pt x="12" y="62"/>
                      <a:pt x="14" y="62"/>
                    </a:cubicBezTo>
                    <a:cubicBezTo>
                      <a:pt x="16" y="62"/>
                      <a:pt x="18" y="62"/>
                      <a:pt x="20" y="62"/>
                    </a:cubicBezTo>
                    <a:cubicBezTo>
                      <a:pt x="21" y="62"/>
                      <a:pt x="23" y="62"/>
                      <a:pt x="24" y="62"/>
                    </a:cubicBezTo>
                    <a:cubicBezTo>
                      <a:pt x="28" y="62"/>
                      <a:pt x="32" y="61"/>
                      <a:pt x="34" y="60"/>
                    </a:cubicBezTo>
                    <a:cubicBezTo>
                      <a:pt x="36" y="59"/>
                      <a:pt x="37" y="57"/>
                      <a:pt x="37" y="53"/>
                    </a:cubicBezTo>
                    <a:cubicBezTo>
                      <a:pt x="37" y="51"/>
                      <a:pt x="37" y="49"/>
                      <a:pt x="35" y="48"/>
                    </a:cubicBezTo>
                    <a:cubicBezTo>
                      <a:pt x="34" y="47"/>
                      <a:pt x="31" y="45"/>
                      <a:pt x="27" y="42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2"/>
                      <a:pt x="6" y="30"/>
                      <a:pt x="4" y="27"/>
                    </a:cubicBezTo>
                    <a:cubicBezTo>
                      <a:pt x="1" y="24"/>
                      <a:pt x="0" y="21"/>
                      <a:pt x="0" y="17"/>
                    </a:cubicBezTo>
                    <a:cubicBezTo>
                      <a:pt x="0" y="13"/>
                      <a:pt x="1" y="11"/>
                      <a:pt x="2" y="8"/>
                    </a:cubicBezTo>
                    <a:cubicBezTo>
                      <a:pt x="3" y="6"/>
                      <a:pt x="5" y="5"/>
                      <a:pt x="7" y="3"/>
                    </a:cubicBezTo>
                    <a:cubicBezTo>
                      <a:pt x="9" y="2"/>
                      <a:pt x="12" y="1"/>
                      <a:pt x="15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8" y="0"/>
                      <a:pt x="32" y="0"/>
                      <a:pt x="35" y="0"/>
                    </a:cubicBezTo>
                    <a:cubicBezTo>
                      <a:pt x="39" y="0"/>
                      <a:pt x="42" y="1"/>
                      <a:pt x="45" y="1"/>
                    </a:cubicBezTo>
                    <a:cubicBezTo>
                      <a:pt x="47" y="2"/>
                      <a:pt x="48" y="2"/>
                      <a:pt x="48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10"/>
                      <a:pt x="47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3" y="10"/>
                      <a:pt x="40" y="10"/>
                      <a:pt x="36" y="10"/>
                    </a:cubicBezTo>
                    <a:cubicBezTo>
                      <a:pt x="32" y="9"/>
                      <a:pt x="28" y="9"/>
                      <a:pt x="24" y="9"/>
                    </a:cubicBezTo>
                    <a:cubicBezTo>
                      <a:pt x="21" y="9"/>
                      <a:pt x="18" y="10"/>
                      <a:pt x="15" y="11"/>
                    </a:cubicBezTo>
                    <a:cubicBezTo>
                      <a:pt x="13" y="11"/>
                      <a:pt x="12" y="13"/>
                      <a:pt x="12" y="17"/>
                    </a:cubicBezTo>
                    <a:cubicBezTo>
                      <a:pt x="12" y="19"/>
                      <a:pt x="13" y="20"/>
                      <a:pt x="14" y="22"/>
                    </a:cubicBezTo>
                    <a:cubicBezTo>
                      <a:pt x="16" y="23"/>
                      <a:pt x="18" y="25"/>
                      <a:pt x="21" y="2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0" y="37"/>
                      <a:pt x="44" y="40"/>
                      <a:pt x="46" y="43"/>
                    </a:cubicBezTo>
                    <a:cubicBezTo>
                      <a:pt x="48" y="46"/>
                      <a:pt x="49" y="49"/>
                      <a:pt x="4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261">
                <a:extLst>
                  <a:ext uri="{FF2B5EF4-FFF2-40B4-BE49-F238E27FC236}">
                    <a16:creationId xmlns:a16="http://schemas.microsoft.com/office/drawing/2014/main" id="{5ECC8CD9-2B6C-4BA0-A368-A55E0BF22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075" y="-2116138"/>
                <a:ext cx="165100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262">
                <a:extLst>
                  <a:ext uri="{FF2B5EF4-FFF2-40B4-BE49-F238E27FC236}">
                    <a16:creationId xmlns:a16="http://schemas.microsoft.com/office/drawing/2014/main" id="{6DE77D99-4924-4FF2-9E21-D1A3DE45F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0" y="-2374900"/>
                <a:ext cx="168275" cy="292100"/>
              </a:xfrm>
              <a:custGeom>
                <a:avLst/>
                <a:gdLst>
                  <a:gd name="T0" fmla="*/ 7 w 56"/>
                  <a:gd name="T1" fmla="*/ 5 h 96"/>
                  <a:gd name="T2" fmla="*/ 30 w 56"/>
                  <a:gd name="T3" fmla="*/ 0 h 96"/>
                  <a:gd name="T4" fmla="*/ 41 w 56"/>
                  <a:gd name="T5" fmla="*/ 0 h 96"/>
                  <a:gd name="T6" fmla="*/ 52 w 56"/>
                  <a:gd name="T7" fmla="*/ 2 h 96"/>
                  <a:gd name="T8" fmla="*/ 54 w 56"/>
                  <a:gd name="T9" fmla="*/ 3 h 96"/>
                  <a:gd name="T10" fmla="*/ 54 w 56"/>
                  <a:gd name="T11" fmla="*/ 5 h 96"/>
                  <a:gd name="T12" fmla="*/ 54 w 56"/>
                  <a:gd name="T13" fmla="*/ 9 h 96"/>
                  <a:gd name="T14" fmla="*/ 52 w 56"/>
                  <a:gd name="T15" fmla="*/ 12 h 96"/>
                  <a:gd name="T16" fmla="*/ 52 w 56"/>
                  <a:gd name="T17" fmla="*/ 12 h 96"/>
                  <a:gd name="T18" fmla="*/ 41 w 56"/>
                  <a:gd name="T19" fmla="*/ 10 h 96"/>
                  <a:gd name="T20" fmla="*/ 30 w 56"/>
                  <a:gd name="T21" fmla="*/ 10 h 96"/>
                  <a:gd name="T22" fmla="*/ 15 w 56"/>
                  <a:gd name="T23" fmla="*/ 13 h 96"/>
                  <a:gd name="T24" fmla="*/ 11 w 56"/>
                  <a:gd name="T25" fmla="*/ 23 h 96"/>
                  <a:gd name="T26" fmla="*/ 11 w 56"/>
                  <a:gd name="T27" fmla="*/ 28 h 96"/>
                  <a:gd name="T28" fmla="*/ 13 w 56"/>
                  <a:gd name="T29" fmla="*/ 32 h 96"/>
                  <a:gd name="T30" fmla="*/ 17 w 56"/>
                  <a:gd name="T31" fmla="*/ 36 h 96"/>
                  <a:gd name="T32" fmla="*/ 24 w 56"/>
                  <a:gd name="T33" fmla="*/ 41 h 96"/>
                  <a:gd name="T34" fmla="*/ 36 w 56"/>
                  <a:gd name="T35" fmla="*/ 49 h 96"/>
                  <a:gd name="T36" fmla="*/ 51 w 56"/>
                  <a:gd name="T37" fmla="*/ 65 h 96"/>
                  <a:gd name="T38" fmla="*/ 56 w 56"/>
                  <a:gd name="T39" fmla="*/ 83 h 96"/>
                  <a:gd name="T40" fmla="*/ 56 w 56"/>
                  <a:gd name="T41" fmla="*/ 93 h 96"/>
                  <a:gd name="T42" fmla="*/ 55 w 56"/>
                  <a:gd name="T43" fmla="*/ 95 h 96"/>
                  <a:gd name="T44" fmla="*/ 53 w 56"/>
                  <a:gd name="T45" fmla="*/ 96 h 96"/>
                  <a:gd name="T46" fmla="*/ 3 w 56"/>
                  <a:gd name="T47" fmla="*/ 96 h 96"/>
                  <a:gd name="T48" fmla="*/ 2 w 56"/>
                  <a:gd name="T49" fmla="*/ 95 h 96"/>
                  <a:gd name="T50" fmla="*/ 1 w 56"/>
                  <a:gd name="T51" fmla="*/ 93 h 96"/>
                  <a:gd name="T52" fmla="*/ 1 w 56"/>
                  <a:gd name="T53" fmla="*/ 88 h 96"/>
                  <a:gd name="T54" fmla="*/ 2 w 56"/>
                  <a:gd name="T55" fmla="*/ 86 h 96"/>
                  <a:gd name="T56" fmla="*/ 3 w 56"/>
                  <a:gd name="T57" fmla="*/ 85 h 96"/>
                  <a:gd name="T58" fmla="*/ 46 w 56"/>
                  <a:gd name="T59" fmla="*/ 85 h 96"/>
                  <a:gd name="T60" fmla="*/ 46 w 56"/>
                  <a:gd name="T61" fmla="*/ 83 h 96"/>
                  <a:gd name="T62" fmla="*/ 45 w 56"/>
                  <a:gd name="T63" fmla="*/ 75 h 96"/>
                  <a:gd name="T64" fmla="*/ 42 w 56"/>
                  <a:gd name="T65" fmla="*/ 69 h 96"/>
                  <a:gd name="T66" fmla="*/ 37 w 56"/>
                  <a:gd name="T67" fmla="*/ 62 h 96"/>
                  <a:gd name="T68" fmla="*/ 28 w 56"/>
                  <a:gd name="T69" fmla="*/ 56 h 96"/>
                  <a:gd name="T70" fmla="*/ 16 w 56"/>
                  <a:gd name="T71" fmla="*/ 47 h 96"/>
                  <a:gd name="T72" fmla="*/ 3 w 56"/>
                  <a:gd name="T73" fmla="*/ 36 h 96"/>
                  <a:gd name="T74" fmla="*/ 0 w 56"/>
                  <a:gd name="T75" fmla="*/ 23 h 96"/>
                  <a:gd name="T76" fmla="*/ 7 w 56"/>
                  <a:gd name="T77" fmla="*/ 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6" h="96">
                    <a:moveTo>
                      <a:pt x="7" y="5"/>
                    </a:moveTo>
                    <a:cubicBezTo>
                      <a:pt x="12" y="2"/>
                      <a:pt x="19" y="0"/>
                      <a:pt x="30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1"/>
                      <a:pt x="49" y="1"/>
                      <a:pt x="52" y="2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4"/>
                      <a:pt x="54" y="5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11"/>
                      <a:pt x="54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8" y="11"/>
                      <a:pt x="45" y="11"/>
                      <a:pt x="41" y="10"/>
                    </a:cubicBezTo>
                    <a:cubicBezTo>
                      <a:pt x="37" y="10"/>
                      <a:pt x="33" y="10"/>
                      <a:pt x="30" y="10"/>
                    </a:cubicBezTo>
                    <a:cubicBezTo>
                      <a:pt x="23" y="10"/>
                      <a:pt x="18" y="11"/>
                      <a:pt x="15" y="13"/>
                    </a:cubicBezTo>
                    <a:cubicBezTo>
                      <a:pt x="12" y="15"/>
                      <a:pt x="11" y="18"/>
                      <a:pt x="11" y="23"/>
                    </a:cubicBezTo>
                    <a:cubicBezTo>
                      <a:pt x="11" y="25"/>
                      <a:pt x="11" y="26"/>
                      <a:pt x="11" y="28"/>
                    </a:cubicBezTo>
                    <a:cubicBezTo>
                      <a:pt x="12" y="29"/>
                      <a:pt x="12" y="31"/>
                      <a:pt x="13" y="32"/>
                    </a:cubicBezTo>
                    <a:cubicBezTo>
                      <a:pt x="14" y="33"/>
                      <a:pt x="16" y="35"/>
                      <a:pt x="17" y="36"/>
                    </a:cubicBezTo>
                    <a:cubicBezTo>
                      <a:pt x="19" y="37"/>
                      <a:pt x="21" y="39"/>
                      <a:pt x="24" y="41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43" y="54"/>
                      <a:pt x="48" y="59"/>
                      <a:pt x="51" y="65"/>
                    </a:cubicBezTo>
                    <a:cubicBezTo>
                      <a:pt x="54" y="70"/>
                      <a:pt x="56" y="76"/>
                      <a:pt x="56" y="8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4"/>
                      <a:pt x="56" y="94"/>
                      <a:pt x="55" y="95"/>
                    </a:cubicBezTo>
                    <a:cubicBezTo>
                      <a:pt x="55" y="95"/>
                      <a:pt x="54" y="96"/>
                      <a:pt x="5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3" y="96"/>
                      <a:pt x="2" y="95"/>
                      <a:pt x="2" y="95"/>
                    </a:cubicBezTo>
                    <a:cubicBezTo>
                      <a:pt x="1" y="94"/>
                      <a:pt x="1" y="94"/>
                      <a:pt x="1" y="93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1" y="87"/>
                      <a:pt x="1" y="86"/>
                      <a:pt x="2" y="86"/>
                    </a:cubicBezTo>
                    <a:cubicBezTo>
                      <a:pt x="2" y="86"/>
                      <a:pt x="3" y="85"/>
                      <a:pt x="3" y="85"/>
                    </a:cubicBez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80"/>
                      <a:pt x="46" y="77"/>
                      <a:pt x="45" y="75"/>
                    </a:cubicBezTo>
                    <a:cubicBezTo>
                      <a:pt x="44" y="73"/>
                      <a:pt x="44" y="71"/>
                      <a:pt x="42" y="69"/>
                    </a:cubicBezTo>
                    <a:cubicBezTo>
                      <a:pt x="41" y="66"/>
                      <a:pt x="39" y="64"/>
                      <a:pt x="37" y="62"/>
                    </a:cubicBezTo>
                    <a:cubicBezTo>
                      <a:pt x="35" y="60"/>
                      <a:pt x="32" y="58"/>
                      <a:pt x="28" y="56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0" y="43"/>
                      <a:pt x="6" y="39"/>
                      <a:pt x="3" y="36"/>
                    </a:cubicBezTo>
                    <a:cubicBezTo>
                      <a:pt x="1" y="32"/>
                      <a:pt x="0" y="28"/>
                      <a:pt x="0" y="23"/>
                    </a:cubicBezTo>
                    <a:cubicBezTo>
                      <a:pt x="0" y="15"/>
                      <a:pt x="2" y="9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156CDDC8-BE1D-47EA-AC8A-DC9811D585FC}"/>
              </a:ext>
            </a:extLst>
          </p:cNvPr>
          <p:cNvGrpSpPr/>
          <p:nvPr/>
        </p:nvGrpSpPr>
        <p:grpSpPr>
          <a:xfrm>
            <a:off x="5707452" y="876300"/>
            <a:ext cx="6148382" cy="5253038"/>
            <a:chOff x="6180138" y="1085850"/>
            <a:chExt cx="5657850" cy="4833938"/>
          </a:xfrm>
        </p:grpSpPr>
        <p:sp>
          <p:nvSpPr>
            <p:cNvPr id="1070" name="Freeform 77">
              <a:extLst>
                <a:ext uri="{FF2B5EF4-FFF2-40B4-BE49-F238E27FC236}">
                  <a16:creationId xmlns:a16="http://schemas.microsoft.com/office/drawing/2014/main" id="{6772DB08-6755-48B6-ACFB-B985FE63F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1726" y="4240213"/>
              <a:ext cx="1501775" cy="28575"/>
            </a:xfrm>
            <a:custGeom>
              <a:avLst/>
              <a:gdLst>
                <a:gd name="T0" fmla="*/ 420 w 424"/>
                <a:gd name="T1" fmla="*/ 8 h 8"/>
                <a:gd name="T2" fmla="*/ 41 w 424"/>
                <a:gd name="T3" fmla="*/ 8 h 8"/>
                <a:gd name="T4" fmla="*/ 39 w 424"/>
                <a:gd name="T5" fmla="*/ 0 h 8"/>
                <a:gd name="T6" fmla="*/ 118 w 424"/>
                <a:gd name="T7" fmla="*/ 0 h 8"/>
                <a:gd name="T8" fmla="*/ 118 w 424"/>
                <a:gd name="T9" fmla="*/ 3 h 8"/>
                <a:gd name="T10" fmla="*/ 157 w 424"/>
                <a:gd name="T11" fmla="*/ 2 h 8"/>
                <a:gd name="T12" fmla="*/ 157 w 424"/>
                <a:gd name="T13" fmla="*/ 0 h 8"/>
                <a:gd name="T14" fmla="*/ 420 w 424"/>
                <a:gd name="T15" fmla="*/ 0 h 8"/>
                <a:gd name="T16" fmla="*/ 424 w 424"/>
                <a:gd name="T17" fmla="*/ 4 h 8"/>
                <a:gd name="T18" fmla="*/ 420 w 424"/>
                <a:gd name="T19" fmla="*/ 8 h 8"/>
                <a:gd name="T20" fmla="*/ 37 w 424"/>
                <a:gd name="T21" fmla="*/ 8 h 8"/>
                <a:gd name="T22" fmla="*/ 4 w 424"/>
                <a:gd name="T23" fmla="*/ 8 h 8"/>
                <a:gd name="T24" fmla="*/ 0 w 424"/>
                <a:gd name="T25" fmla="*/ 4 h 8"/>
                <a:gd name="T26" fmla="*/ 4 w 424"/>
                <a:gd name="T27" fmla="*/ 0 h 8"/>
                <a:gd name="T28" fmla="*/ 35 w 424"/>
                <a:gd name="T29" fmla="*/ 0 h 8"/>
                <a:gd name="T30" fmla="*/ 37 w 424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4" h="8">
                  <a:moveTo>
                    <a:pt x="420" y="8"/>
                  </a:moveTo>
                  <a:cubicBezTo>
                    <a:pt x="41" y="8"/>
                    <a:pt x="41" y="8"/>
                    <a:pt x="41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2" y="0"/>
                    <a:pt x="424" y="1"/>
                    <a:pt x="424" y="4"/>
                  </a:cubicBezTo>
                  <a:cubicBezTo>
                    <a:pt x="424" y="6"/>
                    <a:pt x="422" y="8"/>
                    <a:pt x="420" y="8"/>
                  </a:cubicBezTo>
                  <a:moveTo>
                    <a:pt x="3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8"/>
                    <a:pt x="37" y="8"/>
                    <a:pt x="37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F3FBECF4-43D0-455F-84E2-55976757B250}"/>
                </a:ext>
              </a:extLst>
            </p:cNvPr>
            <p:cNvGrpSpPr/>
            <p:nvPr/>
          </p:nvGrpSpPr>
          <p:grpSpPr>
            <a:xfrm>
              <a:off x="11018838" y="3843338"/>
              <a:ext cx="549275" cy="549275"/>
              <a:chOff x="11018838" y="3843338"/>
              <a:chExt cx="549275" cy="549275"/>
            </a:xfrm>
          </p:grpSpPr>
          <p:sp>
            <p:nvSpPr>
              <p:cNvPr id="1129" name="Freeform 136">
                <a:extLst>
                  <a:ext uri="{FF2B5EF4-FFF2-40B4-BE49-F238E27FC236}">
                    <a16:creationId xmlns:a16="http://schemas.microsoft.com/office/drawing/2014/main" id="{548D22BF-75EE-44B4-8D5C-A96735A0A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838" y="3843338"/>
                <a:ext cx="549275" cy="549275"/>
              </a:xfrm>
              <a:custGeom>
                <a:avLst/>
                <a:gdLst>
                  <a:gd name="T0" fmla="*/ 125 w 155"/>
                  <a:gd name="T1" fmla="*/ 0 h 155"/>
                  <a:gd name="T2" fmla="*/ 29 w 155"/>
                  <a:gd name="T3" fmla="*/ 0 h 155"/>
                  <a:gd name="T4" fmla="*/ 0 w 155"/>
                  <a:gd name="T5" fmla="*/ 30 h 155"/>
                  <a:gd name="T6" fmla="*/ 0 w 155"/>
                  <a:gd name="T7" fmla="*/ 126 h 155"/>
                  <a:gd name="T8" fmla="*/ 29 w 155"/>
                  <a:gd name="T9" fmla="*/ 155 h 155"/>
                  <a:gd name="T10" fmla="*/ 125 w 155"/>
                  <a:gd name="T11" fmla="*/ 155 h 155"/>
                  <a:gd name="T12" fmla="*/ 155 w 155"/>
                  <a:gd name="T13" fmla="*/ 126 h 155"/>
                  <a:gd name="T14" fmla="*/ 155 w 155"/>
                  <a:gd name="T15" fmla="*/ 30 h 155"/>
                  <a:gd name="T16" fmla="*/ 125 w 155"/>
                  <a:gd name="T1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55">
                    <a:moveTo>
                      <a:pt x="12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42"/>
                      <a:pt x="13" y="155"/>
                      <a:pt x="29" y="155"/>
                    </a:cubicBezTo>
                    <a:cubicBezTo>
                      <a:pt x="125" y="155"/>
                      <a:pt x="125" y="155"/>
                      <a:pt x="125" y="155"/>
                    </a:cubicBezTo>
                    <a:cubicBezTo>
                      <a:pt x="141" y="155"/>
                      <a:pt x="155" y="142"/>
                      <a:pt x="155" y="126"/>
                    </a:cubicBezTo>
                    <a:cubicBezTo>
                      <a:pt x="155" y="30"/>
                      <a:pt x="155" y="30"/>
                      <a:pt x="155" y="30"/>
                    </a:cubicBezTo>
                    <a:cubicBezTo>
                      <a:pt x="155" y="14"/>
                      <a:pt x="141" y="0"/>
                      <a:pt x="125" y="0"/>
                    </a:cubicBezTo>
                    <a:close/>
                  </a:path>
                </a:pathLst>
              </a:custGeom>
              <a:solidFill>
                <a:srgbClr val="205D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146">
                <a:extLst>
                  <a:ext uri="{FF2B5EF4-FFF2-40B4-BE49-F238E27FC236}">
                    <a16:creationId xmlns:a16="http://schemas.microsoft.com/office/drawing/2014/main" id="{6A7073C8-4498-4C7F-BFFD-013FB2FBF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2038" y="3952875"/>
                <a:ext cx="141288" cy="146050"/>
              </a:xfrm>
              <a:prstGeom prst="ellipse">
                <a:avLst/>
              </a:prstGeom>
              <a:solidFill>
                <a:srgbClr val="F2EC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427AEF8B-021E-400E-B657-BF3BC4BDD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951" y="4108450"/>
                <a:ext cx="277813" cy="134938"/>
              </a:xfrm>
              <a:custGeom>
                <a:avLst/>
                <a:gdLst>
                  <a:gd name="T0" fmla="*/ 78 w 78"/>
                  <a:gd name="T1" fmla="*/ 38 h 38"/>
                  <a:gd name="T2" fmla="*/ 39 w 78"/>
                  <a:gd name="T3" fmla="*/ 0 h 38"/>
                  <a:gd name="T4" fmla="*/ 0 w 78"/>
                  <a:gd name="T5" fmla="*/ 38 h 38"/>
                  <a:gd name="T6" fmla="*/ 78 w 78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8">
                    <a:moveTo>
                      <a:pt x="78" y="38"/>
                    </a:moveTo>
                    <a:cubicBezTo>
                      <a:pt x="77" y="17"/>
                      <a:pt x="60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78" y="38"/>
                      <a:pt x="78" y="38"/>
                      <a:pt x="78" y="38"/>
                    </a:cubicBezTo>
                    <a:close/>
                  </a:path>
                </a:pathLst>
              </a:custGeom>
              <a:solidFill>
                <a:srgbClr val="F2EC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077B7C9-033D-4A2A-BB0C-2785BB63A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838" y="4395788"/>
              <a:ext cx="155575" cy="396875"/>
            </a:xfrm>
            <a:custGeom>
              <a:avLst/>
              <a:gdLst>
                <a:gd name="T0" fmla="*/ 67 w 98"/>
                <a:gd name="T1" fmla="*/ 0 h 250"/>
                <a:gd name="T2" fmla="*/ 58 w 98"/>
                <a:gd name="T3" fmla="*/ 83 h 250"/>
                <a:gd name="T4" fmla="*/ 0 w 98"/>
                <a:gd name="T5" fmla="*/ 232 h 250"/>
                <a:gd name="T6" fmla="*/ 51 w 98"/>
                <a:gd name="T7" fmla="*/ 250 h 250"/>
                <a:gd name="T8" fmla="*/ 94 w 98"/>
                <a:gd name="T9" fmla="*/ 92 h 250"/>
                <a:gd name="T10" fmla="*/ 98 w 98"/>
                <a:gd name="T11" fmla="*/ 2 h 250"/>
                <a:gd name="T12" fmla="*/ 67 w 98"/>
                <a:gd name="T13" fmla="*/ 0 h 250"/>
                <a:gd name="T14" fmla="*/ 67 w 98"/>
                <a:gd name="T1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50">
                  <a:moveTo>
                    <a:pt x="67" y="0"/>
                  </a:moveTo>
                  <a:lnTo>
                    <a:pt x="58" y="83"/>
                  </a:lnTo>
                  <a:lnTo>
                    <a:pt x="0" y="232"/>
                  </a:lnTo>
                  <a:lnTo>
                    <a:pt x="51" y="250"/>
                  </a:lnTo>
                  <a:lnTo>
                    <a:pt x="94" y="92"/>
                  </a:lnTo>
                  <a:lnTo>
                    <a:pt x="98" y="2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18E737B-EBEA-4C44-9413-AC8370B19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38" y="5041900"/>
              <a:ext cx="152400" cy="757238"/>
            </a:xfrm>
            <a:custGeom>
              <a:avLst/>
              <a:gdLst>
                <a:gd name="T0" fmla="*/ 93 w 96"/>
                <a:gd name="T1" fmla="*/ 477 h 477"/>
                <a:gd name="T2" fmla="*/ 0 w 96"/>
                <a:gd name="T3" fmla="*/ 477 h 477"/>
                <a:gd name="T4" fmla="*/ 9 w 96"/>
                <a:gd name="T5" fmla="*/ 256 h 477"/>
                <a:gd name="T6" fmla="*/ 0 w 96"/>
                <a:gd name="T7" fmla="*/ 163 h 477"/>
                <a:gd name="T8" fmla="*/ 73 w 96"/>
                <a:gd name="T9" fmla="*/ 0 h 477"/>
                <a:gd name="T10" fmla="*/ 96 w 96"/>
                <a:gd name="T11" fmla="*/ 2 h 477"/>
                <a:gd name="T12" fmla="*/ 67 w 96"/>
                <a:gd name="T13" fmla="*/ 256 h 477"/>
                <a:gd name="T14" fmla="*/ 33 w 96"/>
                <a:gd name="T15" fmla="*/ 462 h 477"/>
                <a:gd name="T16" fmla="*/ 93 w 96"/>
                <a:gd name="T17" fmla="*/ 471 h 477"/>
                <a:gd name="T18" fmla="*/ 93 w 96"/>
                <a:gd name="T1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77">
                  <a:moveTo>
                    <a:pt x="93" y="477"/>
                  </a:moveTo>
                  <a:lnTo>
                    <a:pt x="0" y="477"/>
                  </a:lnTo>
                  <a:lnTo>
                    <a:pt x="9" y="256"/>
                  </a:lnTo>
                  <a:lnTo>
                    <a:pt x="0" y="163"/>
                  </a:lnTo>
                  <a:lnTo>
                    <a:pt x="73" y="0"/>
                  </a:lnTo>
                  <a:lnTo>
                    <a:pt x="96" y="2"/>
                  </a:lnTo>
                  <a:lnTo>
                    <a:pt x="67" y="256"/>
                  </a:lnTo>
                  <a:lnTo>
                    <a:pt x="33" y="462"/>
                  </a:lnTo>
                  <a:lnTo>
                    <a:pt x="93" y="471"/>
                  </a:lnTo>
                  <a:lnTo>
                    <a:pt x="93" y="477"/>
                  </a:lnTo>
                  <a:close/>
                </a:path>
              </a:pathLst>
            </a:custGeom>
            <a:solidFill>
              <a:srgbClr val="195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07E7C28B-3CC8-4140-A7CF-4FDE98A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7338" y="5041900"/>
              <a:ext cx="152400" cy="757238"/>
            </a:xfrm>
            <a:custGeom>
              <a:avLst/>
              <a:gdLst>
                <a:gd name="T0" fmla="*/ 93 w 96"/>
                <a:gd name="T1" fmla="*/ 477 h 477"/>
                <a:gd name="T2" fmla="*/ 0 w 96"/>
                <a:gd name="T3" fmla="*/ 477 h 477"/>
                <a:gd name="T4" fmla="*/ 9 w 96"/>
                <a:gd name="T5" fmla="*/ 256 h 477"/>
                <a:gd name="T6" fmla="*/ 0 w 96"/>
                <a:gd name="T7" fmla="*/ 163 h 477"/>
                <a:gd name="T8" fmla="*/ 73 w 96"/>
                <a:gd name="T9" fmla="*/ 0 h 477"/>
                <a:gd name="T10" fmla="*/ 96 w 96"/>
                <a:gd name="T11" fmla="*/ 2 h 477"/>
                <a:gd name="T12" fmla="*/ 67 w 96"/>
                <a:gd name="T13" fmla="*/ 256 h 477"/>
                <a:gd name="T14" fmla="*/ 33 w 96"/>
                <a:gd name="T15" fmla="*/ 462 h 477"/>
                <a:gd name="T16" fmla="*/ 93 w 96"/>
                <a:gd name="T17" fmla="*/ 471 h 477"/>
                <a:gd name="T18" fmla="*/ 93 w 96"/>
                <a:gd name="T1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77">
                  <a:moveTo>
                    <a:pt x="93" y="477"/>
                  </a:moveTo>
                  <a:lnTo>
                    <a:pt x="0" y="477"/>
                  </a:lnTo>
                  <a:lnTo>
                    <a:pt x="9" y="256"/>
                  </a:lnTo>
                  <a:lnTo>
                    <a:pt x="0" y="163"/>
                  </a:lnTo>
                  <a:lnTo>
                    <a:pt x="73" y="0"/>
                  </a:lnTo>
                  <a:lnTo>
                    <a:pt x="96" y="2"/>
                  </a:lnTo>
                  <a:lnTo>
                    <a:pt x="67" y="256"/>
                  </a:lnTo>
                  <a:lnTo>
                    <a:pt x="33" y="462"/>
                  </a:lnTo>
                  <a:lnTo>
                    <a:pt x="93" y="471"/>
                  </a:lnTo>
                  <a:lnTo>
                    <a:pt x="93" y="4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A30A050-00F6-4A22-A8FC-87975AE77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5022850"/>
              <a:ext cx="442913" cy="784225"/>
            </a:xfrm>
            <a:custGeom>
              <a:avLst/>
              <a:gdLst>
                <a:gd name="T0" fmla="*/ 159 w 279"/>
                <a:gd name="T1" fmla="*/ 0 h 494"/>
                <a:gd name="T2" fmla="*/ 139 w 279"/>
                <a:gd name="T3" fmla="*/ 226 h 494"/>
                <a:gd name="T4" fmla="*/ 0 w 279"/>
                <a:gd name="T5" fmla="*/ 409 h 494"/>
                <a:gd name="T6" fmla="*/ 18 w 279"/>
                <a:gd name="T7" fmla="*/ 494 h 494"/>
                <a:gd name="T8" fmla="*/ 58 w 279"/>
                <a:gd name="T9" fmla="*/ 494 h 494"/>
                <a:gd name="T10" fmla="*/ 34 w 279"/>
                <a:gd name="T11" fmla="*/ 476 h 494"/>
                <a:gd name="T12" fmla="*/ 29 w 279"/>
                <a:gd name="T13" fmla="*/ 420 h 494"/>
                <a:gd name="T14" fmla="*/ 161 w 279"/>
                <a:gd name="T15" fmla="*/ 273 h 494"/>
                <a:gd name="T16" fmla="*/ 279 w 279"/>
                <a:gd name="T17" fmla="*/ 9 h 494"/>
                <a:gd name="T18" fmla="*/ 159 w 279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494">
                  <a:moveTo>
                    <a:pt x="159" y="0"/>
                  </a:moveTo>
                  <a:lnTo>
                    <a:pt x="139" y="226"/>
                  </a:lnTo>
                  <a:lnTo>
                    <a:pt x="0" y="409"/>
                  </a:lnTo>
                  <a:lnTo>
                    <a:pt x="18" y="494"/>
                  </a:lnTo>
                  <a:lnTo>
                    <a:pt x="58" y="494"/>
                  </a:lnTo>
                  <a:lnTo>
                    <a:pt x="34" y="476"/>
                  </a:lnTo>
                  <a:lnTo>
                    <a:pt x="29" y="420"/>
                  </a:lnTo>
                  <a:lnTo>
                    <a:pt x="161" y="273"/>
                  </a:lnTo>
                  <a:lnTo>
                    <a:pt x="279" y="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51F81C2F-DF0B-4457-AEC6-4D59FBDD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5022850"/>
              <a:ext cx="442913" cy="784225"/>
            </a:xfrm>
            <a:custGeom>
              <a:avLst/>
              <a:gdLst>
                <a:gd name="T0" fmla="*/ 159 w 279"/>
                <a:gd name="T1" fmla="*/ 0 h 494"/>
                <a:gd name="T2" fmla="*/ 139 w 279"/>
                <a:gd name="T3" fmla="*/ 226 h 494"/>
                <a:gd name="T4" fmla="*/ 0 w 279"/>
                <a:gd name="T5" fmla="*/ 409 h 494"/>
                <a:gd name="T6" fmla="*/ 18 w 279"/>
                <a:gd name="T7" fmla="*/ 494 h 494"/>
                <a:gd name="T8" fmla="*/ 58 w 279"/>
                <a:gd name="T9" fmla="*/ 494 h 494"/>
                <a:gd name="T10" fmla="*/ 34 w 279"/>
                <a:gd name="T11" fmla="*/ 476 h 494"/>
                <a:gd name="T12" fmla="*/ 29 w 279"/>
                <a:gd name="T13" fmla="*/ 420 h 494"/>
                <a:gd name="T14" fmla="*/ 161 w 279"/>
                <a:gd name="T15" fmla="*/ 273 h 494"/>
                <a:gd name="T16" fmla="*/ 279 w 279"/>
                <a:gd name="T17" fmla="*/ 9 h 494"/>
                <a:gd name="T18" fmla="*/ 159 w 279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" h="494">
                  <a:moveTo>
                    <a:pt x="159" y="0"/>
                  </a:moveTo>
                  <a:lnTo>
                    <a:pt x="139" y="226"/>
                  </a:lnTo>
                  <a:lnTo>
                    <a:pt x="0" y="409"/>
                  </a:lnTo>
                  <a:lnTo>
                    <a:pt x="18" y="494"/>
                  </a:lnTo>
                  <a:lnTo>
                    <a:pt x="58" y="494"/>
                  </a:lnTo>
                  <a:lnTo>
                    <a:pt x="34" y="476"/>
                  </a:lnTo>
                  <a:lnTo>
                    <a:pt x="29" y="420"/>
                  </a:lnTo>
                  <a:lnTo>
                    <a:pt x="161" y="273"/>
                  </a:lnTo>
                  <a:lnTo>
                    <a:pt x="279" y="9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4AC3DF0E-0E21-4253-8595-F4CAD06E5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201" y="4265613"/>
              <a:ext cx="49213" cy="133350"/>
            </a:xfrm>
            <a:custGeom>
              <a:avLst/>
              <a:gdLst>
                <a:gd name="T0" fmla="*/ 31 w 31"/>
                <a:gd name="T1" fmla="*/ 84 h 84"/>
                <a:gd name="T2" fmla="*/ 31 w 31"/>
                <a:gd name="T3" fmla="*/ 2 h 84"/>
                <a:gd name="T4" fmla="*/ 13 w 31"/>
                <a:gd name="T5" fmla="*/ 0 h 84"/>
                <a:gd name="T6" fmla="*/ 0 w 31"/>
                <a:gd name="T7" fmla="*/ 82 h 84"/>
                <a:gd name="T8" fmla="*/ 31 w 31"/>
                <a:gd name="T9" fmla="*/ 84 h 84"/>
                <a:gd name="T10" fmla="*/ 31 w 31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84">
                  <a:moveTo>
                    <a:pt x="31" y="84"/>
                  </a:moveTo>
                  <a:lnTo>
                    <a:pt x="31" y="2"/>
                  </a:lnTo>
                  <a:lnTo>
                    <a:pt x="13" y="0"/>
                  </a:lnTo>
                  <a:lnTo>
                    <a:pt x="0" y="82"/>
                  </a:lnTo>
                  <a:lnTo>
                    <a:pt x="31" y="84"/>
                  </a:lnTo>
                  <a:lnTo>
                    <a:pt x="31" y="84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77F8DAFE-8723-4272-B6CF-6F246FE6F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10088"/>
              <a:ext cx="209550" cy="219075"/>
            </a:xfrm>
            <a:custGeom>
              <a:avLst/>
              <a:gdLst>
                <a:gd name="T0" fmla="*/ 3 w 59"/>
                <a:gd name="T1" fmla="*/ 21 h 62"/>
                <a:gd name="T2" fmla="*/ 21 w 59"/>
                <a:gd name="T3" fmla="*/ 59 h 62"/>
                <a:gd name="T4" fmla="*/ 56 w 59"/>
                <a:gd name="T5" fmla="*/ 35 h 62"/>
                <a:gd name="T6" fmla="*/ 33 w 59"/>
                <a:gd name="T7" fmla="*/ 2 h 62"/>
                <a:gd name="T8" fmla="*/ 3 w 59"/>
                <a:gd name="T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2">
                  <a:moveTo>
                    <a:pt x="3" y="21"/>
                  </a:moveTo>
                  <a:cubicBezTo>
                    <a:pt x="0" y="35"/>
                    <a:pt x="0" y="55"/>
                    <a:pt x="21" y="59"/>
                  </a:cubicBezTo>
                  <a:cubicBezTo>
                    <a:pt x="41" y="62"/>
                    <a:pt x="53" y="49"/>
                    <a:pt x="56" y="35"/>
                  </a:cubicBezTo>
                  <a:cubicBezTo>
                    <a:pt x="59" y="22"/>
                    <a:pt x="54" y="5"/>
                    <a:pt x="33" y="2"/>
                  </a:cubicBezTo>
                  <a:cubicBezTo>
                    <a:pt x="19" y="0"/>
                    <a:pt x="5" y="10"/>
                    <a:pt x="3" y="21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F62F4C1E-C72F-4DFF-8A8B-467064F9B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188" y="4505325"/>
              <a:ext cx="134938" cy="209550"/>
            </a:xfrm>
            <a:custGeom>
              <a:avLst/>
              <a:gdLst>
                <a:gd name="T0" fmla="*/ 20 w 38"/>
                <a:gd name="T1" fmla="*/ 59 h 59"/>
                <a:gd name="T2" fmla="*/ 2 w 38"/>
                <a:gd name="T3" fmla="*/ 27 h 59"/>
                <a:gd name="T4" fmla="*/ 35 w 38"/>
                <a:gd name="T5" fmla="*/ 3 h 59"/>
                <a:gd name="T6" fmla="*/ 37 w 38"/>
                <a:gd name="T7" fmla="*/ 4 h 59"/>
                <a:gd name="T8" fmla="*/ 37 w 38"/>
                <a:gd name="T9" fmla="*/ 10 h 59"/>
                <a:gd name="T10" fmla="*/ 22 w 38"/>
                <a:gd name="T11" fmla="*/ 24 h 59"/>
                <a:gd name="T12" fmla="*/ 20 w 38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9">
                  <a:moveTo>
                    <a:pt x="20" y="59"/>
                  </a:moveTo>
                  <a:cubicBezTo>
                    <a:pt x="5" y="55"/>
                    <a:pt x="0" y="41"/>
                    <a:pt x="2" y="27"/>
                  </a:cubicBezTo>
                  <a:cubicBezTo>
                    <a:pt x="4" y="9"/>
                    <a:pt x="22" y="0"/>
                    <a:pt x="35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8" y="6"/>
                    <a:pt x="38" y="8"/>
                    <a:pt x="37" y="10"/>
                  </a:cubicBezTo>
                  <a:cubicBezTo>
                    <a:pt x="35" y="16"/>
                    <a:pt x="29" y="22"/>
                    <a:pt x="22" y="24"/>
                  </a:cubicBezTo>
                  <a:cubicBezTo>
                    <a:pt x="22" y="24"/>
                    <a:pt x="18" y="54"/>
                    <a:pt x="20" y="59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C124EB7-59AC-4BEE-B5BA-29D66A306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826" y="4597400"/>
              <a:ext cx="74613" cy="65088"/>
            </a:xfrm>
            <a:custGeom>
              <a:avLst/>
              <a:gdLst>
                <a:gd name="T0" fmla="*/ 12 w 21"/>
                <a:gd name="T1" fmla="*/ 0 h 18"/>
                <a:gd name="T2" fmla="*/ 6 w 21"/>
                <a:gd name="T3" fmla="*/ 1 h 18"/>
                <a:gd name="T4" fmla="*/ 8 w 21"/>
                <a:gd name="T5" fmla="*/ 16 h 18"/>
                <a:gd name="T6" fmla="*/ 13 w 21"/>
                <a:gd name="T7" fmla="*/ 18 h 18"/>
                <a:gd name="T8" fmla="*/ 18 w 21"/>
                <a:gd name="T9" fmla="*/ 17 h 18"/>
                <a:gd name="T10" fmla="*/ 20 w 21"/>
                <a:gd name="T11" fmla="*/ 13 h 18"/>
                <a:gd name="T12" fmla="*/ 20 w 21"/>
                <a:gd name="T13" fmla="*/ 8 h 18"/>
                <a:gd name="T14" fmla="*/ 12 w 21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8">
                  <a:moveTo>
                    <a:pt x="12" y="0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0" y="5"/>
                    <a:pt x="2" y="13"/>
                    <a:pt x="8" y="16"/>
                  </a:cubicBezTo>
                  <a:cubicBezTo>
                    <a:pt x="9" y="17"/>
                    <a:pt x="11" y="18"/>
                    <a:pt x="13" y="18"/>
                  </a:cubicBezTo>
                  <a:cubicBezTo>
                    <a:pt x="15" y="18"/>
                    <a:pt x="16" y="18"/>
                    <a:pt x="18" y="17"/>
                  </a:cubicBezTo>
                  <a:cubicBezTo>
                    <a:pt x="19" y="16"/>
                    <a:pt x="20" y="15"/>
                    <a:pt x="20" y="13"/>
                  </a:cubicBezTo>
                  <a:cubicBezTo>
                    <a:pt x="21" y="12"/>
                    <a:pt x="20" y="10"/>
                    <a:pt x="20" y="8"/>
                  </a:cubicBezTo>
                  <a:cubicBezTo>
                    <a:pt x="19" y="5"/>
                    <a:pt x="16" y="1"/>
                    <a:pt x="12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ED9B04-C3DC-4AC6-B4AB-4CEB6279A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1" y="4524375"/>
              <a:ext cx="60325" cy="73025"/>
            </a:xfrm>
            <a:custGeom>
              <a:avLst/>
              <a:gdLst>
                <a:gd name="T0" fmla="*/ 1 w 17"/>
                <a:gd name="T1" fmla="*/ 13 h 21"/>
                <a:gd name="T2" fmla="*/ 12 w 17"/>
                <a:gd name="T3" fmla="*/ 19 h 21"/>
                <a:gd name="T4" fmla="*/ 15 w 17"/>
                <a:gd name="T5" fmla="*/ 8 h 21"/>
                <a:gd name="T6" fmla="*/ 5 w 17"/>
                <a:gd name="T7" fmla="*/ 1 h 21"/>
                <a:gd name="T8" fmla="*/ 1 w 17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" y="13"/>
                  </a:moveTo>
                  <a:cubicBezTo>
                    <a:pt x="3" y="18"/>
                    <a:pt x="8" y="21"/>
                    <a:pt x="12" y="19"/>
                  </a:cubicBezTo>
                  <a:cubicBezTo>
                    <a:pt x="15" y="18"/>
                    <a:pt x="17" y="13"/>
                    <a:pt x="15" y="8"/>
                  </a:cubicBezTo>
                  <a:cubicBezTo>
                    <a:pt x="13" y="3"/>
                    <a:pt x="9" y="0"/>
                    <a:pt x="5" y="1"/>
                  </a:cubicBezTo>
                  <a:cubicBezTo>
                    <a:pt x="1" y="3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A07E5D95-5E7B-4A61-9D33-8A52DA2A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1" y="4219575"/>
              <a:ext cx="60325" cy="60325"/>
            </a:xfrm>
            <a:prstGeom prst="ellipse">
              <a:avLst/>
            </a:prstGeom>
            <a:solidFill>
              <a:srgbClr val="9A51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2B6B26-0BF0-4425-AF53-BC9534D7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4449763"/>
              <a:ext cx="414338" cy="623888"/>
            </a:xfrm>
            <a:custGeom>
              <a:avLst/>
              <a:gdLst>
                <a:gd name="T0" fmla="*/ 113 w 117"/>
                <a:gd name="T1" fmla="*/ 0 h 176"/>
                <a:gd name="T2" fmla="*/ 101 w 117"/>
                <a:gd name="T3" fmla="*/ 5 h 176"/>
                <a:gd name="T4" fmla="*/ 75 w 117"/>
                <a:gd name="T5" fmla="*/ 45 h 176"/>
                <a:gd name="T6" fmla="*/ 51 w 117"/>
                <a:gd name="T7" fmla="*/ 68 h 176"/>
                <a:gd name="T8" fmla="*/ 22 w 117"/>
                <a:gd name="T9" fmla="*/ 88 h 176"/>
                <a:gd name="T10" fmla="*/ 0 w 117"/>
                <a:gd name="T11" fmla="*/ 169 h 176"/>
                <a:gd name="T12" fmla="*/ 68 w 117"/>
                <a:gd name="T13" fmla="*/ 176 h 176"/>
                <a:gd name="T14" fmla="*/ 71 w 117"/>
                <a:gd name="T15" fmla="*/ 86 h 176"/>
                <a:gd name="T16" fmla="*/ 96 w 117"/>
                <a:gd name="T17" fmla="*/ 54 h 176"/>
                <a:gd name="T18" fmla="*/ 117 w 117"/>
                <a:gd name="T19" fmla="*/ 9 h 176"/>
                <a:gd name="T20" fmla="*/ 113 w 11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76">
                  <a:moveTo>
                    <a:pt x="113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95" y="20"/>
                    <a:pt x="87" y="33"/>
                    <a:pt x="75" y="45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7" y="41"/>
                    <a:pt x="114" y="26"/>
                    <a:pt x="117" y="9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7EDEC9D-410B-4B08-A813-FF0EC6A72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6" y="3729038"/>
              <a:ext cx="549275" cy="550863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0C8A5D26-A003-4443-BFF0-16D6FEC9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776" y="4240213"/>
              <a:ext cx="60325" cy="60325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A385FB0-43CC-4FDA-9DEC-520D4C02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1" y="4275138"/>
              <a:ext cx="109538" cy="227013"/>
            </a:xfrm>
            <a:custGeom>
              <a:avLst/>
              <a:gdLst>
                <a:gd name="T0" fmla="*/ 0 w 69"/>
                <a:gd name="T1" fmla="*/ 130 h 143"/>
                <a:gd name="T2" fmla="*/ 38 w 69"/>
                <a:gd name="T3" fmla="*/ 143 h 143"/>
                <a:gd name="T4" fmla="*/ 69 w 69"/>
                <a:gd name="T5" fmla="*/ 5 h 143"/>
                <a:gd name="T6" fmla="*/ 47 w 69"/>
                <a:gd name="T7" fmla="*/ 0 h 143"/>
                <a:gd name="T8" fmla="*/ 0 w 69"/>
                <a:gd name="T9" fmla="*/ 130 h 143"/>
                <a:gd name="T10" fmla="*/ 0 w 69"/>
                <a:gd name="T11" fmla="*/ 13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3">
                  <a:moveTo>
                    <a:pt x="0" y="130"/>
                  </a:moveTo>
                  <a:lnTo>
                    <a:pt x="38" y="143"/>
                  </a:lnTo>
                  <a:lnTo>
                    <a:pt x="69" y="5"/>
                  </a:lnTo>
                  <a:lnTo>
                    <a:pt x="47" y="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5C4C503-1237-4496-A7B4-A6A12D07A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6" y="3797300"/>
              <a:ext cx="280988" cy="422275"/>
            </a:xfrm>
            <a:custGeom>
              <a:avLst/>
              <a:gdLst>
                <a:gd name="T0" fmla="*/ 79 w 79"/>
                <a:gd name="T1" fmla="*/ 39 h 119"/>
                <a:gd name="T2" fmla="*/ 39 w 79"/>
                <a:gd name="T3" fmla="*/ 119 h 119"/>
                <a:gd name="T4" fmla="*/ 0 w 79"/>
                <a:gd name="T5" fmla="*/ 39 h 119"/>
                <a:gd name="T6" fmla="*/ 39 w 79"/>
                <a:gd name="T7" fmla="*/ 0 h 119"/>
                <a:gd name="T8" fmla="*/ 79 w 79"/>
                <a:gd name="T9" fmla="*/ 3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19">
                  <a:moveTo>
                    <a:pt x="79" y="39"/>
                  </a:moveTo>
                  <a:cubicBezTo>
                    <a:pt x="79" y="61"/>
                    <a:pt x="39" y="119"/>
                    <a:pt x="39" y="119"/>
                  </a:cubicBezTo>
                  <a:cubicBezTo>
                    <a:pt x="39" y="119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1" y="0"/>
                    <a:pt x="79" y="18"/>
                    <a:pt x="79" y="39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8087873B-C000-47D8-8C7C-8BA0A390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3857625"/>
              <a:ext cx="131763" cy="134938"/>
            </a:xfrm>
            <a:prstGeom prst="ellipse">
              <a:avLst/>
            </a:pr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8C28BD7-ED88-4F4C-A05E-C9B20E40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5799138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44 w 312"/>
                <a:gd name="T9" fmla="*/ 0 h 8"/>
                <a:gd name="T10" fmla="*/ 45 w 312"/>
                <a:gd name="T11" fmla="*/ 2 h 8"/>
                <a:gd name="T12" fmla="*/ 63 w 312"/>
                <a:gd name="T13" fmla="*/ 2 h 8"/>
                <a:gd name="T14" fmla="*/ 60 w 312"/>
                <a:gd name="T15" fmla="*/ 0 h 8"/>
                <a:gd name="T16" fmla="*/ 129 w 312"/>
                <a:gd name="T17" fmla="*/ 0 h 8"/>
                <a:gd name="T18" fmla="*/ 129 w 312"/>
                <a:gd name="T19" fmla="*/ 4 h 8"/>
                <a:gd name="T20" fmla="*/ 169 w 312"/>
                <a:gd name="T21" fmla="*/ 4 h 8"/>
                <a:gd name="T22" fmla="*/ 171 w 312"/>
                <a:gd name="T23" fmla="*/ 0 h 8"/>
                <a:gd name="T24" fmla="*/ 308 w 312"/>
                <a:gd name="T25" fmla="*/ 0 h 8"/>
                <a:gd name="T26" fmla="*/ 312 w 312"/>
                <a:gd name="T27" fmla="*/ 4 h 8"/>
                <a:gd name="T28" fmla="*/ 308 w 312"/>
                <a:gd name="T2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7" name="Picture 23">
              <a:extLst>
                <a:ext uri="{FF2B5EF4-FFF2-40B4-BE49-F238E27FC236}">
                  <a16:creationId xmlns:a16="http://schemas.microsoft.com/office/drawing/2014/main" id="{E2C9D5E9-8FAE-4F56-9232-5F17B76B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051" y="5789613"/>
              <a:ext cx="187325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CFA2B48A-9BE1-491F-AC38-C4B1DDCB6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5799138"/>
              <a:ext cx="66675" cy="7938"/>
            </a:xfrm>
            <a:custGeom>
              <a:avLst/>
              <a:gdLst>
                <a:gd name="T0" fmla="*/ 42 w 42"/>
                <a:gd name="T1" fmla="*/ 5 h 5"/>
                <a:gd name="T2" fmla="*/ 2 w 42"/>
                <a:gd name="T3" fmla="*/ 5 h 5"/>
                <a:gd name="T4" fmla="*/ 0 w 42"/>
                <a:gd name="T5" fmla="*/ 0 h 5"/>
                <a:gd name="T6" fmla="*/ 36 w 42"/>
                <a:gd name="T7" fmla="*/ 0 h 5"/>
                <a:gd name="T8" fmla="*/ 42 w 4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5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156F5311-EA4E-49F4-ADDD-B4BC6A467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5799138"/>
              <a:ext cx="66675" cy="7938"/>
            </a:xfrm>
            <a:custGeom>
              <a:avLst/>
              <a:gdLst>
                <a:gd name="T0" fmla="*/ 42 w 42"/>
                <a:gd name="T1" fmla="*/ 5 h 5"/>
                <a:gd name="T2" fmla="*/ 2 w 42"/>
                <a:gd name="T3" fmla="*/ 5 h 5"/>
                <a:gd name="T4" fmla="*/ 0 w 42"/>
                <a:gd name="T5" fmla="*/ 0 h 5"/>
                <a:gd name="T6" fmla="*/ 36 w 42"/>
                <a:gd name="T7" fmla="*/ 0 h 5"/>
                <a:gd name="T8" fmla="*/ 42 w 4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42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AAE3EB43-D323-4004-BD36-FEE13ADE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1744663"/>
              <a:ext cx="1433513" cy="3090863"/>
            </a:xfrm>
            <a:custGeom>
              <a:avLst/>
              <a:gdLst>
                <a:gd name="T0" fmla="*/ 370 w 405"/>
                <a:gd name="T1" fmla="*/ 0 h 872"/>
                <a:gd name="T2" fmla="*/ 34 w 405"/>
                <a:gd name="T3" fmla="*/ 0 h 872"/>
                <a:gd name="T4" fmla="*/ 0 w 405"/>
                <a:gd name="T5" fmla="*/ 34 h 872"/>
                <a:gd name="T6" fmla="*/ 0 w 405"/>
                <a:gd name="T7" fmla="*/ 837 h 872"/>
                <a:gd name="T8" fmla="*/ 34 w 405"/>
                <a:gd name="T9" fmla="*/ 872 h 872"/>
                <a:gd name="T10" fmla="*/ 370 w 405"/>
                <a:gd name="T11" fmla="*/ 872 h 872"/>
                <a:gd name="T12" fmla="*/ 405 w 405"/>
                <a:gd name="T13" fmla="*/ 837 h 872"/>
                <a:gd name="T14" fmla="*/ 405 w 405"/>
                <a:gd name="T15" fmla="*/ 34 h 872"/>
                <a:gd name="T16" fmla="*/ 370 w 405"/>
                <a:gd name="T17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72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56"/>
                    <a:pt x="15" y="872"/>
                    <a:pt x="34" y="872"/>
                  </a:cubicBezTo>
                  <a:cubicBezTo>
                    <a:pt x="370" y="872"/>
                    <a:pt x="370" y="872"/>
                    <a:pt x="370" y="872"/>
                  </a:cubicBezTo>
                  <a:cubicBezTo>
                    <a:pt x="389" y="872"/>
                    <a:pt x="405" y="856"/>
                    <a:pt x="405" y="837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0CCDA2C0-E440-4506-8B7B-D7FDD88E3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1744663"/>
              <a:ext cx="1433513" cy="244475"/>
            </a:xfrm>
            <a:custGeom>
              <a:avLst/>
              <a:gdLst>
                <a:gd name="T0" fmla="*/ 370 w 405"/>
                <a:gd name="T1" fmla="*/ 0 h 69"/>
                <a:gd name="T2" fmla="*/ 34 w 405"/>
                <a:gd name="T3" fmla="*/ 0 h 69"/>
                <a:gd name="T4" fmla="*/ 0 w 405"/>
                <a:gd name="T5" fmla="*/ 34 h 69"/>
                <a:gd name="T6" fmla="*/ 0 w 405"/>
                <a:gd name="T7" fmla="*/ 69 h 69"/>
                <a:gd name="T8" fmla="*/ 405 w 405"/>
                <a:gd name="T9" fmla="*/ 69 h 69"/>
                <a:gd name="T10" fmla="*/ 405 w 405"/>
                <a:gd name="T11" fmla="*/ 34 h 69"/>
                <a:gd name="T12" fmla="*/ 370 w 405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69">
                  <a:moveTo>
                    <a:pt x="37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05" y="69"/>
                    <a:pt x="405" y="69"/>
                    <a:pt x="405" y="69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405" y="15"/>
                    <a:pt x="389" y="0"/>
                    <a:pt x="370" y="0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BF2BD8F-B645-458F-90AF-D5DC611E0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556125"/>
              <a:ext cx="1433513" cy="279400"/>
            </a:xfrm>
            <a:custGeom>
              <a:avLst/>
              <a:gdLst>
                <a:gd name="T0" fmla="*/ 0 w 405"/>
                <a:gd name="T1" fmla="*/ 0 h 79"/>
                <a:gd name="T2" fmla="*/ 0 w 405"/>
                <a:gd name="T3" fmla="*/ 44 h 79"/>
                <a:gd name="T4" fmla="*/ 34 w 405"/>
                <a:gd name="T5" fmla="*/ 79 h 79"/>
                <a:gd name="T6" fmla="*/ 370 w 405"/>
                <a:gd name="T7" fmla="*/ 79 h 79"/>
                <a:gd name="T8" fmla="*/ 405 w 405"/>
                <a:gd name="T9" fmla="*/ 44 h 79"/>
                <a:gd name="T10" fmla="*/ 405 w 405"/>
                <a:gd name="T11" fmla="*/ 0 h 79"/>
                <a:gd name="T12" fmla="*/ 0 w 405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79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63"/>
                    <a:pt x="15" y="79"/>
                    <a:pt x="34" y="79"/>
                  </a:cubicBezTo>
                  <a:cubicBezTo>
                    <a:pt x="370" y="79"/>
                    <a:pt x="370" y="79"/>
                    <a:pt x="370" y="79"/>
                  </a:cubicBezTo>
                  <a:cubicBezTo>
                    <a:pt x="389" y="79"/>
                    <a:pt x="405" y="63"/>
                    <a:pt x="405" y="44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063B0F6E-4E31-4D1C-8BBB-04453D60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763" y="2071688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55B143E-A55D-4807-AB59-F298C5ABE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763" y="3736975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E333D092-4682-4644-9572-0764950D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476" y="3736975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32">
              <a:extLst>
                <a:ext uri="{FF2B5EF4-FFF2-40B4-BE49-F238E27FC236}">
                  <a16:creationId xmlns:a16="http://schemas.microsoft.com/office/drawing/2014/main" id="{5A54886C-E45E-4A25-988F-2291F3E9B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4363" y="4835525"/>
              <a:ext cx="1573213" cy="28575"/>
            </a:xfrm>
            <a:custGeom>
              <a:avLst/>
              <a:gdLst>
                <a:gd name="T0" fmla="*/ 440 w 444"/>
                <a:gd name="T1" fmla="*/ 8 h 8"/>
                <a:gd name="T2" fmla="*/ 362 w 444"/>
                <a:gd name="T3" fmla="*/ 8 h 8"/>
                <a:gd name="T4" fmla="*/ 364 w 444"/>
                <a:gd name="T5" fmla="*/ 0 h 8"/>
                <a:gd name="T6" fmla="*/ 376 w 444"/>
                <a:gd name="T7" fmla="*/ 0 h 8"/>
                <a:gd name="T8" fmla="*/ 378 w 444"/>
                <a:gd name="T9" fmla="*/ 0 h 8"/>
                <a:gd name="T10" fmla="*/ 440 w 444"/>
                <a:gd name="T11" fmla="*/ 0 h 8"/>
                <a:gd name="T12" fmla="*/ 444 w 444"/>
                <a:gd name="T13" fmla="*/ 4 h 8"/>
                <a:gd name="T14" fmla="*/ 440 w 444"/>
                <a:gd name="T15" fmla="*/ 8 h 8"/>
                <a:gd name="T16" fmla="*/ 358 w 444"/>
                <a:gd name="T17" fmla="*/ 8 h 8"/>
                <a:gd name="T18" fmla="*/ 4 w 444"/>
                <a:gd name="T19" fmla="*/ 8 h 8"/>
                <a:gd name="T20" fmla="*/ 0 w 444"/>
                <a:gd name="T21" fmla="*/ 4 h 8"/>
                <a:gd name="T22" fmla="*/ 4 w 444"/>
                <a:gd name="T23" fmla="*/ 0 h 8"/>
                <a:gd name="T24" fmla="*/ 39 w 444"/>
                <a:gd name="T25" fmla="*/ 0 h 8"/>
                <a:gd name="T26" fmla="*/ 40 w 444"/>
                <a:gd name="T27" fmla="*/ 0 h 8"/>
                <a:gd name="T28" fmla="*/ 359 w 444"/>
                <a:gd name="T29" fmla="*/ 0 h 8"/>
                <a:gd name="T30" fmla="*/ 358 w 444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4" h="8">
                  <a:moveTo>
                    <a:pt x="440" y="8"/>
                  </a:moveTo>
                  <a:cubicBezTo>
                    <a:pt x="362" y="8"/>
                    <a:pt x="362" y="8"/>
                    <a:pt x="362" y="8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7" y="0"/>
                    <a:pt x="377" y="0"/>
                    <a:pt x="378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443" y="0"/>
                    <a:pt x="444" y="1"/>
                    <a:pt x="444" y="4"/>
                  </a:cubicBezTo>
                  <a:cubicBezTo>
                    <a:pt x="444" y="6"/>
                    <a:pt x="443" y="8"/>
                    <a:pt x="440" y="8"/>
                  </a:cubicBezTo>
                  <a:moveTo>
                    <a:pt x="35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58" y="8"/>
                    <a:pt x="358" y="8"/>
                    <a:pt x="35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33">
              <a:extLst>
                <a:ext uri="{FF2B5EF4-FFF2-40B4-BE49-F238E27FC236}">
                  <a16:creationId xmlns:a16="http://schemas.microsoft.com/office/drawing/2014/main" id="{E0496D5B-82B5-4BDB-A95B-CACBFCF16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2476" y="4835525"/>
              <a:ext cx="1201738" cy="0"/>
            </a:xfrm>
            <a:custGeom>
              <a:avLst/>
              <a:gdLst>
                <a:gd name="T0" fmla="*/ 337 w 339"/>
                <a:gd name="T1" fmla="*/ 325 w 339"/>
                <a:gd name="T2" fmla="*/ 325 w 339"/>
                <a:gd name="T3" fmla="*/ 339 w 339"/>
                <a:gd name="T4" fmla="*/ 337 w 339"/>
                <a:gd name="T5" fmla="*/ 320 w 339"/>
                <a:gd name="T6" fmla="*/ 1 w 339"/>
                <a:gd name="T7" fmla="*/ 0 w 339"/>
                <a:gd name="T8" fmla="*/ 320 w 339"/>
                <a:gd name="T9" fmla="*/ 320 w 3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39">
                  <a:moveTo>
                    <a:pt x="337" y="0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38" y="0"/>
                    <a:pt x="338" y="0"/>
                    <a:pt x="337" y="0"/>
                  </a:cubicBezTo>
                  <a:moveTo>
                    <a:pt x="32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20" y="0"/>
                    <a:pt x="320" y="0"/>
                    <a:pt x="320" y="0"/>
                  </a:cubicBezTo>
                </a:path>
              </a:pathLst>
            </a:custGeom>
            <a:solidFill>
              <a:srgbClr val="2E4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34">
              <a:extLst>
                <a:ext uri="{FF2B5EF4-FFF2-40B4-BE49-F238E27FC236}">
                  <a16:creationId xmlns:a16="http://schemas.microsoft.com/office/drawing/2014/main" id="{6D8B757A-3BDE-4261-BFAC-C9A0059BD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3771900"/>
              <a:ext cx="203200" cy="1138238"/>
            </a:xfrm>
            <a:custGeom>
              <a:avLst/>
              <a:gdLst>
                <a:gd name="T0" fmla="*/ 119 w 128"/>
                <a:gd name="T1" fmla="*/ 717 h 717"/>
                <a:gd name="T2" fmla="*/ 0 w 128"/>
                <a:gd name="T3" fmla="*/ 2 h 717"/>
                <a:gd name="T4" fmla="*/ 9 w 128"/>
                <a:gd name="T5" fmla="*/ 0 h 717"/>
                <a:gd name="T6" fmla="*/ 128 w 128"/>
                <a:gd name="T7" fmla="*/ 715 h 717"/>
                <a:gd name="T8" fmla="*/ 11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119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8" y="715"/>
                  </a:lnTo>
                  <a:lnTo>
                    <a:pt x="119" y="717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35">
              <a:extLst>
                <a:ext uri="{FF2B5EF4-FFF2-40B4-BE49-F238E27FC236}">
                  <a16:creationId xmlns:a16="http://schemas.microsoft.com/office/drawing/2014/main" id="{55E9C705-39C5-4E7A-A847-AF9CDA3F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3771900"/>
              <a:ext cx="203200" cy="1138238"/>
            </a:xfrm>
            <a:custGeom>
              <a:avLst/>
              <a:gdLst>
                <a:gd name="T0" fmla="*/ 119 w 128"/>
                <a:gd name="T1" fmla="*/ 717 h 717"/>
                <a:gd name="T2" fmla="*/ 0 w 128"/>
                <a:gd name="T3" fmla="*/ 2 h 717"/>
                <a:gd name="T4" fmla="*/ 9 w 128"/>
                <a:gd name="T5" fmla="*/ 0 h 717"/>
                <a:gd name="T6" fmla="*/ 128 w 128"/>
                <a:gd name="T7" fmla="*/ 715 h 717"/>
                <a:gd name="T8" fmla="*/ 11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119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8" y="715"/>
                  </a:lnTo>
                  <a:lnTo>
                    <a:pt x="119" y="7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36">
              <a:extLst>
                <a:ext uri="{FF2B5EF4-FFF2-40B4-BE49-F238E27FC236}">
                  <a16:creationId xmlns:a16="http://schemas.microsoft.com/office/drawing/2014/main" id="{D103B999-F797-4A0F-BA98-0C8E7113A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863" y="3771900"/>
              <a:ext cx="201613" cy="1138238"/>
            </a:xfrm>
            <a:custGeom>
              <a:avLst/>
              <a:gdLst>
                <a:gd name="T0" fmla="*/ 118 w 127"/>
                <a:gd name="T1" fmla="*/ 717 h 717"/>
                <a:gd name="T2" fmla="*/ 0 w 127"/>
                <a:gd name="T3" fmla="*/ 2 h 717"/>
                <a:gd name="T4" fmla="*/ 9 w 127"/>
                <a:gd name="T5" fmla="*/ 0 h 717"/>
                <a:gd name="T6" fmla="*/ 127 w 127"/>
                <a:gd name="T7" fmla="*/ 715 h 717"/>
                <a:gd name="T8" fmla="*/ 118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118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7" y="715"/>
                  </a:lnTo>
                  <a:lnTo>
                    <a:pt x="118" y="717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37">
              <a:extLst>
                <a:ext uri="{FF2B5EF4-FFF2-40B4-BE49-F238E27FC236}">
                  <a16:creationId xmlns:a16="http://schemas.microsoft.com/office/drawing/2014/main" id="{DF102767-8753-4F4B-8A96-98D6367B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863" y="3771900"/>
              <a:ext cx="201613" cy="1138238"/>
            </a:xfrm>
            <a:custGeom>
              <a:avLst/>
              <a:gdLst>
                <a:gd name="T0" fmla="*/ 118 w 127"/>
                <a:gd name="T1" fmla="*/ 717 h 717"/>
                <a:gd name="T2" fmla="*/ 0 w 127"/>
                <a:gd name="T3" fmla="*/ 2 h 717"/>
                <a:gd name="T4" fmla="*/ 9 w 127"/>
                <a:gd name="T5" fmla="*/ 0 h 717"/>
                <a:gd name="T6" fmla="*/ 127 w 127"/>
                <a:gd name="T7" fmla="*/ 715 h 717"/>
                <a:gd name="T8" fmla="*/ 118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118" y="71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127" y="715"/>
                  </a:lnTo>
                  <a:lnTo>
                    <a:pt x="118" y="7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38">
              <a:extLst>
                <a:ext uri="{FF2B5EF4-FFF2-40B4-BE49-F238E27FC236}">
                  <a16:creationId xmlns:a16="http://schemas.microsoft.com/office/drawing/2014/main" id="{5859D171-6557-4ECF-92B9-547681FC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901" y="4010025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39">
              <a:extLst>
                <a:ext uri="{FF2B5EF4-FFF2-40B4-BE49-F238E27FC236}">
                  <a16:creationId xmlns:a16="http://schemas.microsoft.com/office/drawing/2014/main" id="{06788117-EFED-499A-9E54-94AE4E283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4713" y="41592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40">
              <a:extLst>
                <a:ext uri="{FF2B5EF4-FFF2-40B4-BE49-F238E27FC236}">
                  <a16:creationId xmlns:a16="http://schemas.microsoft.com/office/drawing/2014/main" id="{34D00C50-55EB-4FDF-87DB-64A96523D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0113" y="43116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41">
              <a:extLst>
                <a:ext uri="{FF2B5EF4-FFF2-40B4-BE49-F238E27FC236}">
                  <a16:creationId xmlns:a16="http://schemas.microsoft.com/office/drawing/2014/main" id="{275301CE-1A32-4472-B128-8BD1EF19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4464050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2">
              <a:extLst>
                <a:ext uri="{FF2B5EF4-FFF2-40B4-BE49-F238E27FC236}">
                  <a16:creationId xmlns:a16="http://schemas.microsoft.com/office/drawing/2014/main" id="{F69FAB81-759F-4220-839F-162393676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9326" y="46116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3">
              <a:extLst>
                <a:ext uri="{FF2B5EF4-FFF2-40B4-BE49-F238E27FC236}">
                  <a16:creationId xmlns:a16="http://schemas.microsoft.com/office/drawing/2014/main" id="{D19F9FA6-CF3D-4287-A011-EDB14095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6" y="47640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44">
              <a:extLst>
                <a:ext uri="{FF2B5EF4-FFF2-40B4-BE49-F238E27FC236}">
                  <a16:creationId xmlns:a16="http://schemas.microsoft.com/office/drawing/2014/main" id="{8B675939-BB08-49B9-8190-C8155494C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6" y="3771900"/>
              <a:ext cx="201613" cy="1138238"/>
            </a:xfrm>
            <a:custGeom>
              <a:avLst/>
              <a:gdLst>
                <a:gd name="T0" fmla="*/ 9 w 127"/>
                <a:gd name="T1" fmla="*/ 717 h 717"/>
                <a:gd name="T2" fmla="*/ 0 w 127"/>
                <a:gd name="T3" fmla="*/ 715 h 717"/>
                <a:gd name="T4" fmla="*/ 118 w 127"/>
                <a:gd name="T5" fmla="*/ 0 h 717"/>
                <a:gd name="T6" fmla="*/ 127 w 127"/>
                <a:gd name="T7" fmla="*/ 2 h 717"/>
                <a:gd name="T8" fmla="*/ 9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9" y="717"/>
                  </a:moveTo>
                  <a:lnTo>
                    <a:pt x="0" y="715"/>
                  </a:lnTo>
                  <a:lnTo>
                    <a:pt x="118" y="0"/>
                  </a:lnTo>
                  <a:lnTo>
                    <a:pt x="127" y="2"/>
                  </a:lnTo>
                  <a:lnTo>
                    <a:pt x="9" y="717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45">
              <a:extLst>
                <a:ext uri="{FF2B5EF4-FFF2-40B4-BE49-F238E27FC236}">
                  <a16:creationId xmlns:a16="http://schemas.microsoft.com/office/drawing/2014/main" id="{901C1C1F-BCC6-4EF3-B948-5BC7EF128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6" y="3771900"/>
              <a:ext cx="201613" cy="1138238"/>
            </a:xfrm>
            <a:custGeom>
              <a:avLst/>
              <a:gdLst>
                <a:gd name="T0" fmla="*/ 9 w 127"/>
                <a:gd name="T1" fmla="*/ 717 h 717"/>
                <a:gd name="T2" fmla="*/ 0 w 127"/>
                <a:gd name="T3" fmla="*/ 715 h 717"/>
                <a:gd name="T4" fmla="*/ 118 w 127"/>
                <a:gd name="T5" fmla="*/ 0 h 717"/>
                <a:gd name="T6" fmla="*/ 127 w 127"/>
                <a:gd name="T7" fmla="*/ 2 h 717"/>
                <a:gd name="T8" fmla="*/ 9 w 127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17">
                  <a:moveTo>
                    <a:pt x="9" y="717"/>
                  </a:moveTo>
                  <a:lnTo>
                    <a:pt x="0" y="715"/>
                  </a:lnTo>
                  <a:lnTo>
                    <a:pt x="118" y="0"/>
                  </a:lnTo>
                  <a:lnTo>
                    <a:pt x="127" y="2"/>
                  </a:lnTo>
                  <a:lnTo>
                    <a:pt x="9" y="7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46">
              <a:extLst>
                <a:ext uri="{FF2B5EF4-FFF2-40B4-BE49-F238E27FC236}">
                  <a16:creationId xmlns:a16="http://schemas.microsoft.com/office/drawing/2014/main" id="{62EAB1D7-1077-4FED-B1AE-A7563F2C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1" y="3771900"/>
              <a:ext cx="203200" cy="1138238"/>
            </a:xfrm>
            <a:custGeom>
              <a:avLst/>
              <a:gdLst>
                <a:gd name="T0" fmla="*/ 9 w 128"/>
                <a:gd name="T1" fmla="*/ 717 h 717"/>
                <a:gd name="T2" fmla="*/ 0 w 128"/>
                <a:gd name="T3" fmla="*/ 715 h 717"/>
                <a:gd name="T4" fmla="*/ 119 w 128"/>
                <a:gd name="T5" fmla="*/ 0 h 717"/>
                <a:gd name="T6" fmla="*/ 128 w 128"/>
                <a:gd name="T7" fmla="*/ 2 h 717"/>
                <a:gd name="T8" fmla="*/ 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9" y="717"/>
                  </a:moveTo>
                  <a:lnTo>
                    <a:pt x="0" y="715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9" y="717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47">
              <a:extLst>
                <a:ext uri="{FF2B5EF4-FFF2-40B4-BE49-F238E27FC236}">
                  <a16:creationId xmlns:a16="http://schemas.microsoft.com/office/drawing/2014/main" id="{5C6622D1-6FDA-4769-B707-38143FCB4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1" y="3771900"/>
              <a:ext cx="203200" cy="1138238"/>
            </a:xfrm>
            <a:custGeom>
              <a:avLst/>
              <a:gdLst>
                <a:gd name="T0" fmla="*/ 9 w 128"/>
                <a:gd name="T1" fmla="*/ 717 h 717"/>
                <a:gd name="T2" fmla="*/ 0 w 128"/>
                <a:gd name="T3" fmla="*/ 715 h 717"/>
                <a:gd name="T4" fmla="*/ 119 w 128"/>
                <a:gd name="T5" fmla="*/ 0 h 717"/>
                <a:gd name="T6" fmla="*/ 128 w 128"/>
                <a:gd name="T7" fmla="*/ 2 h 717"/>
                <a:gd name="T8" fmla="*/ 9 w 128"/>
                <a:gd name="T9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17">
                  <a:moveTo>
                    <a:pt x="9" y="717"/>
                  </a:moveTo>
                  <a:lnTo>
                    <a:pt x="0" y="715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9" y="7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48">
              <a:extLst>
                <a:ext uri="{FF2B5EF4-FFF2-40B4-BE49-F238E27FC236}">
                  <a16:creationId xmlns:a16="http://schemas.microsoft.com/office/drawing/2014/main" id="{C33A9CD9-6C13-4EC3-9846-B09724902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826" y="4010025"/>
              <a:ext cx="346075" cy="14288"/>
            </a:xfrm>
            <a:custGeom>
              <a:avLst/>
              <a:gdLst>
                <a:gd name="T0" fmla="*/ 218 w 218"/>
                <a:gd name="T1" fmla="*/ 9 h 9"/>
                <a:gd name="T2" fmla="*/ 0 w 218"/>
                <a:gd name="T3" fmla="*/ 9 h 9"/>
                <a:gd name="T4" fmla="*/ 0 w 218"/>
                <a:gd name="T5" fmla="*/ 0 h 9"/>
                <a:gd name="T6" fmla="*/ 218 w 218"/>
                <a:gd name="T7" fmla="*/ 0 h 9"/>
                <a:gd name="T8" fmla="*/ 218 w 218"/>
                <a:gd name="T9" fmla="*/ 9 h 9"/>
                <a:gd name="T10" fmla="*/ 218 w 21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9">
                  <a:moveTo>
                    <a:pt x="21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18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49">
              <a:extLst>
                <a:ext uri="{FF2B5EF4-FFF2-40B4-BE49-F238E27FC236}">
                  <a16:creationId xmlns:a16="http://schemas.microsoft.com/office/drawing/2014/main" id="{39681E17-2800-440A-BA38-B360A093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3426" y="41592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50">
              <a:extLst>
                <a:ext uri="{FF2B5EF4-FFF2-40B4-BE49-F238E27FC236}">
                  <a16:creationId xmlns:a16="http://schemas.microsoft.com/office/drawing/2014/main" id="{D8333924-2437-4F6C-8BBE-5BDA36506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8026" y="43116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51">
              <a:extLst>
                <a:ext uri="{FF2B5EF4-FFF2-40B4-BE49-F238E27FC236}">
                  <a16:creationId xmlns:a16="http://schemas.microsoft.com/office/drawing/2014/main" id="{A0A554A3-529A-48AC-A268-41970B61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4464050"/>
              <a:ext cx="347663" cy="14288"/>
            </a:xfrm>
            <a:custGeom>
              <a:avLst/>
              <a:gdLst>
                <a:gd name="T0" fmla="*/ 219 w 219"/>
                <a:gd name="T1" fmla="*/ 9 h 9"/>
                <a:gd name="T2" fmla="*/ 0 w 219"/>
                <a:gd name="T3" fmla="*/ 9 h 9"/>
                <a:gd name="T4" fmla="*/ 0 w 219"/>
                <a:gd name="T5" fmla="*/ 0 h 9"/>
                <a:gd name="T6" fmla="*/ 219 w 219"/>
                <a:gd name="T7" fmla="*/ 0 h 9"/>
                <a:gd name="T8" fmla="*/ 219 w 219"/>
                <a:gd name="T9" fmla="*/ 9 h 9"/>
                <a:gd name="T10" fmla="*/ 219 w 21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9">
                  <a:moveTo>
                    <a:pt x="2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19" y="0"/>
                  </a:lnTo>
                  <a:lnTo>
                    <a:pt x="219" y="9"/>
                  </a:lnTo>
                  <a:lnTo>
                    <a:pt x="219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52">
              <a:extLst>
                <a:ext uri="{FF2B5EF4-FFF2-40B4-BE49-F238E27FC236}">
                  <a16:creationId xmlns:a16="http://schemas.microsoft.com/office/drawing/2014/main" id="{62323104-24D4-4DD2-8ED8-733D039A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46116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53">
              <a:extLst>
                <a:ext uri="{FF2B5EF4-FFF2-40B4-BE49-F238E27FC236}">
                  <a16:creationId xmlns:a16="http://schemas.microsoft.com/office/drawing/2014/main" id="{B54012BC-A4EE-4504-BC5D-92A9BB94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1" y="4764088"/>
              <a:ext cx="350838" cy="14288"/>
            </a:xfrm>
            <a:custGeom>
              <a:avLst/>
              <a:gdLst>
                <a:gd name="T0" fmla="*/ 221 w 221"/>
                <a:gd name="T1" fmla="*/ 9 h 9"/>
                <a:gd name="T2" fmla="*/ 0 w 221"/>
                <a:gd name="T3" fmla="*/ 9 h 9"/>
                <a:gd name="T4" fmla="*/ 0 w 221"/>
                <a:gd name="T5" fmla="*/ 0 h 9"/>
                <a:gd name="T6" fmla="*/ 221 w 221"/>
                <a:gd name="T7" fmla="*/ 0 h 9"/>
                <a:gd name="T8" fmla="*/ 221 w 221"/>
                <a:gd name="T9" fmla="*/ 9 h 9"/>
                <a:gd name="T10" fmla="*/ 221 w 2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9">
                  <a:moveTo>
                    <a:pt x="22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9"/>
                  </a:lnTo>
                  <a:lnTo>
                    <a:pt x="221" y="9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54">
              <a:extLst>
                <a:ext uri="{FF2B5EF4-FFF2-40B4-BE49-F238E27FC236}">
                  <a16:creationId xmlns:a16="http://schemas.microsoft.com/office/drawing/2014/main" id="{D890D3D3-9B66-4413-9D08-4C08C093A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3113" y="3757613"/>
              <a:ext cx="423863" cy="42863"/>
            </a:xfrm>
            <a:custGeom>
              <a:avLst/>
              <a:gdLst>
                <a:gd name="T0" fmla="*/ 267 w 267"/>
                <a:gd name="T1" fmla="*/ 27 h 27"/>
                <a:gd name="T2" fmla="*/ 0 w 267"/>
                <a:gd name="T3" fmla="*/ 27 h 27"/>
                <a:gd name="T4" fmla="*/ 0 w 267"/>
                <a:gd name="T5" fmla="*/ 0 h 27"/>
                <a:gd name="T6" fmla="*/ 267 w 267"/>
                <a:gd name="T7" fmla="*/ 0 h 27"/>
                <a:gd name="T8" fmla="*/ 267 w 267"/>
                <a:gd name="T9" fmla="*/ 27 h 27"/>
                <a:gd name="T10" fmla="*/ 267 w 267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7">
                  <a:moveTo>
                    <a:pt x="26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27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55">
              <a:extLst>
                <a:ext uri="{FF2B5EF4-FFF2-40B4-BE49-F238E27FC236}">
                  <a16:creationId xmlns:a16="http://schemas.microsoft.com/office/drawing/2014/main" id="{20625EB7-4470-4439-97E1-2C8C1DBA1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73350"/>
              <a:ext cx="481013" cy="893763"/>
            </a:xfrm>
            <a:custGeom>
              <a:avLst/>
              <a:gdLst>
                <a:gd name="T0" fmla="*/ 60 w 303"/>
                <a:gd name="T1" fmla="*/ 563 h 563"/>
                <a:gd name="T2" fmla="*/ 33 w 303"/>
                <a:gd name="T3" fmla="*/ 293 h 563"/>
                <a:gd name="T4" fmla="*/ 0 w 303"/>
                <a:gd name="T5" fmla="*/ 5 h 563"/>
                <a:gd name="T6" fmla="*/ 26 w 303"/>
                <a:gd name="T7" fmla="*/ 0 h 563"/>
                <a:gd name="T8" fmla="*/ 87 w 303"/>
                <a:gd name="T9" fmla="*/ 275 h 563"/>
                <a:gd name="T10" fmla="*/ 180 w 303"/>
                <a:gd name="T11" fmla="*/ 281 h 563"/>
                <a:gd name="T12" fmla="*/ 276 w 303"/>
                <a:gd name="T13" fmla="*/ 5 h 563"/>
                <a:gd name="T14" fmla="*/ 303 w 303"/>
                <a:gd name="T15" fmla="*/ 9 h 563"/>
                <a:gd name="T16" fmla="*/ 232 w 303"/>
                <a:gd name="T17" fmla="*/ 304 h 563"/>
                <a:gd name="T18" fmla="*/ 236 w 303"/>
                <a:gd name="T19" fmla="*/ 556 h 563"/>
                <a:gd name="T20" fmla="*/ 60 w 303"/>
                <a:gd name="T21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563">
                  <a:moveTo>
                    <a:pt x="60" y="563"/>
                  </a:moveTo>
                  <a:lnTo>
                    <a:pt x="33" y="293"/>
                  </a:lnTo>
                  <a:lnTo>
                    <a:pt x="0" y="5"/>
                  </a:lnTo>
                  <a:lnTo>
                    <a:pt x="26" y="0"/>
                  </a:lnTo>
                  <a:lnTo>
                    <a:pt x="87" y="275"/>
                  </a:lnTo>
                  <a:lnTo>
                    <a:pt x="180" y="281"/>
                  </a:lnTo>
                  <a:lnTo>
                    <a:pt x="276" y="5"/>
                  </a:lnTo>
                  <a:lnTo>
                    <a:pt x="303" y="9"/>
                  </a:lnTo>
                  <a:lnTo>
                    <a:pt x="232" y="304"/>
                  </a:lnTo>
                  <a:lnTo>
                    <a:pt x="236" y="556"/>
                  </a:lnTo>
                  <a:lnTo>
                    <a:pt x="60" y="563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56">
              <a:extLst>
                <a:ext uri="{FF2B5EF4-FFF2-40B4-BE49-F238E27FC236}">
                  <a16:creationId xmlns:a16="http://schemas.microsoft.com/office/drawing/2014/main" id="{1C9BC493-E773-42BF-9ED3-C08A58815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73350"/>
              <a:ext cx="481013" cy="893763"/>
            </a:xfrm>
            <a:custGeom>
              <a:avLst/>
              <a:gdLst>
                <a:gd name="T0" fmla="*/ 60 w 303"/>
                <a:gd name="T1" fmla="*/ 563 h 563"/>
                <a:gd name="T2" fmla="*/ 33 w 303"/>
                <a:gd name="T3" fmla="*/ 293 h 563"/>
                <a:gd name="T4" fmla="*/ 0 w 303"/>
                <a:gd name="T5" fmla="*/ 5 h 563"/>
                <a:gd name="T6" fmla="*/ 26 w 303"/>
                <a:gd name="T7" fmla="*/ 0 h 563"/>
                <a:gd name="T8" fmla="*/ 87 w 303"/>
                <a:gd name="T9" fmla="*/ 275 h 563"/>
                <a:gd name="T10" fmla="*/ 180 w 303"/>
                <a:gd name="T11" fmla="*/ 281 h 563"/>
                <a:gd name="T12" fmla="*/ 276 w 303"/>
                <a:gd name="T13" fmla="*/ 5 h 563"/>
                <a:gd name="T14" fmla="*/ 303 w 303"/>
                <a:gd name="T15" fmla="*/ 9 h 563"/>
                <a:gd name="T16" fmla="*/ 232 w 303"/>
                <a:gd name="T17" fmla="*/ 304 h 563"/>
                <a:gd name="T18" fmla="*/ 236 w 303"/>
                <a:gd name="T19" fmla="*/ 556 h 563"/>
                <a:gd name="T20" fmla="*/ 60 w 303"/>
                <a:gd name="T21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563">
                  <a:moveTo>
                    <a:pt x="60" y="563"/>
                  </a:moveTo>
                  <a:lnTo>
                    <a:pt x="33" y="293"/>
                  </a:lnTo>
                  <a:lnTo>
                    <a:pt x="0" y="5"/>
                  </a:lnTo>
                  <a:lnTo>
                    <a:pt x="26" y="0"/>
                  </a:lnTo>
                  <a:lnTo>
                    <a:pt x="87" y="275"/>
                  </a:lnTo>
                  <a:lnTo>
                    <a:pt x="180" y="281"/>
                  </a:lnTo>
                  <a:lnTo>
                    <a:pt x="276" y="5"/>
                  </a:lnTo>
                  <a:lnTo>
                    <a:pt x="303" y="9"/>
                  </a:lnTo>
                  <a:lnTo>
                    <a:pt x="232" y="304"/>
                  </a:lnTo>
                  <a:lnTo>
                    <a:pt x="236" y="556"/>
                  </a:lnTo>
                  <a:lnTo>
                    <a:pt x="60" y="5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57">
              <a:extLst>
                <a:ext uri="{FF2B5EF4-FFF2-40B4-BE49-F238E27FC236}">
                  <a16:creationId xmlns:a16="http://schemas.microsoft.com/office/drawing/2014/main" id="{7FF543AC-21A9-48CC-9DFF-03B6512F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1" y="2914650"/>
              <a:ext cx="169863" cy="195263"/>
            </a:xfrm>
            <a:custGeom>
              <a:avLst/>
              <a:gdLst>
                <a:gd name="T0" fmla="*/ 3 w 48"/>
                <a:gd name="T1" fmla="*/ 19 h 55"/>
                <a:gd name="T2" fmla="*/ 16 w 48"/>
                <a:gd name="T3" fmla="*/ 52 h 55"/>
                <a:gd name="T4" fmla="*/ 45 w 48"/>
                <a:gd name="T5" fmla="*/ 30 h 55"/>
                <a:gd name="T6" fmla="*/ 30 w 48"/>
                <a:gd name="T7" fmla="*/ 4 h 55"/>
                <a:gd name="T8" fmla="*/ 3 w 48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5">
                  <a:moveTo>
                    <a:pt x="3" y="19"/>
                  </a:moveTo>
                  <a:cubicBezTo>
                    <a:pt x="0" y="30"/>
                    <a:pt x="5" y="49"/>
                    <a:pt x="16" y="52"/>
                  </a:cubicBezTo>
                  <a:cubicBezTo>
                    <a:pt x="28" y="55"/>
                    <a:pt x="42" y="42"/>
                    <a:pt x="45" y="30"/>
                  </a:cubicBezTo>
                  <a:cubicBezTo>
                    <a:pt x="48" y="19"/>
                    <a:pt x="41" y="7"/>
                    <a:pt x="30" y="4"/>
                  </a:cubicBezTo>
                  <a:cubicBezTo>
                    <a:pt x="18" y="0"/>
                    <a:pt x="6" y="7"/>
                    <a:pt x="3" y="19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58">
              <a:extLst>
                <a:ext uri="{FF2B5EF4-FFF2-40B4-BE49-F238E27FC236}">
                  <a16:creationId xmlns:a16="http://schemas.microsoft.com/office/drawing/2014/main" id="{37D411DA-C1CE-4974-818A-7C5289793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1" y="2921000"/>
              <a:ext cx="131763" cy="174625"/>
            </a:xfrm>
            <a:custGeom>
              <a:avLst/>
              <a:gdLst>
                <a:gd name="T0" fmla="*/ 7 w 37"/>
                <a:gd name="T1" fmla="*/ 10 h 49"/>
                <a:gd name="T2" fmla="*/ 0 w 37"/>
                <a:gd name="T3" fmla="*/ 6 h 49"/>
                <a:gd name="T4" fmla="*/ 0 w 37"/>
                <a:gd name="T5" fmla="*/ 5 h 49"/>
                <a:gd name="T6" fmla="*/ 19 w 37"/>
                <a:gd name="T7" fmla="*/ 2 h 49"/>
                <a:gd name="T8" fmla="*/ 34 w 37"/>
                <a:gd name="T9" fmla="*/ 28 h 49"/>
                <a:gd name="T10" fmla="*/ 15 w 37"/>
                <a:gd name="T11" fmla="*/ 49 h 49"/>
                <a:gd name="T12" fmla="*/ 17 w 37"/>
                <a:gd name="T13" fmla="*/ 42 h 49"/>
                <a:gd name="T14" fmla="*/ 25 w 37"/>
                <a:gd name="T15" fmla="*/ 15 h 49"/>
                <a:gd name="T16" fmla="*/ 7 w 37"/>
                <a:gd name="T17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9">
                  <a:moveTo>
                    <a:pt x="7" y="10"/>
                  </a:moveTo>
                  <a:cubicBezTo>
                    <a:pt x="5" y="10"/>
                    <a:pt x="2" y="8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1"/>
                    <a:pt x="12" y="0"/>
                    <a:pt x="19" y="2"/>
                  </a:cubicBezTo>
                  <a:cubicBezTo>
                    <a:pt x="30" y="5"/>
                    <a:pt x="37" y="17"/>
                    <a:pt x="34" y="28"/>
                  </a:cubicBezTo>
                  <a:cubicBezTo>
                    <a:pt x="32" y="37"/>
                    <a:pt x="24" y="46"/>
                    <a:pt x="15" y="49"/>
                  </a:cubicBezTo>
                  <a:cubicBezTo>
                    <a:pt x="16" y="47"/>
                    <a:pt x="16" y="45"/>
                    <a:pt x="17" y="42"/>
                  </a:cubicBezTo>
                  <a:cubicBezTo>
                    <a:pt x="19" y="33"/>
                    <a:pt x="22" y="24"/>
                    <a:pt x="25" y="15"/>
                  </a:cubicBezTo>
                  <a:cubicBezTo>
                    <a:pt x="19" y="14"/>
                    <a:pt x="13" y="12"/>
                    <a:pt x="7" y="10"/>
                  </a:cubicBezTo>
                  <a:close/>
                </a:path>
              </a:pathLst>
            </a:custGeom>
            <a:solidFill>
              <a:srgbClr val="3E3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59">
              <a:extLst>
                <a:ext uri="{FF2B5EF4-FFF2-40B4-BE49-F238E27FC236}">
                  <a16:creationId xmlns:a16="http://schemas.microsoft.com/office/drawing/2014/main" id="{83003EEA-808C-4A87-A99A-750A57C2B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976" y="3013075"/>
              <a:ext cx="49213" cy="46038"/>
            </a:xfrm>
            <a:custGeom>
              <a:avLst/>
              <a:gdLst>
                <a:gd name="T0" fmla="*/ 6 w 14"/>
                <a:gd name="T1" fmla="*/ 2 h 13"/>
                <a:gd name="T2" fmla="*/ 11 w 14"/>
                <a:gd name="T3" fmla="*/ 1 h 13"/>
                <a:gd name="T4" fmla="*/ 13 w 14"/>
                <a:gd name="T5" fmla="*/ 2 h 13"/>
                <a:gd name="T6" fmla="*/ 14 w 14"/>
                <a:gd name="T7" fmla="*/ 5 h 13"/>
                <a:gd name="T8" fmla="*/ 7 w 14"/>
                <a:gd name="T9" fmla="*/ 12 h 13"/>
                <a:gd name="T10" fmla="*/ 4 w 14"/>
                <a:gd name="T11" fmla="*/ 13 h 13"/>
                <a:gd name="T12" fmla="*/ 2 w 14"/>
                <a:gd name="T13" fmla="*/ 11 h 13"/>
                <a:gd name="T14" fmla="*/ 6 w 14"/>
                <a:gd name="T1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6" y="2"/>
                  </a:moveTo>
                  <a:cubicBezTo>
                    <a:pt x="7" y="1"/>
                    <a:pt x="10" y="0"/>
                    <a:pt x="11" y="1"/>
                  </a:cubicBezTo>
                  <a:cubicBezTo>
                    <a:pt x="12" y="1"/>
                    <a:pt x="12" y="1"/>
                    <a:pt x="13" y="2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3" y="8"/>
                    <a:pt x="10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3" y="12"/>
                    <a:pt x="3" y="12"/>
                    <a:pt x="2" y="11"/>
                  </a:cubicBezTo>
                  <a:cubicBezTo>
                    <a:pt x="0" y="8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60">
              <a:extLst>
                <a:ext uri="{FF2B5EF4-FFF2-40B4-BE49-F238E27FC236}">
                  <a16:creationId xmlns:a16="http://schemas.microsoft.com/office/drawing/2014/main" id="{14D017B6-2A23-4AE2-892D-7E6EED43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01" y="3484563"/>
              <a:ext cx="287338" cy="741363"/>
            </a:xfrm>
            <a:custGeom>
              <a:avLst/>
              <a:gdLst>
                <a:gd name="T0" fmla="*/ 181 w 181"/>
                <a:gd name="T1" fmla="*/ 45 h 467"/>
                <a:gd name="T2" fmla="*/ 154 w 181"/>
                <a:gd name="T3" fmla="*/ 458 h 467"/>
                <a:gd name="T4" fmla="*/ 125 w 181"/>
                <a:gd name="T5" fmla="*/ 458 h 467"/>
                <a:gd name="T6" fmla="*/ 101 w 181"/>
                <a:gd name="T7" fmla="*/ 47 h 467"/>
                <a:gd name="T8" fmla="*/ 76 w 181"/>
                <a:gd name="T9" fmla="*/ 50 h 467"/>
                <a:gd name="T10" fmla="*/ 61 w 181"/>
                <a:gd name="T11" fmla="*/ 467 h 467"/>
                <a:gd name="T12" fmla="*/ 38 w 181"/>
                <a:gd name="T13" fmla="*/ 467 h 467"/>
                <a:gd name="T14" fmla="*/ 5 w 181"/>
                <a:gd name="T15" fmla="*/ 52 h 467"/>
                <a:gd name="T16" fmla="*/ 0 w 181"/>
                <a:gd name="T17" fmla="*/ 0 h 467"/>
                <a:gd name="T18" fmla="*/ 181 w 181"/>
                <a:gd name="T19" fmla="*/ 3 h 467"/>
                <a:gd name="T20" fmla="*/ 181 w 181"/>
                <a:gd name="T21" fmla="*/ 45 h 467"/>
                <a:gd name="T22" fmla="*/ 181 w 181"/>
                <a:gd name="T23" fmla="*/ 4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467">
                  <a:moveTo>
                    <a:pt x="181" y="45"/>
                  </a:moveTo>
                  <a:lnTo>
                    <a:pt x="154" y="458"/>
                  </a:lnTo>
                  <a:lnTo>
                    <a:pt x="125" y="458"/>
                  </a:lnTo>
                  <a:lnTo>
                    <a:pt x="101" y="47"/>
                  </a:lnTo>
                  <a:lnTo>
                    <a:pt x="76" y="50"/>
                  </a:lnTo>
                  <a:lnTo>
                    <a:pt x="61" y="467"/>
                  </a:lnTo>
                  <a:lnTo>
                    <a:pt x="38" y="467"/>
                  </a:lnTo>
                  <a:lnTo>
                    <a:pt x="5" y="52"/>
                  </a:lnTo>
                  <a:lnTo>
                    <a:pt x="0" y="0"/>
                  </a:lnTo>
                  <a:lnTo>
                    <a:pt x="181" y="3"/>
                  </a:lnTo>
                  <a:lnTo>
                    <a:pt x="181" y="45"/>
                  </a:lnTo>
                  <a:lnTo>
                    <a:pt x="181" y="45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1">
              <a:extLst>
                <a:ext uri="{FF2B5EF4-FFF2-40B4-BE49-F238E27FC236}">
                  <a16:creationId xmlns:a16="http://schemas.microsoft.com/office/drawing/2014/main" id="{2DBF4381-5002-4898-8F8A-3ED9C32B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363" y="4211638"/>
              <a:ext cx="149225" cy="25400"/>
            </a:xfrm>
            <a:custGeom>
              <a:avLst/>
              <a:gdLst>
                <a:gd name="T0" fmla="*/ 31 w 94"/>
                <a:gd name="T1" fmla="*/ 0 h 16"/>
                <a:gd name="T2" fmla="*/ 94 w 94"/>
                <a:gd name="T3" fmla="*/ 7 h 16"/>
                <a:gd name="T4" fmla="*/ 92 w 94"/>
                <a:gd name="T5" fmla="*/ 16 h 16"/>
                <a:gd name="T6" fmla="*/ 0 w 94"/>
                <a:gd name="T7" fmla="*/ 16 h 16"/>
                <a:gd name="T8" fmla="*/ 2 w 94"/>
                <a:gd name="T9" fmla="*/ 0 h 16"/>
                <a:gd name="T10" fmla="*/ 31 w 9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">
                  <a:moveTo>
                    <a:pt x="31" y="0"/>
                  </a:moveTo>
                  <a:lnTo>
                    <a:pt x="94" y="7"/>
                  </a:lnTo>
                  <a:lnTo>
                    <a:pt x="92" y="16"/>
                  </a:lnTo>
                  <a:lnTo>
                    <a:pt x="0" y="16"/>
                  </a:lnTo>
                  <a:lnTo>
                    <a:pt x="2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62">
              <a:extLst>
                <a:ext uri="{FF2B5EF4-FFF2-40B4-BE49-F238E27FC236}">
                  <a16:creationId xmlns:a16="http://schemas.microsoft.com/office/drawing/2014/main" id="{B3ABF80D-59F2-4D84-8824-7A4962D7B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363" y="4211638"/>
              <a:ext cx="149225" cy="25400"/>
            </a:xfrm>
            <a:custGeom>
              <a:avLst/>
              <a:gdLst>
                <a:gd name="T0" fmla="*/ 31 w 94"/>
                <a:gd name="T1" fmla="*/ 0 h 16"/>
                <a:gd name="T2" fmla="*/ 94 w 94"/>
                <a:gd name="T3" fmla="*/ 7 h 16"/>
                <a:gd name="T4" fmla="*/ 92 w 94"/>
                <a:gd name="T5" fmla="*/ 16 h 16"/>
                <a:gd name="T6" fmla="*/ 0 w 94"/>
                <a:gd name="T7" fmla="*/ 16 h 16"/>
                <a:gd name="T8" fmla="*/ 2 w 94"/>
                <a:gd name="T9" fmla="*/ 0 h 16"/>
                <a:gd name="T10" fmla="*/ 31 w 9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">
                  <a:moveTo>
                    <a:pt x="31" y="0"/>
                  </a:moveTo>
                  <a:lnTo>
                    <a:pt x="94" y="7"/>
                  </a:lnTo>
                  <a:lnTo>
                    <a:pt x="92" y="16"/>
                  </a:lnTo>
                  <a:lnTo>
                    <a:pt x="0" y="16"/>
                  </a:lnTo>
                  <a:lnTo>
                    <a:pt x="2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63">
              <a:extLst>
                <a:ext uri="{FF2B5EF4-FFF2-40B4-BE49-F238E27FC236}">
                  <a16:creationId xmlns:a16="http://schemas.microsoft.com/office/drawing/2014/main" id="{8D25112D-CE51-4C95-ADDD-7EFE65254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4225925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3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3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64">
              <a:extLst>
                <a:ext uri="{FF2B5EF4-FFF2-40B4-BE49-F238E27FC236}">
                  <a16:creationId xmlns:a16="http://schemas.microsoft.com/office/drawing/2014/main" id="{085A0822-2966-433C-9CC3-ADF58051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4225925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3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3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5">
              <a:extLst>
                <a:ext uri="{FF2B5EF4-FFF2-40B4-BE49-F238E27FC236}">
                  <a16:creationId xmlns:a16="http://schemas.microsoft.com/office/drawing/2014/main" id="{5F2AC837-350C-4D88-9DCD-1B0C4425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8613" y="3009900"/>
              <a:ext cx="138113" cy="117475"/>
            </a:xfrm>
            <a:custGeom>
              <a:avLst/>
              <a:gdLst>
                <a:gd name="T0" fmla="*/ 28 w 39"/>
                <a:gd name="T1" fmla="*/ 8 h 33"/>
                <a:gd name="T2" fmla="*/ 8 w 39"/>
                <a:gd name="T3" fmla="*/ 0 h 33"/>
                <a:gd name="T4" fmla="*/ 7 w 39"/>
                <a:gd name="T5" fmla="*/ 0 h 33"/>
                <a:gd name="T6" fmla="*/ 6 w 39"/>
                <a:gd name="T7" fmla="*/ 2 h 33"/>
                <a:gd name="T8" fmla="*/ 3 w 39"/>
                <a:gd name="T9" fmla="*/ 7 h 33"/>
                <a:gd name="T10" fmla="*/ 1 w 39"/>
                <a:gd name="T11" fmla="*/ 12 h 33"/>
                <a:gd name="T12" fmla="*/ 1 w 39"/>
                <a:gd name="T13" fmla="*/ 20 h 33"/>
                <a:gd name="T14" fmla="*/ 2 w 39"/>
                <a:gd name="T15" fmla="*/ 25 h 33"/>
                <a:gd name="T16" fmla="*/ 10 w 39"/>
                <a:gd name="T17" fmla="*/ 31 h 33"/>
                <a:gd name="T18" fmla="*/ 20 w 39"/>
                <a:gd name="T19" fmla="*/ 33 h 33"/>
                <a:gd name="T20" fmla="*/ 27 w 39"/>
                <a:gd name="T21" fmla="*/ 31 h 33"/>
                <a:gd name="T22" fmla="*/ 33 w 39"/>
                <a:gd name="T23" fmla="*/ 18 h 33"/>
                <a:gd name="T24" fmla="*/ 33 w 39"/>
                <a:gd name="T25" fmla="*/ 14 h 33"/>
                <a:gd name="T26" fmla="*/ 34 w 39"/>
                <a:gd name="T27" fmla="*/ 11 h 33"/>
                <a:gd name="T28" fmla="*/ 36 w 39"/>
                <a:gd name="T29" fmla="*/ 4 h 33"/>
                <a:gd name="T30" fmla="*/ 32 w 39"/>
                <a:gd name="T31" fmla="*/ 6 h 33"/>
                <a:gd name="T32" fmla="*/ 28 w 39"/>
                <a:gd name="T3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3">
                  <a:moveTo>
                    <a:pt x="28" y="8"/>
                  </a:moveTo>
                  <a:cubicBezTo>
                    <a:pt x="21" y="8"/>
                    <a:pt x="15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0" y="15"/>
                    <a:pt x="0" y="17"/>
                    <a:pt x="1" y="20"/>
                  </a:cubicBezTo>
                  <a:cubicBezTo>
                    <a:pt x="1" y="21"/>
                    <a:pt x="2" y="23"/>
                    <a:pt x="2" y="25"/>
                  </a:cubicBezTo>
                  <a:cubicBezTo>
                    <a:pt x="4" y="28"/>
                    <a:pt x="7" y="30"/>
                    <a:pt x="10" y="31"/>
                  </a:cubicBezTo>
                  <a:cubicBezTo>
                    <a:pt x="13" y="33"/>
                    <a:pt x="17" y="33"/>
                    <a:pt x="20" y="33"/>
                  </a:cubicBezTo>
                  <a:cubicBezTo>
                    <a:pt x="22" y="32"/>
                    <a:pt x="25" y="32"/>
                    <a:pt x="27" y="31"/>
                  </a:cubicBezTo>
                  <a:cubicBezTo>
                    <a:pt x="31" y="29"/>
                    <a:pt x="34" y="23"/>
                    <a:pt x="33" y="18"/>
                  </a:cubicBezTo>
                  <a:cubicBezTo>
                    <a:pt x="33" y="17"/>
                    <a:pt x="33" y="16"/>
                    <a:pt x="33" y="14"/>
                  </a:cubicBezTo>
                  <a:cubicBezTo>
                    <a:pt x="33" y="13"/>
                    <a:pt x="34" y="12"/>
                    <a:pt x="34" y="11"/>
                  </a:cubicBezTo>
                  <a:cubicBezTo>
                    <a:pt x="35" y="10"/>
                    <a:pt x="39" y="4"/>
                    <a:pt x="36" y="4"/>
                  </a:cubicBezTo>
                  <a:cubicBezTo>
                    <a:pt x="35" y="4"/>
                    <a:pt x="33" y="5"/>
                    <a:pt x="32" y="6"/>
                  </a:cubicBezTo>
                  <a:cubicBezTo>
                    <a:pt x="31" y="7"/>
                    <a:pt x="29" y="7"/>
                    <a:pt x="28" y="8"/>
                  </a:cubicBezTo>
                  <a:close/>
                </a:path>
              </a:pathLst>
            </a:custGeom>
            <a:solidFill>
              <a:srgbClr val="3E3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66">
              <a:extLst>
                <a:ext uri="{FF2B5EF4-FFF2-40B4-BE49-F238E27FC236}">
                  <a16:creationId xmlns:a16="http://schemas.microsoft.com/office/drawing/2014/main" id="{7EE35670-31AC-4C52-B45C-5785020B6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38 w 60"/>
                <a:gd name="T3" fmla="*/ 96 h 96"/>
                <a:gd name="T4" fmla="*/ 60 w 60"/>
                <a:gd name="T5" fmla="*/ 4 h 96"/>
                <a:gd name="T6" fmla="*/ 38 w 60"/>
                <a:gd name="T7" fmla="*/ 96 h 96"/>
                <a:gd name="T8" fmla="*/ 0 w 60"/>
                <a:gd name="T9" fmla="*/ 96 h 96"/>
                <a:gd name="T10" fmla="*/ 0 w 60"/>
                <a:gd name="T11" fmla="*/ 96 h 96"/>
                <a:gd name="T12" fmla="*/ 33 w 60"/>
                <a:gd name="T13" fmla="*/ 0 h 96"/>
                <a:gd name="T14" fmla="*/ 0 w 6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38" y="96"/>
                  </a:lnTo>
                  <a:lnTo>
                    <a:pt x="60" y="4"/>
                  </a:lnTo>
                  <a:lnTo>
                    <a:pt x="38" y="96"/>
                  </a:lnTo>
                  <a:close/>
                  <a:moveTo>
                    <a:pt x="0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67">
              <a:extLst>
                <a:ext uri="{FF2B5EF4-FFF2-40B4-BE49-F238E27FC236}">
                  <a16:creationId xmlns:a16="http://schemas.microsoft.com/office/drawing/2014/main" id="{82FFB5A8-9431-4126-8F0F-8AA63F252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38 w 60"/>
                <a:gd name="T3" fmla="*/ 96 h 96"/>
                <a:gd name="T4" fmla="*/ 60 w 60"/>
                <a:gd name="T5" fmla="*/ 4 h 96"/>
                <a:gd name="T6" fmla="*/ 38 w 60"/>
                <a:gd name="T7" fmla="*/ 96 h 96"/>
                <a:gd name="T8" fmla="*/ 0 w 60"/>
                <a:gd name="T9" fmla="*/ 96 h 96"/>
                <a:gd name="T10" fmla="*/ 0 w 60"/>
                <a:gd name="T11" fmla="*/ 96 h 96"/>
                <a:gd name="T12" fmla="*/ 33 w 60"/>
                <a:gd name="T13" fmla="*/ 0 h 96"/>
                <a:gd name="T14" fmla="*/ 0 w 6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38" y="96"/>
                  </a:lnTo>
                  <a:lnTo>
                    <a:pt x="60" y="4"/>
                  </a:lnTo>
                  <a:lnTo>
                    <a:pt x="38" y="96"/>
                  </a:lnTo>
                  <a:moveTo>
                    <a:pt x="0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8">
              <a:extLst>
                <a:ext uri="{FF2B5EF4-FFF2-40B4-BE49-F238E27FC236}">
                  <a16:creationId xmlns:a16="http://schemas.microsoft.com/office/drawing/2014/main" id="{19AD4482-D79E-432A-85A0-E16ED057A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0 w 60"/>
                <a:gd name="T3" fmla="*/ 96 h 96"/>
                <a:gd name="T4" fmla="*/ 33 w 60"/>
                <a:gd name="T5" fmla="*/ 0 h 96"/>
                <a:gd name="T6" fmla="*/ 60 w 60"/>
                <a:gd name="T7" fmla="*/ 4 h 96"/>
                <a:gd name="T8" fmla="*/ 38 w 6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60" y="4"/>
                  </a:lnTo>
                  <a:lnTo>
                    <a:pt x="38" y="96"/>
                  </a:lnTo>
                  <a:close/>
                </a:path>
              </a:pathLst>
            </a:custGeom>
            <a:solidFill>
              <a:srgbClr val="C8D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69">
              <a:extLst>
                <a:ext uri="{FF2B5EF4-FFF2-40B4-BE49-F238E27FC236}">
                  <a16:creationId xmlns:a16="http://schemas.microsoft.com/office/drawing/2014/main" id="{F8CEF7CC-F929-4722-A460-56366E0E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1" y="2681288"/>
              <a:ext cx="95250" cy="152400"/>
            </a:xfrm>
            <a:custGeom>
              <a:avLst/>
              <a:gdLst>
                <a:gd name="T0" fmla="*/ 38 w 60"/>
                <a:gd name="T1" fmla="*/ 96 h 96"/>
                <a:gd name="T2" fmla="*/ 0 w 60"/>
                <a:gd name="T3" fmla="*/ 96 h 96"/>
                <a:gd name="T4" fmla="*/ 33 w 60"/>
                <a:gd name="T5" fmla="*/ 0 h 96"/>
                <a:gd name="T6" fmla="*/ 60 w 60"/>
                <a:gd name="T7" fmla="*/ 4 h 96"/>
                <a:gd name="T8" fmla="*/ 38 w 6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6">
                  <a:moveTo>
                    <a:pt x="38" y="96"/>
                  </a:moveTo>
                  <a:lnTo>
                    <a:pt x="0" y="96"/>
                  </a:lnTo>
                  <a:lnTo>
                    <a:pt x="33" y="0"/>
                  </a:lnTo>
                  <a:lnTo>
                    <a:pt x="60" y="4"/>
                  </a:lnTo>
                  <a:lnTo>
                    <a:pt x="38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70">
              <a:extLst>
                <a:ext uri="{FF2B5EF4-FFF2-40B4-BE49-F238E27FC236}">
                  <a16:creationId xmlns:a16="http://schemas.microsoft.com/office/drawing/2014/main" id="{ED51BFAA-FA04-42A7-ADAA-E4F88860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81288"/>
              <a:ext cx="17463" cy="152400"/>
            </a:xfrm>
            <a:custGeom>
              <a:avLst/>
              <a:gdLst>
                <a:gd name="T0" fmla="*/ 11 w 11"/>
                <a:gd name="T1" fmla="*/ 96 h 96"/>
                <a:gd name="T2" fmla="*/ 11 w 11"/>
                <a:gd name="T3" fmla="*/ 96 h 96"/>
                <a:gd name="T4" fmla="*/ 0 w 11"/>
                <a:gd name="T5" fmla="*/ 0 h 96"/>
                <a:gd name="T6" fmla="*/ 11 w 11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6">
                  <a:moveTo>
                    <a:pt x="11" y="96"/>
                  </a:moveTo>
                  <a:lnTo>
                    <a:pt x="11" y="96"/>
                  </a:lnTo>
                  <a:lnTo>
                    <a:pt x="0" y="0"/>
                  </a:lnTo>
                  <a:lnTo>
                    <a:pt x="11" y="96"/>
                  </a:ln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71">
              <a:extLst>
                <a:ext uri="{FF2B5EF4-FFF2-40B4-BE49-F238E27FC236}">
                  <a16:creationId xmlns:a16="http://schemas.microsoft.com/office/drawing/2014/main" id="{68EFF825-BF55-485A-9435-3E926609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81288"/>
              <a:ext cx="17463" cy="152400"/>
            </a:xfrm>
            <a:custGeom>
              <a:avLst/>
              <a:gdLst>
                <a:gd name="T0" fmla="*/ 11 w 11"/>
                <a:gd name="T1" fmla="*/ 96 h 96"/>
                <a:gd name="T2" fmla="*/ 11 w 11"/>
                <a:gd name="T3" fmla="*/ 96 h 96"/>
                <a:gd name="T4" fmla="*/ 0 w 11"/>
                <a:gd name="T5" fmla="*/ 0 h 96"/>
                <a:gd name="T6" fmla="*/ 11 w 11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6">
                  <a:moveTo>
                    <a:pt x="11" y="96"/>
                  </a:moveTo>
                  <a:lnTo>
                    <a:pt x="11" y="96"/>
                  </a:lnTo>
                  <a:lnTo>
                    <a:pt x="0" y="0"/>
                  </a:lnTo>
                  <a:lnTo>
                    <a:pt x="11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72">
              <a:extLst>
                <a:ext uri="{FF2B5EF4-FFF2-40B4-BE49-F238E27FC236}">
                  <a16:creationId xmlns:a16="http://schemas.microsoft.com/office/drawing/2014/main" id="{707B04CF-568B-4C98-8785-F1AA065F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73350"/>
              <a:ext cx="77788" cy="160338"/>
            </a:xfrm>
            <a:custGeom>
              <a:avLst/>
              <a:gdLst>
                <a:gd name="T0" fmla="*/ 49 w 49"/>
                <a:gd name="T1" fmla="*/ 101 h 101"/>
                <a:gd name="T2" fmla="*/ 11 w 49"/>
                <a:gd name="T3" fmla="*/ 101 h 101"/>
                <a:gd name="T4" fmla="*/ 0 w 49"/>
                <a:gd name="T5" fmla="*/ 5 h 101"/>
                <a:gd name="T6" fmla="*/ 26 w 49"/>
                <a:gd name="T7" fmla="*/ 0 h 101"/>
                <a:gd name="T8" fmla="*/ 49 w 4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1">
                  <a:moveTo>
                    <a:pt x="49" y="101"/>
                  </a:moveTo>
                  <a:lnTo>
                    <a:pt x="11" y="101"/>
                  </a:lnTo>
                  <a:lnTo>
                    <a:pt x="0" y="5"/>
                  </a:lnTo>
                  <a:lnTo>
                    <a:pt x="26" y="0"/>
                  </a:lnTo>
                  <a:lnTo>
                    <a:pt x="49" y="101"/>
                  </a:lnTo>
                  <a:close/>
                </a:path>
              </a:pathLst>
            </a:custGeom>
            <a:solidFill>
              <a:srgbClr val="C8D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73">
              <a:extLst>
                <a:ext uri="{FF2B5EF4-FFF2-40B4-BE49-F238E27FC236}">
                  <a16:creationId xmlns:a16="http://schemas.microsoft.com/office/drawing/2014/main" id="{A07740E6-8DC5-4B12-B10B-6D5C76508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673350"/>
              <a:ext cx="77788" cy="160338"/>
            </a:xfrm>
            <a:custGeom>
              <a:avLst/>
              <a:gdLst>
                <a:gd name="T0" fmla="*/ 49 w 49"/>
                <a:gd name="T1" fmla="*/ 101 h 101"/>
                <a:gd name="T2" fmla="*/ 11 w 49"/>
                <a:gd name="T3" fmla="*/ 101 h 101"/>
                <a:gd name="T4" fmla="*/ 0 w 49"/>
                <a:gd name="T5" fmla="*/ 5 h 101"/>
                <a:gd name="T6" fmla="*/ 26 w 49"/>
                <a:gd name="T7" fmla="*/ 0 h 101"/>
                <a:gd name="T8" fmla="*/ 49 w 4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01">
                  <a:moveTo>
                    <a:pt x="49" y="101"/>
                  </a:moveTo>
                  <a:lnTo>
                    <a:pt x="11" y="101"/>
                  </a:lnTo>
                  <a:lnTo>
                    <a:pt x="0" y="5"/>
                  </a:lnTo>
                  <a:lnTo>
                    <a:pt x="26" y="0"/>
                  </a:lnTo>
                  <a:lnTo>
                    <a:pt x="49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74">
              <a:extLst>
                <a:ext uri="{FF2B5EF4-FFF2-40B4-BE49-F238E27FC236}">
                  <a16:creationId xmlns:a16="http://schemas.microsoft.com/office/drawing/2014/main" id="{E4F073B6-36F4-49A7-9717-328198093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2212975"/>
              <a:ext cx="1633538" cy="449263"/>
            </a:xfrm>
            <a:custGeom>
              <a:avLst/>
              <a:gdLst>
                <a:gd name="T0" fmla="*/ 426 w 461"/>
                <a:gd name="T1" fmla="*/ 0 h 127"/>
                <a:gd name="T2" fmla="*/ 35 w 461"/>
                <a:gd name="T3" fmla="*/ 0 h 127"/>
                <a:gd name="T4" fmla="*/ 0 w 461"/>
                <a:gd name="T5" fmla="*/ 34 h 127"/>
                <a:gd name="T6" fmla="*/ 0 w 461"/>
                <a:gd name="T7" fmla="*/ 93 h 127"/>
                <a:gd name="T8" fmla="*/ 35 w 461"/>
                <a:gd name="T9" fmla="*/ 127 h 127"/>
                <a:gd name="T10" fmla="*/ 426 w 461"/>
                <a:gd name="T11" fmla="*/ 127 h 127"/>
                <a:gd name="T12" fmla="*/ 461 w 461"/>
                <a:gd name="T13" fmla="*/ 93 h 127"/>
                <a:gd name="T14" fmla="*/ 461 w 461"/>
                <a:gd name="T15" fmla="*/ 34 h 127"/>
                <a:gd name="T16" fmla="*/ 426 w 461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27">
                  <a:moveTo>
                    <a:pt x="42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5" y="127"/>
                    <a:pt x="35" y="127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45" y="127"/>
                    <a:pt x="461" y="112"/>
                    <a:pt x="461" y="93"/>
                  </a:cubicBezTo>
                  <a:cubicBezTo>
                    <a:pt x="461" y="34"/>
                    <a:pt x="461" y="34"/>
                    <a:pt x="461" y="34"/>
                  </a:cubicBezTo>
                  <a:cubicBezTo>
                    <a:pt x="461" y="15"/>
                    <a:pt x="445" y="0"/>
                    <a:pt x="426" y="0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75">
              <a:extLst>
                <a:ext uri="{FF2B5EF4-FFF2-40B4-BE49-F238E27FC236}">
                  <a16:creationId xmlns:a16="http://schemas.microsoft.com/office/drawing/2014/main" id="{0E27F439-C1A1-47B4-A970-637F88722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1076" y="2212975"/>
              <a:ext cx="1633538" cy="449263"/>
            </a:xfrm>
            <a:custGeom>
              <a:avLst/>
              <a:gdLst>
                <a:gd name="T0" fmla="*/ 426 w 461"/>
                <a:gd name="T1" fmla="*/ 0 h 127"/>
                <a:gd name="T2" fmla="*/ 35 w 461"/>
                <a:gd name="T3" fmla="*/ 0 h 127"/>
                <a:gd name="T4" fmla="*/ 0 w 461"/>
                <a:gd name="T5" fmla="*/ 34 h 127"/>
                <a:gd name="T6" fmla="*/ 0 w 461"/>
                <a:gd name="T7" fmla="*/ 93 h 127"/>
                <a:gd name="T8" fmla="*/ 35 w 461"/>
                <a:gd name="T9" fmla="*/ 127 h 127"/>
                <a:gd name="T10" fmla="*/ 426 w 461"/>
                <a:gd name="T11" fmla="*/ 127 h 127"/>
                <a:gd name="T12" fmla="*/ 461 w 461"/>
                <a:gd name="T13" fmla="*/ 93 h 127"/>
                <a:gd name="T14" fmla="*/ 461 w 461"/>
                <a:gd name="T15" fmla="*/ 34 h 127"/>
                <a:gd name="T16" fmla="*/ 426 w 461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27">
                  <a:moveTo>
                    <a:pt x="42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16" y="127"/>
                    <a:pt x="35" y="127"/>
                  </a:cubicBezTo>
                  <a:cubicBezTo>
                    <a:pt x="426" y="127"/>
                    <a:pt x="426" y="127"/>
                    <a:pt x="426" y="127"/>
                  </a:cubicBezTo>
                  <a:cubicBezTo>
                    <a:pt x="445" y="127"/>
                    <a:pt x="461" y="112"/>
                    <a:pt x="461" y="93"/>
                  </a:cubicBezTo>
                  <a:cubicBezTo>
                    <a:pt x="461" y="34"/>
                    <a:pt x="461" y="34"/>
                    <a:pt x="461" y="34"/>
                  </a:cubicBezTo>
                  <a:cubicBezTo>
                    <a:pt x="461" y="15"/>
                    <a:pt x="445" y="0"/>
                    <a:pt x="426" y="0"/>
                  </a:cubicBez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76">
              <a:extLst>
                <a:ext uri="{FF2B5EF4-FFF2-40B4-BE49-F238E27FC236}">
                  <a16:creationId xmlns:a16="http://schemas.microsoft.com/office/drawing/2014/main" id="{20B9EF43-60AC-43AA-B8A0-492FE83E1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6313" y="2305050"/>
              <a:ext cx="269875" cy="279400"/>
            </a:xfrm>
            <a:custGeom>
              <a:avLst/>
              <a:gdLst>
                <a:gd name="T0" fmla="*/ 32 w 76"/>
                <a:gd name="T1" fmla="*/ 8 h 79"/>
                <a:gd name="T2" fmla="*/ 55 w 76"/>
                <a:gd name="T3" fmla="*/ 32 h 79"/>
                <a:gd name="T4" fmla="*/ 32 w 76"/>
                <a:gd name="T5" fmla="*/ 55 h 79"/>
                <a:gd name="T6" fmla="*/ 8 w 76"/>
                <a:gd name="T7" fmla="*/ 32 h 79"/>
                <a:gd name="T8" fmla="*/ 32 w 76"/>
                <a:gd name="T9" fmla="*/ 8 h 79"/>
                <a:gd name="T10" fmla="*/ 75 w 76"/>
                <a:gd name="T11" fmla="*/ 72 h 79"/>
                <a:gd name="T12" fmla="*/ 56 w 76"/>
                <a:gd name="T13" fmla="*/ 52 h 79"/>
                <a:gd name="T14" fmla="*/ 64 w 76"/>
                <a:gd name="T15" fmla="*/ 32 h 79"/>
                <a:gd name="T16" fmla="*/ 32 w 76"/>
                <a:gd name="T17" fmla="*/ 0 h 79"/>
                <a:gd name="T18" fmla="*/ 0 w 76"/>
                <a:gd name="T19" fmla="*/ 32 h 79"/>
                <a:gd name="T20" fmla="*/ 32 w 76"/>
                <a:gd name="T21" fmla="*/ 64 h 79"/>
                <a:gd name="T22" fmla="*/ 50 w 76"/>
                <a:gd name="T23" fmla="*/ 58 h 79"/>
                <a:gd name="T24" fmla="*/ 69 w 76"/>
                <a:gd name="T25" fmla="*/ 78 h 79"/>
                <a:gd name="T26" fmla="*/ 72 w 76"/>
                <a:gd name="T27" fmla="*/ 79 h 79"/>
                <a:gd name="T28" fmla="*/ 75 w 76"/>
                <a:gd name="T29" fmla="*/ 78 h 79"/>
                <a:gd name="T30" fmla="*/ 75 w 76"/>
                <a:gd name="T31" fmla="*/ 7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79">
                  <a:moveTo>
                    <a:pt x="32" y="8"/>
                  </a:moveTo>
                  <a:cubicBezTo>
                    <a:pt x="45" y="8"/>
                    <a:pt x="55" y="19"/>
                    <a:pt x="55" y="32"/>
                  </a:cubicBezTo>
                  <a:cubicBezTo>
                    <a:pt x="55" y="45"/>
                    <a:pt x="45" y="55"/>
                    <a:pt x="32" y="55"/>
                  </a:cubicBezTo>
                  <a:cubicBezTo>
                    <a:pt x="19" y="55"/>
                    <a:pt x="8" y="45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lose/>
                  <a:moveTo>
                    <a:pt x="75" y="7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61" y="47"/>
                    <a:pt x="64" y="3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ubicBezTo>
                    <a:pt x="38" y="64"/>
                    <a:pt x="45" y="62"/>
                    <a:pt x="50" y="5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8"/>
                    <a:pt x="71" y="79"/>
                    <a:pt x="72" y="79"/>
                  </a:cubicBezTo>
                  <a:cubicBezTo>
                    <a:pt x="73" y="79"/>
                    <a:pt x="74" y="78"/>
                    <a:pt x="75" y="78"/>
                  </a:cubicBezTo>
                  <a:cubicBezTo>
                    <a:pt x="76" y="76"/>
                    <a:pt x="76" y="73"/>
                    <a:pt x="75" y="72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78">
              <a:extLst>
                <a:ext uri="{FF2B5EF4-FFF2-40B4-BE49-F238E27FC236}">
                  <a16:creationId xmlns:a16="http://schemas.microsoft.com/office/drawing/2014/main" id="{5D238CF2-262F-4199-AADB-FF18A18A1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40213"/>
              <a:ext cx="22225" cy="28575"/>
            </a:xfrm>
            <a:custGeom>
              <a:avLst/>
              <a:gdLst>
                <a:gd name="T0" fmla="*/ 14 w 14"/>
                <a:gd name="T1" fmla="*/ 18 h 18"/>
                <a:gd name="T2" fmla="*/ 5 w 14"/>
                <a:gd name="T3" fmla="*/ 18 h 18"/>
                <a:gd name="T4" fmla="*/ 0 w 14"/>
                <a:gd name="T5" fmla="*/ 0 h 18"/>
                <a:gd name="T6" fmla="*/ 9 w 14"/>
                <a:gd name="T7" fmla="*/ 0 h 18"/>
                <a:gd name="T8" fmla="*/ 1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18"/>
                  </a:moveTo>
                  <a:lnTo>
                    <a:pt x="5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79">
              <a:extLst>
                <a:ext uri="{FF2B5EF4-FFF2-40B4-BE49-F238E27FC236}">
                  <a16:creationId xmlns:a16="http://schemas.microsoft.com/office/drawing/2014/main" id="{FA2F35D0-C2D0-491C-9FF1-5D0E67B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4240213"/>
              <a:ext cx="22225" cy="28575"/>
            </a:xfrm>
            <a:custGeom>
              <a:avLst/>
              <a:gdLst>
                <a:gd name="T0" fmla="*/ 14 w 14"/>
                <a:gd name="T1" fmla="*/ 18 h 18"/>
                <a:gd name="T2" fmla="*/ 5 w 14"/>
                <a:gd name="T3" fmla="*/ 18 h 18"/>
                <a:gd name="T4" fmla="*/ 0 w 14"/>
                <a:gd name="T5" fmla="*/ 0 h 18"/>
                <a:gd name="T6" fmla="*/ 9 w 14"/>
                <a:gd name="T7" fmla="*/ 0 h 18"/>
                <a:gd name="T8" fmla="*/ 1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18"/>
                  </a:moveTo>
                  <a:lnTo>
                    <a:pt x="5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14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80">
              <a:extLst>
                <a:ext uri="{FF2B5EF4-FFF2-40B4-BE49-F238E27FC236}">
                  <a16:creationId xmlns:a16="http://schemas.microsoft.com/office/drawing/2014/main" id="{9D0F087A-DE0A-4169-B25C-F896E2B5C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4240213"/>
              <a:ext cx="138113" cy="11113"/>
            </a:xfrm>
            <a:custGeom>
              <a:avLst/>
              <a:gdLst>
                <a:gd name="T0" fmla="*/ 0 w 87"/>
                <a:gd name="T1" fmla="*/ 7 h 7"/>
                <a:gd name="T2" fmla="*/ 0 w 87"/>
                <a:gd name="T3" fmla="*/ 0 h 7"/>
                <a:gd name="T4" fmla="*/ 87 w 87"/>
                <a:gd name="T5" fmla="*/ 0 h 7"/>
                <a:gd name="T6" fmla="*/ 87 w 87"/>
                <a:gd name="T7" fmla="*/ 4 h 7"/>
                <a:gd name="T8" fmla="*/ 0 w 8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">
                  <a:moveTo>
                    <a:pt x="0" y="7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81">
              <a:extLst>
                <a:ext uri="{FF2B5EF4-FFF2-40B4-BE49-F238E27FC236}">
                  <a16:creationId xmlns:a16="http://schemas.microsoft.com/office/drawing/2014/main" id="{B329FA06-0CD4-4560-8E94-134552760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4240213"/>
              <a:ext cx="138113" cy="11113"/>
            </a:xfrm>
            <a:custGeom>
              <a:avLst/>
              <a:gdLst>
                <a:gd name="T0" fmla="*/ 0 w 87"/>
                <a:gd name="T1" fmla="*/ 7 h 7"/>
                <a:gd name="T2" fmla="*/ 0 w 87"/>
                <a:gd name="T3" fmla="*/ 0 h 7"/>
                <a:gd name="T4" fmla="*/ 87 w 87"/>
                <a:gd name="T5" fmla="*/ 0 h 7"/>
                <a:gd name="T6" fmla="*/ 87 w 87"/>
                <a:gd name="T7" fmla="*/ 4 h 7"/>
                <a:gd name="T8" fmla="*/ 0 w 8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">
                  <a:moveTo>
                    <a:pt x="0" y="7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4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82">
              <a:extLst>
                <a:ext uri="{FF2B5EF4-FFF2-40B4-BE49-F238E27FC236}">
                  <a16:creationId xmlns:a16="http://schemas.microsoft.com/office/drawing/2014/main" id="{0E6F6D80-4C45-4F0D-8774-63A06F8BD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2563" y="2620963"/>
              <a:ext cx="74613" cy="69850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83">
              <a:extLst>
                <a:ext uri="{FF2B5EF4-FFF2-40B4-BE49-F238E27FC236}">
                  <a16:creationId xmlns:a16="http://schemas.microsoft.com/office/drawing/2014/main" id="{F71D8D32-43BE-4EC0-8FD9-A69D3EC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4363" y="2630488"/>
              <a:ext cx="71438" cy="71438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84">
              <a:extLst>
                <a:ext uri="{FF2B5EF4-FFF2-40B4-BE49-F238E27FC236}">
                  <a16:creationId xmlns:a16="http://schemas.microsoft.com/office/drawing/2014/main" id="{C38416EC-ABAE-4258-9938-FF4CCDDFD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938" y="2741613"/>
              <a:ext cx="88900" cy="87313"/>
            </a:xfrm>
            <a:custGeom>
              <a:avLst/>
              <a:gdLst>
                <a:gd name="T0" fmla="*/ 23 w 25"/>
                <a:gd name="T1" fmla="*/ 9 h 25"/>
                <a:gd name="T2" fmla="*/ 17 w 25"/>
                <a:gd name="T3" fmla="*/ 23 h 25"/>
                <a:gd name="T4" fmla="*/ 3 w 25"/>
                <a:gd name="T5" fmla="*/ 17 h 25"/>
                <a:gd name="T6" fmla="*/ 9 w 25"/>
                <a:gd name="T7" fmla="*/ 2 h 25"/>
                <a:gd name="T8" fmla="*/ 23 w 25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3" y="9"/>
                  </a:moveTo>
                  <a:cubicBezTo>
                    <a:pt x="25" y="14"/>
                    <a:pt x="23" y="21"/>
                    <a:pt x="17" y="23"/>
                  </a:cubicBezTo>
                  <a:cubicBezTo>
                    <a:pt x="11" y="25"/>
                    <a:pt x="5" y="22"/>
                    <a:pt x="3" y="17"/>
                  </a:cubicBezTo>
                  <a:cubicBezTo>
                    <a:pt x="0" y="11"/>
                    <a:pt x="3" y="4"/>
                    <a:pt x="9" y="2"/>
                  </a:cubicBezTo>
                  <a:cubicBezTo>
                    <a:pt x="15" y="0"/>
                    <a:pt x="21" y="3"/>
                    <a:pt x="23" y="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85">
              <a:extLst>
                <a:ext uri="{FF2B5EF4-FFF2-40B4-BE49-F238E27FC236}">
                  <a16:creationId xmlns:a16="http://schemas.microsoft.com/office/drawing/2014/main" id="{6AF62581-AC71-4E46-A0B2-B65D3DF92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4551" y="2532063"/>
              <a:ext cx="620713" cy="620713"/>
            </a:xfrm>
            <a:custGeom>
              <a:avLst/>
              <a:gdLst>
                <a:gd name="T0" fmla="*/ 148 w 175"/>
                <a:gd name="T1" fmla="*/ 20 h 175"/>
                <a:gd name="T2" fmla="*/ 54 w 175"/>
                <a:gd name="T3" fmla="*/ 3 h 175"/>
                <a:gd name="T4" fmla="*/ 19 w 175"/>
                <a:gd name="T5" fmla="*/ 27 h 175"/>
                <a:gd name="T6" fmla="*/ 3 w 175"/>
                <a:gd name="T7" fmla="*/ 121 h 175"/>
                <a:gd name="T8" fmla="*/ 27 w 175"/>
                <a:gd name="T9" fmla="*/ 156 h 175"/>
                <a:gd name="T10" fmla="*/ 121 w 175"/>
                <a:gd name="T11" fmla="*/ 172 h 175"/>
                <a:gd name="T12" fmla="*/ 155 w 175"/>
                <a:gd name="T13" fmla="*/ 148 h 175"/>
                <a:gd name="T14" fmla="*/ 172 w 175"/>
                <a:gd name="T15" fmla="*/ 54 h 175"/>
                <a:gd name="T16" fmla="*/ 148 w 175"/>
                <a:gd name="T17" fmla="*/ 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148" y="20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38" y="0"/>
                    <a:pt x="22" y="11"/>
                    <a:pt x="19" y="27"/>
                  </a:cubicBezTo>
                  <a:cubicBezTo>
                    <a:pt x="3" y="121"/>
                    <a:pt x="3" y="121"/>
                    <a:pt x="3" y="121"/>
                  </a:cubicBezTo>
                  <a:cubicBezTo>
                    <a:pt x="0" y="137"/>
                    <a:pt x="11" y="153"/>
                    <a:pt x="27" y="15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37" y="175"/>
                    <a:pt x="153" y="164"/>
                    <a:pt x="155" y="1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5" y="38"/>
                    <a:pt x="164" y="22"/>
                    <a:pt x="148" y="20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86">
              <a:extLst>
                <a:ext uri="{FF2B5EF4-FFF2-40B4-BE49-F238E27FC236}">
                  <a16:creationId xmlns:a16="http://schemas.microsoft.com/office/drawing/2014/main" id="{62E36E16-C6AA-43E9-9561-85D83E71D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4214813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4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87">
              <a:extLst>
                <a:ext uri="{FF2B5EF4-FFF2-40B4-BE49-F238E27FC236}">
                  <a16:creationId xmlns:a16="http://schemas.microsoft.com/office/drawing/2014/main" id="{AEC417E8-DFF7-40A8-BA73-8CE968636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088" y="2776538"/>
              <a:ext cx="428625" cy="141288"/>
            </a:xfrm>
            <a:custGeom>
              <a:avLst/>
              <a:gdLst>
                <a:gd name="T0" fmla="*/ 11 w 270"/>
                <a:gd name="T1" fmla="*/ 0 h 89"/>
                <a:gd name="T2" fmla="*/ 75 w 270"/>
                <a:gd name="T3" fmla="*/ 24 h 89"/>
                <a:gd name="T4" fmla="*/ 270 w 270"/>
                <a:gd name="T5" fmla="*/ 45 h 89"/>
                <a:gd name="T6" fmla="*/ 205 w 270"/>
                <a:gd name="T7" fmla="*/ 89 h 89"/>
                <a:gd name="T8" fmla="*/ 69 w 270"/>
                <a:gd name="T9" fmla="*/ 56 h 89"/>
                <a:gd name="T10" fmla="*/ 0 w 270"/>
                <a:gd name="T11" fmla="*/ 24 h 89"/>
                <a:gd name="T12" fmla="*/ 11 w 270"/>
                <a:gd name="T13" fmla="*/ 0 h 89"/>
                <a:gd name="T14" fmla="*/ 11 w 270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89">
                  <a:moveTo>
                    <a:pt x="11" y="0"/>
                  </a:moveTo>
                  <a:lnTo>
                    <a:pt x="75" y="24"/>
                  </a:lnTo>
                  <a:lnTo>
                    <a:pt x="270" y="45"/>
                  </a:lnTo>
                  <a:lnTo>
                    <a:pt x="205" y="89"/>
                  </a:lnTo>
                  <a:lnTo>
                    <a:pt x="69" y="56"/>
                  </a:lnTo>
                  <a:lnTo>
                    <a:pt x="0" y="2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88">
              <a:extLst>
                <a:ext uri="{FF2B5EF4-FFF2-40B4-BE49-F238E27FC236}">
                  <a16:creationId xmlns:a16="http://schemas.microsoft.com/office/drawing/2014/main" id="{9E169A4F-024B-42C8-A138-378EE2811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051" y="2662238"/>
              <a:ext cx="195263" cy="195263"/>
            </a:xfrm>
            <a:custGeom>
              <a:avLst/>
              <a:gdLst>
                <a:gd name="T0" fmla="*/ 50 w 55"/>
                <a:gd name="T1" fmla="*/ 19 h 55"/>
                <a:gd name="T2" fmla="*/ 36 w 55"/>
                <a:gd name="T3" fmla="*/ 50 h 55"/>
                <a:gd name="T4" fmla="*/ 5 w 55"/>
                <a:gd name="T5" fmla="*/ 36 h 55"/>
                <a:gd name="T6" fmla="*/ 19 w 55"/>
                <a:gd name="T7" fmla="*/ 5 h 55"/>
                <a:gd name="T8" fmla="*/ 50 w 55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19"/>
                  </a:moveTo>
                  <a:cubicBezTo>
                    <a:pt x="55" y="31"/>
                    <a:pt x="49" y="45"/>
                    <a:pt x="36" y="50"/>
                  </a:cubicBezTo>
                  <a:cubicBezTo>
                    <a:pt x="24" y="55"/>
                    <a:pt x="10" y="49"/>
                    <a:pt x="5" y="36"/>
                  </a:cubicBezTo>
                  <a:cubicBezTo>
                    <a:pt x="0" y="24"/>
                    <a:pt x="6" y="9"/>
                    <a:pt x="19" y="5"/>
                  </a:cubicBezTo>
                  <a:cubicBezTo>
                    <a:pt x="31" y="0"/>
                    <a:pt x="45" y="6"/>
                    <a:pt x="50" y="1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89">
              <a:extLst>
                <a:ext uri="{FF2B5EF4-FFF2-40B4-BE49-F238E27FC236}">
                  <a16:creationId xmlns:a16="http://schemas.microsoft.com/office/drawing/2014/main" id="{46740184-874A-4619-A556-321961126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713" y="3084513"/>
              <a:ext cx="152400" cy="673100"/>
            </a:xfrm>
            <a:custGeom>
              <a:avLst/>
              <a:gdLst>
                <a:gd name="T0" fmla="*/ 96 w 96"/>
                <a:gd name="T1" fmla="*/ 0 h 424"/>
                <a:gd name="T2" fmla="*/ 74 w 96"/>
                <a:gd name="T3" fmla="*/ 226 h 424"/>
                <a:gd name="T4" fmla="*/ 80 w 96"/>
                <a:gd name="T5" fmla="*/ 424 h 424"/>
                <a:gd name="T6" fmla="*/ 4 w 96"/>
                <a:gd name="T7" fmla="*/ 424 h 424"/>
                <a:gd name="T8" fmla="*/ 0 w 96"/>
                <a:gd name="T9" fmla="*/ 409 h 424"/>
                <a:gd name="T10" fmla="*/ 54 w 96"/>
                <a:gd name="T11" fmla="*/ 402 h 424"/>
                <a:gd name="T12" fmla="*/ 25 w 96"/>
                <a:gd name="T13" fmla="*/ 226 h 424"/>
                <a:gd name="T14" fmla="*/ 0 w 96"/>
                <a:gd name="T15" fmla="*/ 9 h 424"/>
                <a:gd name="T16" fmla="*/ 96 w 96"/>
                <a:gd name="T17" fmla="*/ 0 h 424"/>
                <a:gd name="T18" fmla="*/ 96 w 96"/>
                <a:gd name="T1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24">
                  <a:moveTo>
                    <a:pt x="96" y="0"/>
                  </a:moveTo>
                  <a:lnTo>
                    <a:pt x="74" y="226"/>
                  </a:lnTo>
                  <a:lnTo>
                    <a:pt x="80" y="424"/>
                  </a:lnTo>
                  <a:lnTo>
                    <a:pt x="4" y="424"/>
                  </a:lnTo>
                  <a:lnTo>
                    <a:pt x="0" y="409"/>
                  </a:lnTo>
                  <a:lnTo>
                    <a:pt x="54" y="402"/>
                  </a:lnTo>
                  <a:lnTo>
                    <a:pt x="25" y="226"/>
                  </a:lnTo>
                  <a:lnTo>
                    <a:pt x="0" y="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95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90">
              <a:extLst>
                <a:ext uri="{FF2B5EF4-FFF2-40B4-BE49-F238E27FC236}">
                  <a16:creationId xmlns:a16="http://schemas.microsoft.com/office/drawing/2014/main" id="{F2C4ED10-B7CC-4DAB-BAA0-1178198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1" y="2811463"/>
              <a:ext cx="693738" cy="301625"/>
            </a:xfrm>
            <a:custGeom>
              <a:avLst/>
              <a:gdLst>
                <a:gd name="T0" fmla="*/ 4 w 196"/>
                <a:gd name="T1" fmla="*/ 0 h 85"/>
                <a:gd name="T2" fmla="*/ 73 w 196"/>
                <a:gd name="T3" fmla="*/ 16 h 85"/>
                <a:gd name="T4" fmla="*/ 101 w 196"/>
                <a:gd name="T5" fmla="*/ 13 h 85"/>
                <a:gd name="T6" fmla="*/ 131 w 196"/>
                <a:gd name="T7" fmla="*/ 6 h 85"/>
                <a:gd name="T8" fmla="*/ 196 w 196"/>
                <a:gd name="T9" fmla="*/ 37 h 85"/>
                <a:gd name="T10" fmla="*/ 161 w 196"/>
                <a:gd name="T11" fmla="*/ 85 h 85"/>
                <a:gd name="T12" fmla="*/ 102 w 196"/>
                <a:gd name="T13" fmla="*/ 36 h 85"/>
                <a:gd name="T14" fmla="*/ 67 w 196"/>
                <a:gd name="T15" fmla="*/ 35 h 85"/>
                <a:gd name="T16" fmla="*/ 0 w 196"/>
                <a:gd name="T17" fmla="*/ 11 h 85"/>
                <a:gd name="T18" fmla="*/ 4 w 196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85">
                  <a:moveTo>
                    <a:pt x="4" y="0"/>
                  </a:moveTo>
                  <a:cubicBezTo>
                    <a:pt x="17" y="5"/>
                    <a:pt x="59" y="17"/>
                    <a:pt x="73" y="16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31" y="6"/>
                    <a:pt x="131" y="6"/>
                    <a:pt x="131" y="6"/>
                  </a:cubicBezTo>
                  <a:cubicBezTo>
                    <a:pt x="196" y="37"/>
                    <a:pt x="196" y="37"/>
                    <a:pt x="196" y="37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53" y="34"/>
                    <a:pt x="12" y="18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91">
              <a:extLst>
                <a:ext uri="{FF2B5EF4-FFF2-40B4-BE49-F238E27FC236}">
                  <a16:creationId xmlns:a16="http://schemas.microsoft.com/office/drawing/2014/main" id="{D94E0AF4-7F5F-4871-9DDC-CF8B79BB9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2655888"/>
              <a:ext cx="161925" cy="177800"/>
            </a:xfrm>
            <a:custGeom>
              <a:avLst/>
              <a:gdLst>
                <a:gd name="T0" fmla="*/ 39 w 46"/>
                <a:gd name="T1" fmla="*/ 14 h 50"/>
                <a:gd name="T2" fmla="*/ 2 w 46"/>
                <a:gd name="T3" fmla="*/ 6 h 50"/>
                <a:gd name="T4" fmla="*/ 0 w 46"/>
                <a:gd name="T5" fmla="*/ 7 h 50"/>
                <a:gd name="T6" fmla="*/ 2 w 46"/>
                <a:gd name="T7" fmla="*/ 12 h 50"/>
                <a:gd name="T8" fmla="*/ 18 w 46"/>
                <a:gd name="T9" fmla="*/ 21 h 50"/>
                <a:gd name="T10" fmla="*/ 19 w 46"/>
                <a:gd name="T11" fmla="*/ 25 h 50"/>
                <a:gd name="T12" fmla="*/ 22 w 46"/>
                <a:gd name="T13" fmla="*/ 23 h 50"/>
                <a:gd name="T14" fmla="*/ 27 w 46"/>
                <a:gd name="T15" fmla="*/ 23 h 50"/>
                <a:gd name="T16" fmla="*/ 29 w 46"/>
                <a:gd name="T17" fmla="*/ 36 h 50"/>
                <a:gd name="T18" fmla="*/ 25 w 46"/>
                <a:gd name="T19" fmla="*/ 38 h 50"/>
                <a:gd name="T20" fmla="*/ 24 w 46"/>
                <a:gd name="T21" fmla="*/ 39 h 50"/>
                <a:gd name="T22" fmla="*/ 26 w 46"/>
                <a:gd name="T23" fmla="*/ 50 h 50"/>
                <a:gd name="T24" fmla="*/ 39 w 46"/>
                <a:gd name="T2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50">
                  <a:moveTo>
                    <a:pt x="39" y="14"/>
                  </a:moveTo>
                  <a:cubicBezTo>
                    <a:pt x="34" y="3"/>
                    <a:pt x="14" y="0"/>
                    <a:pt x="2" y="6"/>
                  </a:cubicBezTo>
                  <a:cubicBezTo>
                    <a:pt x="2" y="6"/>
                    <a:pt x="1" y="6"/>
                    <a:pt x="0" y="7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5" y="17"/>
                    <a:pt x="12" y="21"/>
                    <a:pt x="18" y="21"/>
                  </a:cubicBezTo>
                  <a:cubicBezTo>
                    <a:pt x="18" y="21"/>
                    <a:pt x="19" y="23"/>
                    <a:pt x="19" y="25"/>
                  </a:cubicBezTo>
                  <a:cubicBezTo>
                    <a:pt x="20" y="24"/>
                    <a:pt x="21" y="23"/>
                    <a:pt x="22" y="23"/>
                  </a:cubicBezTo>
                  <a:cubicBezTo>
                    <a:pt x="24" y="22"/>
                    <a:pt x="26" y="22"/>
                    <a:pt x="27" y="23"/>
                  </a:cubicBezTo>
                  <a:cubicBezTo>
                    <a:pt x="33" y="24"/>
                    <a:pt x="33" y="32"/>
                    <a:pt x="29" y="36"/>
                  </a:cubicBezTo>
                  <a:cubicBezTo>
                    <a:pt x="28" y="37"/>
                    <a:pt x="26" y="38"/>
                    <a:pt x="25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6"/>
                    <a:pt x="24" y="47"/>
                    <a:pt x="26" y="50"/>
                  </a:cubicBezTo>
                  <a:cubicBezTo>
                    <a:pt x="35" y="43"/>
                    <a:pt x="46" y="30"/>
                    <a:pt x="39" y="14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92">
              <a:extLst>
                <a:ext uri="{FF2B5EF4-FFF2-40B4-BE49-F238E27FC236}">
                  <a16:creationId xmlns:a16="http://schemas.microsoft.com/office/drawing/2014/main" id="{721B71EE-93B2-4CF9-93F1-E36F5158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2788" y="2946400"/>
              <a:ext cx="630238" cy="276225"/>
            </a:xfrm>
            <a:custGeom>
              <a:avLst/>
              <a:gdLst>
                <a:gd name="T0" fmla="*/ 355 w 397"/>
                <a:gd name="T1" fmla="*/ 58 h 174"/>
                <a:gd name="T2" fmla="*/ 225 w 397"/>
                <a:gd name="T3" fmla="*/ 114 h 174"/>
                <a:gd name="T4" fmla="*/ 76 w 397"/>
                <a:gd name="T5" fmla="*/ 0 h 174"/>
                <a:gd name="T6" fmla="*/ 0 w 397"/>
                <a:gd name="T7" fmla="*/ 105 h 174"/>
                <a:gd name="T8" fmla="*/ 225 w 397"/>
                <a:gd name="T9" fmla="*/ 174 h 174"/>
                <a:gd name="T10" fmla="*/ 359 w 397"/>
                <a:gd name="T11" fmla="*/ 83 h 174"/>
                <a:gd name="T12" fmla="*/ 386 w 397"/>
                <a:gd name="T13" fmla="*/ 116 h 174"/>
                <a:gd name="T14" fmla="*/ 397 w 397"/>
                <a:gd name="T15" fmla="*/ 107 h 174"/>
                <a:gd name="T16" fmla="*/ 355 w 397"/>
                <a:gd name="T17" fmla="*/ 58 h 174"/>
                <a:gd name="T18" fmla="*/ 355 w 397"/>
                <a:gd name="T19" fmla="*/ 5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174">
                  <a:moveTo>
                    <a:pt x="355" y="58"/>
                  </a:moveTo>
                  <a:lnTo>
                    <a:pt x="225" y="114"/>
                  </a:lnTo>
                  <a:lnTo>
                    <a:pt x="76" y="0"/>
                  </a:lnTo>
                  <a:lnTo>
                    <a:pt x="0" y="105"/>
                  </a:lnTo>
                  <a:lnTo>
                    <a:pt x="225" y="174"/>
                  </a:lnTo>
                  <a:lnTo>
                    <a:pt x="359" y="83"/>
                  </a:lnTo>
                  <a:lnTo>
                    <a:pt x="386" y="116"/>
                  </a:lnTo>
                  <a:lnTo>
                    <a:pt x="397" y="107"/>
                  </a:lnTo>
                  <a:lnTo>
                    <a:pt x="355" y="58"/>
                  </a:lnTo>
                  <a:lnTo>
                    <a:pt x="355" y="58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93">
              <a:extLst>
                <a:ext uri="{FF2B5EF4-FFF2-40B4-BE49-F238E27FC236}">
                  <a16:creationId xmlns:a16="http://schemas.microsoft.com/office/drawing/2014/main" id="{C5A12F3B-4ACC-499D-8EEC-1CC811BA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6" y="2779713"/>
              <a:ext cx="88900" cy="88900"/>
            </a:xfrm>
            <a:custGeom>
              <a:avLst/>
              <a:gdLst>
                <a:gd name="T0" fmla="*/ 22 w 25"/>
                <a:gd name="T1" fmla="*/ 9 h 25"/>
                <a:gd name="T2" fmla="*/ 16 w 25"/>
                <a:gd name="T3" fmla="*/ 23 h 25"/>
                <a:gd name="T4" fmla="*/ 2 w 25"/>
                <a:gd name="T5" fmla="*/ 17 h 25"/>
                <a:gd name="T6" fmla="*/ 8 w 25"/>
                <a:gd name="T7" fmla="*/ 3 h 25"/>
                <a:gd name="T8" fmla="*/ 22 w 25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2" y="9"/>
                  </a:moveTo>
                  <a:cubicBezTo>
                    <a:pt x="25" y="15"/>
                    <a:pt x="22" y="21"/>
                    <a:pt x="16" y="23"/>
                  </a:cubicBezTo>
                  <a:cubicBezTo>
                    <a:pt x="10" y="25"/>
                    <a:pt x="4" y="22"/>
                    <a:pt x="2" y="17"/>
                  </a:cubicBezTo>
                  <a:cubicBezTo>
                    <a:pt x="0" y="11"/>
                    <a:pt x="2" y="5"/>
                    <a:pt x="8" y="3"/>
                  </a:cubicBezTo>
                  <a:cubicBezTo>
                    <a:pt x="14" y="0"/>
                    <a:pt x="20" y="3"/>
                    <a:pt x="22" y="9"/>
                  </a:cubicBezTo>
                  <a:close/>
                </a:path>
              </a:pathLst>
            </a:custGeom>
            <a:solidFill>
              <a:srgbClr val="92B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94">
              <a:extLst>
                <a:ext uri="{FF2B5EF4-FFF2-40B4-BE49-F238E27FC236}">
                  <a16:creationId xmlns:a16="http://schemas.microsoft.com/office/drawing/2014/main" id="{7CC99545-6DF3-4E89-9B0B-1FC2CE673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9651" y="1822450"/>
              <a:ext cx="276225" cy="2789238"/>
            </a:xfrm>
            <a:custGeom>
              <a:avLst/>
              <a:gdLst>
                <a:gd name="T0" fmla="*/ 156 w 174"/>
                <a:gd name="T1" fmla="*/ 18 h 1757"/>
                <a:gd name="T2" fmla="*/ 18 w 174"/>
                <a:gd name="T3" fmla="*/ 18 h 1757"/>
                <a:gd name="T4" fmla="*/ 18 w 174"/>
                <a:gd name="T5" fmla="*/ 1740 h 1757"/>
                <a:gd name="T6" fmla="*/ 156 w 174"/>
                <a:gd name="T7" fmla="*/ 1740 h 1757"/>
                <a:gd name="T8" fmla="*/ 156 w 174"/>
                <a:gd name="T9" fmla="*/ 18 h 1757"/>
                <a:gd name="T10" fmla="*/ 156 w 174"/>
                <a:gd name="T11" fmla="*/ 18 h 1757"/>
                <a:gd name="T12" fmla="*/ 0 w 174"/>
                <a:gd name="T13" fmla="*/ 0 h 1757"/>
                <a:gd name="T14" fmla="*/ 174 w 174"/>
                <a:gd name="T15" fmla="*/ 0 h 1757"/>
                <a:gd name="T16" fmla="*/ 174 w 174"/>
                <a:gd name="T17" fmla="*/ 1757 h 1757"/>
                <a:gd name="T18" fmla="*/ 0 w 174"/>
                <a:gd name="T19" fmla="*/ 1757 h 1757"/>
                <a:gd name="T20" fmla="*/ 0 w 174"/>
                <a:gd name="T21" fmla="*/ 0 h 1757"/>
                <a:gd name="T22" fmla="*/ 0 w 174"/>
                <a:gd name="T23" fmla="*/ 0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757">
                  <a:moveTo>
                    <a:pt x="156" y="18"/>
                  </a:moveTo>
                  <a:lnTo>
                    <a:pt x="18" y="18"/>
                  </a:lnTo>
                  <a:lnTo>
                    <a:pt x="18" y="1740"/>
                  </a:lnTo>
                  <a:lnTo>
                    <a:pt x="156" y="1740"/>
                  </a:lnTo>
                  <a:lnTo>
                    <a:pt x="156" y="18"/>
                  </a:lnTo>
                  <a:lnTo>
                    <a:pt x="156" y="18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757"/>
                  </a:lnTo>
                  <a:lnTo>
                    <a:pt x="0" y="17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95">
              <a:extLst>
                <a:ext uri="{FF2B5EF4-FFF2-40B4-BE49-F238E27FC236}">
                  <a16:creationId xmlns:a16="http://schemas.microsoft.com/office/drawing/2014/main" id="{CAD17D2A-E9D0-431D-B3E5-EC55FCB0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4459288"/>
              <a:ext cx="355600" cy="255588"/>
            </a:xfrm>
            <a:custGeom>
              <a:avLst/>
              <a:gdLst>
                <a:gd name="T0" fmla="*/ 0 w 224"/>
                <a:gd name="T1" fmla="*/ 161 h 161"/>
                <a:gd name="T2" fmla="*/ 224 w 224"/>
                <a:gd name="T3" fmla="*/ 161 h 161"/>
                <a:gd name="T4" fmla="*/ 224 w 224"/>
                <a:gd name="T5" fmla="*/ 0 h 161"/>
                <a:gd name="T6" fmla="*/ 0 w 224"/>
                <a:gd name="T7" fmla="*/ 0 h 161"/>
                <a:gd name="T8" fmla="*/ 0 w 224"/>
                <a:gd name="T9" fmla="*/ 161 h 161"/>
                <a:gd name="T10" fmla="*/ 0 w 224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61">
                  <a:moveTo>
                    <a:pt x="0" y="161"/>
                  </a:moveTo>
                  <a:lnTo>
                    <a:pt x="224" y="161"/>
                  </a:lnTo>
                  <a:lnTo>
                    <a:pt x="224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96">
              <a:extLst>
                <a:ext uri="{FF2B5EF4-FFF2-40B4-BE49-F238E27FC236}">
                  <a16:creationId xmlns:a16="http://schemas.microsoft.com/office/drawing/2014/main" id="{1BAD5024-BD6D-4E39-BD4A-DACBCB1C0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170238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97">
              <a:extLst>
                <a:ext uri="{FF2B5EF4-FFF2-40B4-BE49-F238E27FC236}">
                  <a16:creationId xmlns:a16="http://schemas.microsoft.com/office/drawing/2014/main" id="{79733C43-08C1-4958-853C-60BEA062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432175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98">
              <a:extLst>
                <a:ext uri="{FF2B5EF4-FFF2-40B4-BE49-F238E27FC236}">
                  <a16:creationId xmlns:a16="http://schemas.microsoft.com/office/drawing/2014/main" id="{42E6FFD1-0233-4A7C-A11E-51A122B37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694113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99">
              <a:extLst>
                <a:ext uri="{FF2B5EF4-FFF2-40B4-BE49-F238E27FC236}">
                  <a16:creationId xmlns:a16="http://schemas.microsoft.com/office/drawing/2014/main" id="{BC31B10D-CC74-4392-B33C-BF7F5295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3956050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4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00">
              <a:extLst>
                <a:ext uri="{FF2B5EF4-FFF2-40B4-BE49-F238E27FC236}">
                  <a16:creationId xmlns:a16="http://schemas.microsoft.com/office/drawing/2014/main" id="{AD88FB5D-FA48-4A82-A5D5-53386F65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914650"/>
              <a:ext cx="261938" cy="276225"/>
            </a:xfrm>
            <a:custGeom>
              <a:avLst/>
              <a:gdLst>
                <a:gd name="T0" fmla="*/ 1 w 74"/>
                <a:gd name="T1" fmla="*/ 78 h 78"/>
                <a:gd name="T2" fmla="*/ 70 w 74"/>
                <a:gd name="T3" fmla="*/ 78 h 78"/>
                <a:gd name="T4" fmla="*/ 74 w 74"/>
                <a:gd name="T5" fmla="*/ 76 h 78"/>
                <a:gd name="T6" fmla="*/ 73 w 74"/>
                <a:gd name="T7" fmla="*/ 72 h 78"/>
                <a:gd name="T8" fmla="*/ 6 w 74"/>
                <a:gd name="T9" fmla="*/ 0 h 78"/>
                <a:gd name="T10" fmla="*/ 0 w 74"/>
                <a:gd name="T11" fmla="*/ 5 h 78"/>
                <a:gd name="T12" fmla="*/ 61 w 74"/>
                <a:gd name="T13" fmla="*/ 70 h 78"/>
                <a:gd name="T14" fmla="*/ 1 w 74"/>
                <a:gd name="T15" fmla="*/ 70 h 78"/>
                <a:gd name="T16" fmla="*/ 1 w 74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1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72" y="78"/>
                    <a:pt x="73" y="77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01">
              <a:extLst>
                <a:ext uri="{FF2B5EF4-FFF2-40B4-BE49-F238E27FC236}">
                  <a16:creationId xmlns:a16="http://schemas.microsoft.com/office/drawing/2014/main" id="{4ED0F39E-4831-47AB-802B-3DD9440A5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655888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4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02">
              <a:extLst>
                <a:ext uri="{FF2B5EF4-FFF2-40B4-BE49-F238E27FC236}">
                  <a16:creationId xmlns:a16="http://schemas.microsoft.com/office/drawing/2014/main" id="{6212BD05-0678-4F48-BBEB-08220BA1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00300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7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7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03">
              <a:extLst>
                <a:ext uri="{FF2B5EF4-FFF2-40B4-BE49-F238E27FC236}">
                  <a16:creationId xmlns:a16="http://schemas.microsoft.com/office/drawing/2014/main" id="{63976ABB-A5F9-4244-AE99-4EF92F10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144713"/>
              <a:ext cx="261938" cy="280988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6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04">
              <a:extLst>
                <a:ext uri="{FF2B5EF4-FFF2-40B4-BE49-F238E27FC236}">
                  <a16:creationId xmlns:a16="http://schemas.microsoft.com/office/drawing/2014/main" id="{0CE43D60-E753-4766-A4EC-6EA62AC74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1890713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105">
              <a:extLst>
                <a:ext uri="{FF2B5EF4-FFF2-40B4-BE49-F238E27FC236}">
                  <a16:creationId xmlns:a16="http://schemas.microsoft.com/office/drawing/2014/main" id="{262C2CCD-B4A1-4D98-BC99-3E67BC97D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1635125"/>
              <a:ext cx="261938" cy="279400"/>
            </a:xfrm>
            <a:custGeom>
              <a:avLst/>
              <a:gdLst>
                <a:gd name="T0" fmla="*/ 1 w 74"/>
                <a:gd name="T1" fmla="*/ 79 h 79"/>
                <a:gd name="T2" fmla="*/ 70 w 74"/>
                <a:gd name="T3" fmla="*/ 79 h 79"/>
                <a:gd name="T4" fmla="*/ 74 w 74"/>
                <a:gd name="T5" fmla="*/ 76 h 79"/>
                <a:gd name="T6" fmla="*/ 73 w 74"/>
                <a:gd name="T7" fmla="*/ 72 h 79"/>
                <a:gd name="T8" fmla="*/ 6 w 74"/>
                <a:gd name="T9" fmla="*/ 0 h 79"/>
                <a:gd name="T10" fmla="*/ 0 w 74"/>
                <a:gd name="T11" fmla="*/ 5 h 79"/>
                <a:gd name="T12" fmla="*/ 61 w 74"/>
                <a:gd name="T13" fmla="*/ 71 h 79"/>
                <a:gd name="T14" fmla="*/ 1 w 74"/>
                <a:gd name="T15" fmla="*/ 71 h 79"/>
                <a:gd name="T16" fmla="*/ 1 w 74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9">
                  <a:moveTo>
                    <a:pt x="1" y="79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72" y="79"/>
                    <a:pt x="73" y="78"/>
                    <a:pt x="74" y="76"/>
                  </a:cubicBezTo>
                  <a:cubicBezTo>
                    <a:pt x="74" y="75"/>
                    <a:pt x="74" y="73"/>
                    <a:pt x="73" y="7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9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106">
              <a:extLst>
                <a:ext uri="{FF2B5EF4-FFF2-40B4-BE49-F238E27FC236}">
                  <a16:creationId xmlns:a16="http://schemas.microsoft.com/office/drawing/2014/main" id="{F44EE526-F33D-456A-8296-9A9853A0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1" y="1539875"/>
              <a:ext cx="449263" cy="379413"/>
            </a:xfrm>
            <a:custGeom>
              <a:avLst/>
              <a:gdLst>
                <a:gd name="T0" fmla="*/ 0 w 283"/>
                <a:gd name="T1" fmla="*/ 239 h 239"/>
                <a:gd name="T2" fmla="*/ 283 w 283"/>
                <a:gd name="T3" fmla="*/ 239 h 239"/>
                <a:gd name="T4" fmla="*/ 283 w 283"/>
                <a:gd name="T5" fmla="*/ 0 h 239"/>
                <a:gd name="T6" fmla="*/ 0 w 283"/>
                <a:gd name="T7" fmla="*/ 0 h 239"/>
                <a:gd name="T8" fmla="*/ 0 w 283"/>
                <a:gd name="T9" fmla="*/ 239 h 239"/>
                <a:gd name="T10" fmla="*/ 0 w 283"/>
                <a:gd name="T1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39">
                  <a:moveTo>
                    <a:pt x="0" y="239"/>
                  </a:moveTo>
                  <a:lnTo>
                    <a:pt x="283" y="239"/>
                  </a:lnTo>
                  <a:lnTo>
                    <a:pt x="283" y="0"/>
                  </a:lnTo>
                  <a:lnTo>
                    <a:pt x="0" y="0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107">
              <a:extLst>
                <a:ext uri="{FF2B5EF4-FFF2-40B4-BE49-F238E27FC236}">
                  <a16:creationId xmlns:a16="http://schemas.microsoft.com/office/drawing/2014/main" id="{4095696E-7F81-42EC-A848-7DBFB08F3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551" y="1539875"/>
              <a:ext cx="446088" cy="219075"/>
            </a:xfrm>
            <a:custGeom>
              <a:avLst/>
              <a:gdLst>
                <a:gd name="T0" fmla="*/ 0 w 281"/>
                <a:gd name="T1" fmla="*/ 138 h 138"/>
                <a:gd name="T2" fmla="*/ 281 w 281"/>
                <a:gd name="T3" fmla="*/ 138 h 138"/>
                <a:gd name="T4" fmla="*/ 281 w 281"/>
                <a:gd name="T5" fmla="*/ 0 h 138"/>
                <a:gd name="T6" fmla="*/ 0 w 281"/>
                <a:gd name="T7" fmla="*/ 0 h 138"/>
                <a:gd name="T8" fmla="*/ 0 w 281"/>
                <a:gd name="T9" fmla="*/ 138 h 138"/>
                <a:gd name="T10" fmla="*/ 0 w 281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38">
                  <a:moveTo>
                    <a:pt x="0" y="138"/>
                  </a:moveTo>
                  <a:lnTo>
                    <a:pt x="281" y="138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08">
              <a:extLst>
                <a:ext uri="{FF2B5EF4-FFF2-40B4-BE49-F238E27FC236}">
                  <a16:creationId xmlns:a16="http://schemas.microsoft.com/office/drawing/2014/main" id="{614ADCBA-17BF-42A9-A8A9-CBBAEC2F5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13" y="1539875"/>
              <a:ext cx="2246313" cy="28575"/>
            </a:xfrm>
            <a:custGeom>
              <a:avLst/>
              <a:gdLst>
                <a:gd name="T0" fmla="*/ 4 w 634"/>
                <a:gd name="T1" fmla="*/ 8 h 8"/>
                <a:gd name="T2" fmla="*/ 630 w 634"/>
                <a:gd name="T3" fmla="*/ 8 h 8"/>
                <a:gd name="T4" fmla="*/ 634 w 634"/>
                <a:gd name="T5" fmla="*/ 4 h 8"/>
                <a:gd name="T6" fmla="*/ 630 w 634"/>
                <a:gd name="T7" fmla="*/ 0 h 8"/>
                <a:gd name="T8" fmla="*/ 4 w 634"/>
                <a:gd name="T9" fmla="*/ 0 h 8"/>
                <a:gd name="T10" fmla="*/ 0 w 634"/>
                <a:gd name="T11" fmla="*/ 4 h 8"/>
                <a:gd name="T12" fmla="*/ 4 w 63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8">
                  <a:moveTo>
                    <a:pt x="4" y="8"/>
                  </a:moveTo>
                  <a:cubicBezTo>
                    <a:pt x="630" y="8"/>
                    <a:pt x="630" y="8"/>
                    <a:pt x="630" y="8"/>
                  </a:cubicBezTo>
                  <a:cubicBezTo>
                    <a:pt x="633" y="8"/>
                    <a:pt x="634" y="6"/>
                    <a:pt x="634" y="4"/>
                  </a:cubicBezTo>
                  <a:cubicBezTo>
                    <a:pt x="634" y="2"/>
                    <a:pt x="633" y="0"/>
                    <a:pt x="6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09">
              <a:extLst>
                <a:ext uri="{FF2B5EF4-FFF2-40B4-BE49-F238E27FC236}">
                  <a16:creationId xmlns:a16="http://schemas.microsoft.com/office/drawing/2014/main" id="{8FBDC491-FE7D-48EB-AC8D-758D2AEA1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1" y="1620838"/>
              <a:ext cx="14288" cy="922338"/>
            </a:xfrm>
            <a:custGeom>
              <a:avLst/>
              <a:gdLst>
                <a:gd name="T0" fmla="*/ 0 w 9"/>
                <a:gd name="T1" fmla="*/ 581 h 581"/>
                <a:gd name="T2" fmla="*/ 9 w 9"/>
                <a:gd name="T3" fmla="*/ 581 h 581"/>
                <a:gd name="T4" fmla="*/ 9 w 9"/>
                <a:gd name="T5" fmla="*/ 0 h 581"/>
                <a:gd name="T6" fmla="*/ 0 w 9"/>
                <a:gd name="T7" fmla="*/ 0 h 581"/>
                <a:gd name="T8" fmla="*/ 0 w 9"/>
                <a:gd name="T9" fmla="*/ 581 h 581"/>
                <a:gd name="T10" fmla="*/ 0 w 9"/>
                <a:gd name="T11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81">
                  <a:moveTo>
                    <a:pt x="0" y="581"/>
                  </a:moveTo>
                  <a:lnTo>
                    <a:pt x="9" y="58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58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110">
              <a:extLst>
                <a:ext uri="{FF2B5EF4-FFF2-40B4-BE49-F238E27FC236}">
                  <a16:creationId xmlns:a16="http://schemas.microsoft.com/office/drawing/2014/main" id="{260B53CD-B35E-4026-BA24-4B54DE5B3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4668838"/>
              <a:ext cx="595313" cy="114300"/>
            </a:xfrm>
            <a:prstGeom prst="rect">
              <a:avLst/>
            </a:pr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111">
              <a:extLst>
                <a:ext uri="{FF2B5EF4-FFF2-40B4-BE49-F238E27FC236}">
                  <a16:creationId xmlns:a16="http://schemas.microsoft.com/office/drawing/2014/main" id="{FB2E8E5E-7103-4BC3-A5F7-947BC0C85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4668838"/>
              <a:ext cx="595313" cy="11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112">
              <a:extLst>
                <a:ext uri="{FF2B5EF4-FFF2-40B4-BE49-F238E27FC236}">
                  <a16:creationId xmlns:a16="http://schemas.microsoft.com/office/drawing/2014/main" id="{F5584E56-3690-4FD3-A730-F55E6AA2A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1" y="1428750"/>
              <a:ext cx="1339850" cy="134938"/>
            </a:xfrm>
            <a:custGeom>
              <a:avLst/>
              <a:gdLst>
                <a:gd name="T0" fmla="*/ 2 w 378"/>
                <a:gd name="T1" fmla="*/ 38 h 38"/>
                <a:gd name="T2" fmla="*/ 4 w 378"/>
                <a:gd name="T3" fmla="*/ 37 h 38"/>
                <a:gd name="T4" fmla="*/ 37 w 378"/>
                <a:gd name="T5" fmla="*/ 4 h 38"/>
                <a:gd name="T6" fmla="*/ 343 w 378"/>
                <a:gd name="T7" fmla="*/ 4 h 38"/>
                <a:gd name="T8" fmla="*/ 375 w 378"/>
                <a:gd name="T9" fmla="*/ 35 h 38"/>
                <a:gd name="T10" fmla="*/ 378 w 378"/>
                <a:gd name="T11" fmla="*/ 35 h 38"/>
                <a:gd name="T12" fmla="*/ 378 w 378"/>
                <a:gd name="T13" fmla="*/ 32 h 38"/>
                <a:gd name="T14" fmla="*/ 345 w 378"/>
                <a:gd name="T15" fmla="*/ 0 h 38"/>
                <a:gd name="T16" fmla="*/ 35 w 378"/>
                <a:gd name="T17" fmla="*/ 0 h 38"/>
                <a:gd name="T18" fmla="*/ 1 w 378"/>
                <a:gd name="T19" fmla="*/ 34 h 38"/>
                <a:gd name="T20" fmla="*/ 1 w 378"/>
                <a:gd name="T21" fmla="*/ 37 h 38"/>
                <a:gd name="T22" fmla="*/ 2 w 378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38">
                  <a:moveTo>
                    <a:pt x="2" y="38"/>
                  </a:moveTo>
                  <a:cubicBezTo>
                    <a:pt x="3" y="38"/>
                    <a:pt x="3" y="38"/>
                    <a:pt x="4" y="37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3" y="4"/>
                    <a:pt x="343" y="4"/>
                    <a:pt x="343" y="4"/>
                  </a:cubicBezTo>
                  <a:cubicBezTo>
                    <a:pt x="375" y="35"/>
                    <a:pt x="375" y="35"/>
                    <a:pt x="375" y="35"/>
                  </a:cubicBezTo>
                  <a:cubicBezTo>
                    <a:pt x="376" y="36"/>
                    <a:pt x="377" y="36"/>
                    <a:pt x="378" y="35"/>
                  </a:cubicBezTo>
                  <a:cubicBezTo>
                    <a:pt x="378" y="34"/>
                    <a:pt x="378" y="33"/>
                    <a:pt x="378" y="32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1" y="38"/>
                    <a:pt x="2" y="38"/>
                    <a:pt x="2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13">
              <a:extLst>
                <a:ext uri="{FF2B5EF4-FFF2-40B4-BE49-F238E27FC236}">
                  <a16:creationId xmlns:a16="http://schemas.microsoft.com/office/drawing/2014/main" id="{41323395-3943-4D01-9DEE-7CA22AEE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1319213"/>
              <a:ext cx="546100" cy="244475"/>
            </a:xfrm>
            <a:custGeom>
              <a:avLst/>
              <a:gdLst>
                <a:gd name="T0" fmla="*/ 2 w 154"/>
                <a:gd name="T1" fmla="*/ 69 h 69"/>
                <a:gd name="T2" fmla="*/ 4 w 154"/>
                <a:gd name="T3" fmla="*/ 68 h 69"/>
                <a:gd name="T4" fmla="*/ 37 w 154"/>
                <a:gd name="T5" fmla="*/ 4 h 69"/>
                <a:gd name="T6" fmla="*/ 118 w 154"/>
                <a:gd name="T7" fmla="*/ 4 h 69"/>
                <a:gd name="T8" fmla="*/ 150 w 154"/>
                <a:gd name="T9" fmla="*/ 66 h 69"/>
                <a:gd name="T10" fmla="*/ 152 w 154"/>
                <a:gd name="T11" fmla="*/ 67 h 69"/>
                <a:gd name="T12" fmla="*/ 153 w 154"/>
                <a:gd name="T13" fmla="*/ 64 h 69"/>
                <a:gd name="T14" fmla="*/ 121 w 154"/>
                <a:gd name="T15" fmla="*/ 0 h 69"/>
                <a:gd name="T16" fmla="*/ 35 w 154"/>
                <a:gd name="T17" fmla="*/ 0 h 69"/>
                <a:gd name="T18" fmla="*/ 0 w 154"/>
                <a:gd name="T19" fmla="*/ 66 h 69"/>
                <a:gd name="T20" fmla="*/ 1 w 154"/>
                <a:gd name="T21" fmla="*/ 69 h 69"/>
                <a:gd name="T22" fmla="*/ 2 w 154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69">
                  <a:moveTo>
                    <a:pt x="2" y="69"/>
                  </a:moveTo>
                  <a:cubicBezTo>
                    <a:pt x="3" y="69"/>
                    <a:pt x="3" y="68"/>
                    <a:pt x="4" y="6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0" y="67"/>
                    <a:pt x="151" y="67"/>
                    <a:pt x="152" y="67"/>
                  </a:cubicBezTo>
                  <a:cubicBezTo>
                    <a:pt x="153" y="66"/>
                    <a:pt x="154" y="65"/>
                    <a:pt x="153" y="6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8"/>
                    <a:pt x="1" y="69"/>
                  </a:cubicBezTo>
                  <a:cubicBezTo>
                    <a:pt x="2" y="69"/>
                    <a:pt x="2" y="69"/>
                    <a:pt x="2" y="69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114">
              <a:extLst>
                <a:ext uri="{FF2B5EF4-FFF2-40B4-BE49-F238E27FC236}">
                  <a16:creationId xmlns:a16="http://schemas.microsoft.com/office/drawing/2014/main" id="{228D1FB4-39FF-40DD-8AF0-52880B88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1888" y="1568450"/>
              <a:ext cx="103188" cy="101600"/>
            </a:xfrm>
            <a:prstGeom prst="ellipse">
              <a:avLst/>
            </a:pr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115">
              <a:extLst>
                <a:ext uri="{FF2B5EF4-FFF2-40B4-BE49-F238E27FC236}">
                  <a16:creationId xmlns:a16="http://schemas.microsoft.com/office/drawing/2014/main" id="{3E05BB18-45AA-496B-97C5-9348BD956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1106488"/>
              <a:ext cx="1562100" cy="336550"/>
            </a:xfrm>
            <a:custGeom>
              <a:avLst/>
              <a:gdLst>
                <a:gd name="T0" fmla="*/ 438 w 441"/>
                <a:gd name="T1" fmla="*/ 95 h 95"/>
                <a:gd name="T2" fmla="*/ 440 w 441"/>
                <a:gd name="T3" fmla="*/ 93 h 95"/>
                <a:gd name="T4" fmla="*/ 439 w 441"/>
                <a:gd name="T5" fmla="*/ 91 h 95"/>
                <a:gd name="T6" fmla="*/ 143 w 441"/>
                <a:gd name="T7" fmla="*/ 1 h 95"/>
                <a:gd name="T8" fmla="*/ 142 w 441"/>
                <a:gd name="T9" fmla="*/ 1 h 95"/>
                <a:gd name="T10" fmla="*/ 1 w 441"/>
                <a:gd name="T11" fmla="*/ 60 h 95"/>
                <a:gd name="T12" fmla="*/ 0 w 441"/>
                <a:gd name="T13" fmla="*/ 63 h 95"/>
                <a:gd name="T14" fmla="*/ 3 w 441"/>
                <a:gd name="T15" fmla="*/ 64 h 95"/>
                <a:gd name="T16" fmla="*/ 142 w 441"/>
                <a:gd name="T17" fmla="*/ 5 h 95"/>
                <a:gd name="T18" fmla="*/ 438 w 441"/>
                <a:gd name="T19" fmla="*/ 95 h 95"/>
                <a:gd name="T20" fmla="*/ 438 w 441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1" h="95">
                  <a:moveTo>
                    <a:pt x="438" y="95"/>
                  </a:moveTo>
                  <a:cubicBezTo>
                    <a:pt x="439" y="95"/>
                    <a:pt x="440" y="94"/>
                    <a:pt x="440" y="93"/>
                  </a:cubicBezTo>
                  <a:cubicBezTo>
                    <a:pt x="441" y="92"/>
                    <a:pt x="440" y="91"/>
                    <a:pt x="439" y="91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2" y="0"/>
                    <a:pt x="142" y="1"/>
                    <a:pt x="142" y="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1" y="64"/>
                    <a:pt x="2" y="64"/>
                    <a:pt x="3" y="6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438" y="95"/>
                    <a:pt x="438" y="95"/>
                    <a:pt x="438" y="95"/>
                  </a:cubicBezTo>
                  <a:cubicBezTo>
                    <a:pt x="438" y="95"/>
                    <a:pt x="438" y="95"/>
                    <a:pt x="438" y="95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116">
              <a:extLst>
                <a:ext uri="{FF2B5EF4-FFF2-40B4-BE49-F238E27FC236}">
                  <a16:creationId xmlns:a16="http://schemas.microsoft.com/office/drawing/2014/main" id="{5493B728-AAF8-4C99-9FE4-E31B3F96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5363" y="1100138"/>
              <a:ext cx="279400" cy="463550"/>
            </a:xfrm>
            <a:custGeom>
              <a:avLst/>
              <a:gdLst>
                <a:gd name="T0" fmla="*/ 75 w 79"/>
                <a:gd name="T1" fmla="*/ 131 h 131"/>
                <a:gd name="T2" fmla="*/ 76 w 79"/>
                <a:gd name="T3" fmla="*/ 131 h 131"/>
                <a:gd name="T4" fmla="*/ 79 w 79"/>
                <a:gd name="T5" fmla="*/ 126 h 131"/>
                <a:gd name="T6" fmla="*/ 32 w 79"/>
                <a:gd name="T7" fmla="*/ 3 h 131"/>
                <a:gd name="T8" fmla="*/ 28 w 79"/>
                <a:gd name="T9" fmla="*/ 0 h 131"/>
                <a:gd name="T10" fmla="*/ 24 w 79"/>
                <a:gd name="T11" fmla="*/ 4 h 131"/>
                <a:gd name="T12" fmla="*/ 0 w 79"/>
                <a:gd name="T13" fmla="*/ 123 h 131"/>
                <a:gd name="T14" fmla="*/ 3 w 79"/>
                <a:gd name="T15" fmla="*/ 128 h 131"/>
                <a:gd name="T16" fmla="*/ 8 w 79"/>
                <a:gd name="T17" fmla="*/ 125 h 131"/>
                <a:gd name="T18" fmla="*/ 29 w 79"/>
                <a:gd name="T19" fmla="*/ 19 h 131"/>
                <a:gd name="T20" fmla="*/ 71 w 79"/>
                <a:gd name="T21" fmla="*/ 129 h 131"/>
                <a:gd name="T22" fmla="*/ 75 w 79"/>
                <a:gd name="T2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131">
                  <a:moveTo>
                    <a:pt x="75" y="131"/>
                  </a:moveTo>
                  <a:cubicBezTo>
                    <a:pt x="75" y="131"/>
                    <a:pt x="76" y="131"/>
                    <a:pt x="76" y="131"/>
                  </a:cubicBezTo>
                  <a:cubicBezTo>
                    <a:pt x="78" y="130"/>
                    <a:pt x="79" y="128"/>
                    <a:pt x="79" y="12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6" y="1"/>
                    <a:pt x="25" y="2"/>
                    <a:pt x="24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8"/>
                    <a:pt x="3" y="128"/>
                  </a:cubicBezTo>
                  <a:cubicBezTo>
                    <a:pt x="6" y="128"/>
                    <a:pt x="8" y="127"/>
                    <a:pt x="8" y="125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2" y="130"/>
                    <a:pt x="73" y="131"/>
                    <a:pt x="75" y="131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117">
              <a:extLst>
                <a:ext uri="{FF2B5EF4-FFF2-40B4-BE49-F238E27FC236}">
                  <a16:creationId xmlns:a16="http://schemas.microsoft.com/office/drawing/2014/main" id="{7EA5CD45-C316-49BB-93F1-A8BA105B7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801" y="1085850"/>
              <a:ext cx="55563" cy="57150"/>
            </a:xfrm>
            <a:prstGeom prst="ellipse">
              <a:avLst/>
            </a:prstGeom>
            <a:solidFill>
              <a:srgbClr val="A4B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18">
              <a:extLst>
                <a:ext uri="{FF2B5EF4-FFF2-40B4-BE49-F238E27FC236}">
                  <a16:creationId xmlns:a16="http://schemas.microsoft.com/office/drawing/2014/main" id="{BBD74A4C-85BA-42F3-A397-67025895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4413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19">
              <a:extLst>
                <a:ext uri="{FF2B5EF4-FFF2-40B4-BE49-F238E27FC236}">
                  <a16:creationId xmlns:a16="http://schemas.microsoft.com/office/drawing/2014/main" id="{B6F2CC74-F9A2-49DC-A3DC-49800B6B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1428750"/>
              <a:ext cx="165100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1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20">
              <a:extLst>
                <a:ext uri="{FF2B5EF4-FFF2-40B4-BE49-F238E27FC236}">
                  <a16:creationId xmlns:a16="http://schemas.microsoft.com/office/drawing/2014/main" id="{D5102F14-A9F5-4BA8-B3C1-A5661F1A0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6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21">
              <a:extLst>
                <a:ext uri="{FF2B5EF4-FFF2-40B4-BE49-F238E27FC236}">
                  <a16:creationId xmlns:a16="http://schemas.microsoft.com/office/drawing/2014/main" id="{B397A8A6-D374-4CDC-BE14-7AE394C5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1188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22">
              <a:extLst>
                <a:ext uri="{FF2B5EF4-FFF2-40B4-BE49-F238E27FC236}">
                  <a16:creationId xmlns:a16="http://schemas.microsoft.com/office/drawing/2014/main" id="{759A842E-B04D-4026-B653-94EE7337A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1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23">
              <a:extLst>
                <a:ext uri="{FF2B5EF4-FFF2-40B4-BE49-F238E27FC236}">
                  <a16:creationId xmlns:a16="http://schemas.microsoft.com/office/drawing/2014/main" id="{3A28AB76-5FE8-4BA4-ACD1-8B679B6B7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1313" y="1428750"/>
              <a:ext cx="166688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24">
              <a:extLst>
                <a:ext uri="{FF2B5EF4-FFF2-40B4-BE49-F238E27FC236}">
                  <a16:creationId xmlns:a16="http://schemas.microsoft.com/office/drawing/2014/main" id="{3C4C07E3-321E-4D7E-BBB9-88CE9687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1428750"/>
              <a:ext cx="165100" cy="134938"/>
            </a:xfrm>
            <a:custGeom>
              <a:avLst/>
              <a:gdLst>
                <a:gd name="T0" fmla="*/ 3 w 47"/>
                <a:gd name="T1" fmla="*/ 38 h 38"/>
                <a:gd name="T2" fmla="*/ 4 w 47"/>
                <a:gd name="T3" fmla="*/ 38 h 38"/>
                <a:gd name="T4" fmla="*/ 43 w 47"/>
                <a:gd name="T5" fmla="*/ 6 h 38"/>
                <a:gd name="T6" fmla="*/ 43 w 47"/>
                <a:gd name="T7" fmla="*/ 36 h 38"/>
                <a:gd name="T8" fmla="*/ 45 w 47"/>
                <a:gd name="T9" fmla="*/ 38 h 38"/>
                <a:gd name="T10" fmla="*/ 47 w 47"/>
                <a:gd name="T11" fmla="*/ 36 h 38"/>
                <a:gd name="T12" fmla="*/ 47 w 47"/>
                <a:gd name="T13" fmla="*/ 2 h 38"/>
                <a:gd name="T14" fmla="*/ 46 w 47"/>
                <a:gd name="T15" fmla="*/ 0 h 38"/>
                <a:gd name="T16" fmla="*/ 44 w 47"/>
                <a:gd name="T17" fmla="*/ 0 h 38"/>
                <a:gd name="T18" fmla="*/ 1 w 47"/>
                <a:gd name="T19" fmla="*/ 35 h 38"/>
                <a:gd name="T20" fmla="*/ 1 w 47"/>
                <a:gd name="T21" fmla="*/ 37 h 38"/>
                <a:gd name="T22" fmla="*/ 3 w 47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8">
                  <a:moveTo>
                    <a:pt x="3" y="38"/>
                  </a:moveTo>
                  <a:cubicBezTo>
                    <a:pt x="3" y="38"/>
                    <a:pt x="4" y="38"/>
                    <a:pt x="4" y="3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4" y="38"/>
                    <a:pt x="45" y="38"/>
                  </a:cubicBezTo>
                  <a:cubicBezTo>
                    <a:pt x="46" y="38"/>
                    <a:pt x="47" y="37"/>
                    <a:pt x="47" y="3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37"/>
                    <a:pt x="1" y="37"/>
                  </a:cubicBezTo>
                  <a:cubicBezTo>
                    <a:pt x="2" y="38"/>
                    <a:pt x="2" y="38"/>
                    <a:pt x="3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125">
              <a:extLst>
                <a:ext uri="{FF2B5EF4-FFF2-40B4-BE49-F238E27FC236}">
                  <a16:creationId xmlns:a16="http://schemas.microsoft.com/office/drawing/2014/main" id="{CE6AD2C7-C186-42FA-9675-18F071897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1" y="1428750"/>
              <a:ext cx="163513" cy="134938"/>
            </a:xfrm>
            <a:custGeom>
              <a:avLst/>
              <a:gdLst>
                <a:gd name="T0" fmla="*/ 2 w 46"/>
                <a:gd name="T1" fmla="*/ 38 h 38"/>
                <a:gd name="T2" fmla="*/ 3 w 46"/>
                <a:gd name="T3" fmla="*/ 38 h 38"/>
                <a:gd name="T4" fmla="*/ 42 w 46"/>
                <a:gd name="T5" fmla="*/ 6 h 38"/>
                <a:gd name="T6" fmla="*/ 42 w 46"/>
                <a:gd name="T7" fmla="*/ 36 h 38"/>
                <a:gd name="T8" fmla="*/ 44 w 46"/>
                <a:gd name="T9" fmla="*/ 38 h 38"/>
                <a:gd name="T10" fmla="*/ 46 w 46"/>
                <a:gd name="T11" fmla="*/ 36 h 38"/>
                <a:gd name="T12" fmla="*/ 46 w 46"/>
                <a:gd name="T13" fmla="*/ 2 h 38"/>
                <a:gd name="T14" fmla="*/ 45 w 46"/>
                <a:gd name="T15" fmla="*/ 0 h 38"/>
                <a:gd name="T16" fmla="*/ 43 w 46"/>
                <a:gd name="T17" fmla="*/ 0 h 38"/>
                <a:gd name="T18" fmla="*/ 1 w 46"/>
                <a:gd name="T19" fmla="*/ 35 h 38"/>
                <a:gd name="T20" fmla="*/ 0 w 46"/>
                <a:gd name="T21" fmla="*/ 37 h 38"/>
                <a:gd name="T22" fmla="*/ 2 w 46"/>
                <a:gd name="T2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38">
                  <a:moveTo>
                    <a:pt x="2" y="38"/>
                  </a:moveTo>
                  <a:cubicBezTo>
                    <a:pt x="2" y="38"/>
                    <a:pt x="3" y="38"/>
                    <a:pt x="3" y="38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7"/>
                    <a:pt x="43" y="38"/>
                    <a:pt x="44" y="38"/>
                  </a:cubicBezTo>
                  <a:cubicBezTo>
                    <a:pt x="45" y="38"/>
                    <a:pt x="46" y="37"/>
                    <a:pt x="46" y="3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7"/>
                    <a:pt x="0" y="37"/>
                  </a:cubicBezTo>
                  <a:cubicBezTo>
                    <a:pt x="1" y="38"/>
                    <a:pt x="1" y="38"/>
                    <a:pt x="2" y="3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26">
              <a:extLst>
                <a:ext uri="{FF2B5EF4-FFF2-40B4-BE49-F238E27FC236}">
                  <a16:creationId xmlns:a16="http://schemas.microsoft.com/office/drawing/2014/main" id="{30E7F930-57E9-4CE9-B82B-A067A640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6" y="1322388"/>
              <a:ext cx="207963" cy="241300"/>
            </a:xfrm>
            <a:custGeom>
              <a:avLst/>
              <a:gdLst>
                <a:gd name="T0" fmla="*/ 2 w 59"/>
                <a:gd name="T1" fmla="*/ 68 h 68"/>
                <a:gd name="T2" fmla="*/ 4 w 59"/>
                <a:gd name="T3" fmla="*/ 68 h 68"/>
                <a:gd name="T4" fmla="*/ 55 w 59"/>
                <a:gd name="T5" fmla="*/ 7 h 68"/>
                <a:gd name="T6" fmla="*/ 55 w 59"/>
                <a:gd name="T7" fmla="*/ 66 h 68"/>
                <a:gd name="T8" fmla="*/ 57 w 59"/>
                <a:gd name="T9" fmla="*/ 68 h 68"/>
                <a:gd name="T10" fmla="*/ 59 w 59"/>
                <a:gd name="T11" fmla="*/ 66 h 68"/>
                <a:gd name="T12" fmla="*/ 59 w 59"/>
                <a:gd name="T13" fmla="*/ 2 h 68"/>
                <a:gd name="T14" fmla="*/ 57 w 59"/>
                <a:gd name="T15" fmla="*/ 0 h 68"/>
                <a:gd name="T16" fmla="*/ 55 w 59"/>
                <a:gd name="T17" fmla="*/ 1 h 68"/>
                <a:gd name="T18" fmla="*/ 1 w 59"/>
                <a:gd name="T19" fmla="*/ 65 h 68"/>
                <a:gd name="T20" fmla="*/ 1 w 59"/>
                <a:gd name="T21" fmla="*/ 68 h 68"/>
                <a:gd name="T22" fmla="*/ 2 w 59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8">
                  <a:moveTo>
                    <a:pt x="2" y="68"/>
                  </a:moveTo>
                  <a:cubicBezTo>
                    <a:pt x="3" y="68"/>
                    <a:pt x="3" y="68"/>
                    <a:pt x="4" y="6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7"/>
                    <a:pt x="56" y="68"/>
                    <a:pt x="57" y="68"/>
                  </a:cubicBezTo>
                  <a:cubicBezTo>
                    <a:pt x="58" y="68"/>
                    <a:pt x="59" y="67"/>
                    <a:pt x="59" y="6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8" y="0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66"/>
                    <a:pt x="0" y="67"/>
                    <a:pt x="1" y="68"/>
                  </a:cubicBezTo>
                  <a:cubicBezTo>
                    <a:pt x="1" y="68"/>
                    <a:pt x="2" y="68"/>
                    <a:pt x="2" y="6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127">
              <a:extLst>
                <a:ext uri="{FF2B5EF4-FFF2-40B4-BE49-F238E27FC236}">
                  <a16:creationId xmlns:a16="http://schemas.microsoft.com/office/drawing/2014/main" id="{20721AFA-7CC5-4006-84C8-B9A8D7E57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163" y="1322388"/>
              <a:ext cx="166688" cy="241300"/>
            </a:xfrm>
            <a:custGeom>
              <a:avLst/>
              <a:gdLst>
                <a:gd name="T0" fmla="*/ 2 w 47"/>
                <a:gd name="T1" fmla="*/ 68 h 68"/>
                <a:gd name="T2" fmla="*/ 4 w 47"/>
                <a:gd name="T3" fmla="*/ 67 h 68"/>
                <a:gd name="T4" fmla="*/ 43 w 47"/>
                <a:gd name="T5" fmla="*/ 9 h 68"/>
                <a:gd name="T6" fmla="*/ 43 w 47"/>
                <a:gd name="T7" fmla="*/ 66 h 68"/>
                <a:gd name="T8" fmla="*/ 45 w 47"/>
                <a:gd name="T9" fmla="*/ 68 h 68"/>
                <a:gd name="T10" fmla="*/ 47 w 47"/>
                <a:gd name="T11" fmla="*/ 66 h 68"/>
                <a:gd name="T12" fmla="*/ 47 w 47"/>
                <a:gd name="T13" fmla="*/ 2 h 68"/>
                <a:gd name="T14" fmla="*/ 45 w 47"/>
                <a:gd name="T15" fmla="*/ 0 h 68"/>
                <a:gd name="T16" fmla="*/ 43 w 47"/>
                <a:gd name="T17" fmla="*/ 1 h 68"/>
                <a:gd name="T18" fmla="*/ 0 w 47"/>
                <a:gd name="T19" fmla="*/ 65 h 68"/>
                <a:gd name="T20" fmla="*/ 1 w 47"/>
                <a:gd name="T21" fmla="*/ 68 h 68"/>
                <a:gd name="T22" fmla="*/ 2 w 47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2" y="68"/>
                  </a:moveTo>
                  <a:cubicBezTo>
                    <a:pt x="3" y="68"/>
                    <a:pt x="3" y="68"/>
                    <a:pt x="4" y="67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7"/>
                    <a:pt x="43" y="68"/>
                    <a:pt x="45" y="68"/>
                  </a:cubicBezTo>
                  <a:cubicBezTo>
                    <a:pt x="46" y="68"/>
                    <a:pt x="47" y="67"/>
                    <a:pt x="47" y="66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0"/>
                    <a:pt x="45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6"/>
                    <a:pt x="0" y="67"/>
                    <a:pt x="1" y="68"/>
                  </a:cubicBezTo>
                  <a:cubicBezTo>
                    <a:pt x="1" y="68"/>
                    <a:pt x="2" y="68"/>
                    <a:pt x="2" y="68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128">
              <a:extLst>
                <a:ext uri="{FF2B5EF4-FFF2-40B4-BE49-F238E27FC236}">
                  <a16:creationId xmlns:a16="http://schemas.microsoft.com/office/drawing/2014/main" id="{9A96BAA0-2CC6-49C2-9AE9-99746ECF1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8238" y="2514600"/>
              <a:ext cx="88900" cy="87313"/>
            </a:xfrm>
            <a:prstGeom prst="ellipse">
              <a:avLst/>
            </a:pr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129">
              <a:extLst>
                <a:ext uri="{FF2B5EF4-FFF2-40B4-BE49-F238E27FC236}">
                  <a16:creationId xmlns:a16="http://schemas.microsoft.com/office/drawing/2014/main" id="{70ACA511-0E0A-4B56-924D-8916385F5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6" y="4778375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296 w 312"/>
                <a:gd name="T3" fmla="*/ 8 h 8"/>
                <a:gd name="T4" fmla="*/ 297 w 312"/>
                <a:gd name="T5" fmla="*/ 0 h 8"/>
                <a:gd name="T6" fmla="*/ 308 w 312"/>
                <a:gd name="T7" fmla="*/ 0 h 8"/>
                <a:gd name="T8" fmla="*/ 312 w 312"/>
                <a:gd name="T9" fmla="*/ 4 h 8"/>
                <a:gd name="T10" fmla="*/ 308 w 312"/>
                <a:gd name="T11" fmla="*/ 8 h 8"/>
                <a:gd name="T12" fmla="*/ 272 w 312"/>
                <a:gd name="T13" fmla="*/ 8 h 8"/>
                <a:gd name="T14" fmla="*/ 4 w 312"/>
                <a:gd name="T15" fmla="*/ 8 h 8"/>
                <a:gd name="T16" fmla="*/ 0 w 312"/>
                <a:gd name="T17" fmla="*/ 4 h 8"/>
                <a:gd name="T18" fmla="*/ 4 w 312"/>
                <a:gd name="T19" fmla="*/ 0 h 8"/>
                <a:gd name="T20" fmla="*/ 76 w 312"/>
                <a:gd name="T21" fmla="*/ 0 h 8"/>
                <a:gd name="T22" fmla="*/ 76 w 312"/>
                <a:gd name="T23" fmla="*/ 1 h 8"/>
                <a:gd name="T24" fmla="*/ 244 w 312"/>
                <a:gd name="T25" fmla="*/ 1 h 8"/>
                <a:gd name="T26" fmla="*/ 244 w 312"/>
                <a:gd name="T27" fmla="*/ 0 h 8"/>
                <a:gd name="T28" fmla="*/ 271 w 312"/>
                <a:gd name="T29" fmla="*/ 0 h 8"/>
                <a:gd name="T30" fmla="*/ 272 w 312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296" y="8"/>
                    <a:pt x="296" y="8"/>
                    <a:pt x="296" y="8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  <a:moveTo>
                    <a:pt x="2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2" y="8"/>
                    <a:pt x="272" y="8"/>
                    <a:pt x="272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130">
              <a:extLst>
                <a:ext uri="{FF2B5EF4-FFF2-40B4-BE49-F238E27FC236}">
                  <a16:creationId xmlns:a16="http://schemas.microsoft.com/office/drawing/2014/main" id="{2190FC8C-FAE5-4522-A8E6-04F5AA7A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4778375"/>
              <a:ext cx="595313" cy="4763"/>
            </a:xfrm>
            <a:prstGeom prst="rect">
              <a:avLst/>
            </a:pr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31">
              <a:extLst>
                <a:ext uri="{FF2B5EF4-FFF2-40B4-BE49-F238E27FC236}">
                  <a16:creationId xmlns:a16="http://schemas.microsoft.com/office/drawing/2014/main" id="{F17B76F6-D1DA-4BD0-BEC8-E946AEDB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4778375"/>
              <a:ext cx="595313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32">
              <a:extLst>
                <a:ext uri="{FF2B5EF4-FFF2-40B4-BE49-F238E27FC236}">
                  <a16:creationId xmlns:a16="http://schemas.microsoft.com/office/drawing/2014/main" id="{165A0979-F16D-4D13-8705-DB73A496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0588" y="4375150"/>
              <a:ext cx="471488" cy="874713"/>
            </a:xfrm>
            <a:custGeom>
              <a:avLst/>
              <a:gdLst>
                <a:gd name="T0" fmla="*/ 239 w 297"/>
                <a:gd name="T1" fmla="*/ 551 h 551"/>
                <a:gd name="T2" fmla="*/ 228 w 297"/>
                <a:gd name="T3" fmla="*/ 411 h 551"/>
                <a:gd name="T4" fmla="*/ 244 w 297"/>
                <a:gd name="T5" fmla="*/ 308 h 551"/>
                <a:gd name="T6" fmla="*/ 297 w 297"/>
                <a:gd name="T7" fmla="*/ 4 h 551"/>
                <a:gd name="T8" fmla="*/ 273 w 297"/>
                <a:gd name="T9" fmla="*/ 0 h 551"/>
                <a:gd name="T10" fmla="*/ 213 w 297"/>
                <a:gd name="T11" fmla="*/ 268 h 551"/>
                <a:gd name="T12" fmla="*/ 121 w 297"/>
                <a:gd name="T13" fmla="*/ 277 h 551"/>
                <a:gd name="T14" fmla="*/ 25 w 297"/>
                <a:gd name="T15" fmla="*/ 4 h 551"/>
                <a:gd name="T16" fmla="*/ 0 w 297"/>
                <a:gd name="T17" fmla="*/ 9 h 551"/>
                <a:gd name="T18" fmla="*/ 70 w 297"/>
                <a:gd name="T19" fmla="*/ 297 h 551"/>
                <a:gd name="T20" fmla="*/ 94 w 297"/>
                <a:gd name="T21" fmla="*/ 408 h 551"/>
                <a:gd name="T22" fmla="*/ 92 w 297"/>
                <a:gd name="T23" fmla="*/ 545 h 551"/>
                <a:gd name="T24" fmla="*/ 239 w 297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51">
                  <a:moveTo>
                    <a:pt x="239" y="551"/>
                  </a:moveTo>
                  <a:lnTo>
                    <a:pt x="228" y="411"/>
                  </a:lnTo>
                  <a:lnTo>
                    <a:pt x="244" y="308"/>
                  </a:lnTo>
                  <a:lnTo>
                    <a:pt x="297" y="4"/>
                  </a:lnTo>
                  <a:lnTo>
                    <a:pt x="273" y="0"/>
                  </a:lnTo>
                  <a:lnTo>
                    <a:pt x="213" y="268"/>
                  </a:lnTo>
                  <a:lnTo>
                    <a:pt x="121" y="277"/>
                  </a:lnTo>
                  <a:lnTo>
                    <a:pt x="25" y="4"/>
                  </a:lnTo>
                  <a:lnTo>
                    <a:pt x="0" y="9"/>
                  </a:lnTo>
                  <a:lnTo>
                    <a:pt x="70" y="297"/>
                  </a:lnTo>
                  <a:lnTo>
                    <a:pt x="94" y="408"/>
                  </a:lnTo>
                  <a:lnTo>
                    <a:pt x="92" y="545"/>
                  </a:lnTo>
                  <a:lnTo>
                    <a:pt x="239" y="551"/>
                  </a:ln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33">
              <a:extLst>
                <a:ext uri="{FF2B5EF4-FFF2-40B4-BE49-F238E27FC236}">
                  <a16:creationId xmlns:a16="http://schemas.microsoft.com/office/drawing/2014/main" id="{32157AB2-A234-43AB-BD7F-48BA4B17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0588" y="4375150"/>
              <a:ext cx="471488" cy="874713"/>
            </a:xfrm>
            <a:custGeom>
              <a:avLst/>
              <a:gdLst>
                <a:gd name="T0" fmla="*/ 239 w 297"/>
                <a:gd name="T1" fmla="*/ 551 h 551"/>
                <a:gd name="T2" fmla="*/ 228 w 297"/>
                <a:gd name="T3" fmla="*/ 411 h 551"/>
                <a:gd name="T4" fmla="*/ 244 w 297"/>
                <a:gd name="T5" fmla="*/ 308 h 551"/>
                <a:gd name="T6" fmla="*/ 297 w 297"/>
                <a:gd name="T7" fmla="*/ 4 h 551"/>
                <a:gd name="T8" fmla="*/ 273 w 297"/>
                <a:gd name="T9" fmla="*/ 0 h 551"/>
                <a:gd name="T10" fmla="*/ 213 w 297"/>
                <a:gd name="T11" fmla="*/ 268 h 551"/>
                <a:gd name="T12" fmla="*/ 121 w 297"/>
                <a:gd name="T13" fmla="*/ 277 h 551"/>
                <a:gd name="T14" fmla="*/ 25 w 297"/>
                <a:gd name="T15" fmla="*/ 4 h 551"/>
                <a:gd name="T16" fmla="*/ 0 w 297"/>
                <a:gd name="T17" fmla="*/ 9 h 551"/>
                <a:gd name="T18" fmla="*/ 70 w 297"/>
                <a:gd name="T19" fmla="*/ 297 h 551"/>
                <a:gd name="T20" fmla="*/ 94 w 297"/>
                <a:gd name="T21" fmla="*/ 408 h 551"/>
                <a:gd name="T22" fmla="*/ 92 w 297"/>
                <a:gd name="T23" fmla="*/ 545 h 551"/>
                <a:gd name="T24" fmla="*/ 239 w 297"/>
                <a:gd name="T25" fmla="*/ 55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51">
                  <a:moveTo>
                    <a:pt x="239" y="551"/>
                  </a:moveTo>
                  <a:lnTo>
                    <a:pt x="228" y="411"/>
                  </a:lnTo>
                  <a:lnTo>
                    <a:pt x="244" y="308"/>
                  </a:lnTo>
                  <a:lnTo>
                    <a:pt x="297" y="4"/>
                  </a:lnTo>
                  <a:lnTo>
                    <a:pt x="273" y="0"/>
                  </a:lnTo>
                  <a:lnTo>
                    <a:pt x="213" y="268"/>
                  </a:lnTo>
                  <a:lnTo>
                    <a:pt x="121" y="277"/>
                  </a:lnTo>
                  <a:lnTo>
                    <a:pt x="25" y="4"/>
                  </a:lnTo>
                  <a:lnTo>
                    <a:pt x="0" y="9"/>
                  </a:lnTo>
                  <a:lnTo>
                    <a:pt x="70" y="297"/>
                  </a:lnTo>
                  <a:lnTo>
                    <a:pt x="94" y="408"/>
                  </a:lnTo>
                  <a:lnTo>
                    <a:pt x="92" y="545"/>
                  </a:lnTo>
                  <a:lnTo>
                    <a:pt x="239" y="5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34">
              <a:extLst>
                <a:ext uri="{FF2B5EF4-FFF2-40B4-BE49-F238E27FC236}">
                  <a16:creationId xmlns:a16="http://schemas.microsoft.com/office/drawing/2014/main" id="{5B6212F3-53A6-4BEF-BB70-6E4B06C1D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4101" y="4654550"/>
              <a:ext cx="138113" cy="134938"/>
            </a:xfrm>
            <a:custGeom>
              <a:avLst/>
              <a:gdLst>
                <a:gd name="T0" fmla="*/ 9 w 87"/>
                <a:gd name="T1" fmla="*/ 0 h 85"/>
                <a:gd name="T2" fmla="*/ 0 w 87"/>
                <a:gd name="T3" fmla="*/ 81 h 85"/>
                <a:gd name="T4" fmla="*/ 54 w 87"/>
                <a:gd name="T5" fmla="*/ 85 h 85"/>
                <a:gd name="T6" fmla="*/ 87 w 87"/>
                <a:gd name="T7" fmla="*/ 0 h 85"/>
                <a:gd name="T8" fmla="*/ 9 w 87"/>
                <a:gd name="T9" fmla="*/ 0 h 85"/>
                <a:gd name="T10" fmla="*/ 9 w 8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9" y="0"/>
                  </a:moveTo>
                  <a:lnTo>
                    <a:pt x="0" y="81"/>
                  </a:lnTo>
                  <a:lnTo>
                    <a:pt x="54" y="85"/>
                  </a:lnTo>
                  <a:lnTo>
                    <a:pt x="8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135">
              <a:extLst>
                <a:ext uri="{FF2B5EF4-FFF2-40B4-BE49-F238E27FC236}">
                  <a16:creationId xmlns:a16="http://schemas.microsoft.com/office/drawing/2014/main" id="{7A8D1087-6036-482A-A133-4A2130535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4101" y="4616450"/>
              <a:ext cx="174625" cy="173038"/>
            </a:xfrm>
            <a:prstGeom prst="ellipse">
              <a:avLst/>
            </a:pr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37">
              <a:extLst>
                <a:ext uri="{FF2B5EF4-FFF2-40B4-BE49-F238E27FC236}">
                  <a16:creationId xmlns:a16="http://schemas.microsoft.com/office/drawing/2014/main" id="{B8E115A7-773B-4597-8F54-4D9AB780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38" y="4594225"/>
              <a:ext cx="131763" cy="188913"/>
            </a:xfrm>
            <a:custGeom>
              <a:avLst/>
              <a:gdLst>
                <a:gd name="T0" fmla="*/ 21 w 37"/>
                <a:gd name="T1" fmla="*/ 29 h 53"/>
                <a:gd name="T2" fmla="*/ 22 w 37"/>
                <a:gd name="T3" fmla="*/ 29 h 53"/>
                <a:gd name="T4" fmla="*/ 23 w 37"/>
                <a:gd name="T5" fmla="*/ 28 h 53"/>
                <a:gd name="T6" fmla="*/ 29 w 37"/>
                <a:gd name="T7" fmla="*/ 28 h 53"/>
                <a:gd name="T8" fmla="*/ 29 w 37"/>
                <a:gd name="T9" fmla="*/ 34 h 53"/>
                <a:gd name="T10" fmla="*/ 24 w 37"/>
                <a:gd name="T11" fmla="*/ 37 h 53"/>
                <a:gd name="T12" fmla="*/ 23 w 37"/>
                <a:gd name="T13" fmla="*/ 52 h 53"/>
                <a:gd name="T14" fmla="*/ 33 w 37"/>
                <a:gd name="T15" fmla="*/ 53 h 53"/>
                <a:gd name="T16" fmla="*/ 35 w 37"/>
                <a:gd name="T17" fmla="*/ 52 h 53"/>
                <a:gd name="T18" fmla="*/ 35 w 37"/>
                <a:gd name="T19" fmla="*/ 51 h 53"/>
                <a:gd name="T20" fmla="*/ 37 w 37"/>
                <a:gd name="T21" fmla="*/ 33 h 53"/>
                <a:gd name="T22" fmla="*/ 34 w 37"/>
                <a:gd name="T23" fmla="*/ 16 h 53"/>
                <a:gd name="T24" fmla="*/ 8 w 37"/>
                <a:gd name="T25" fmla="*/ 6 h 53"/>
                <a:gd name="T26" fmla="*/ 21 w 37"/>
                <a:gd name="T27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53">
                  <a:moveTo>
                    <a:pt x="21" y="29"/>
                  </a:moveTo>
                  <a:cubicBezTo>
                    <a:pt x="21" y="29"/>
                    <a:pt x="22" y="29"/>
                    <a:pt x="22" y="29"/>
                  </a:cubicBezTo>
                  <a:cubicBezTo>
                    <a:pt x="23" y="29"/>
                    <a:pt x="23" y="28"/>
                    <a:pt x="23" y="28"/>
                  </a:cubicBezTo>
                  <a:cubicBezTo>
                    <a:pt x="24" y="26"/>
                    <a:pt x="27" y="26"/>
                    <a:pt x="29" y="28"/>
                  </a:cubicBezTo>
                  <a:cubicBezTo>
                    <a:pt x="30" y="29"/>
                    <a:pt x="30" y="32"/>
                    <a:pt x="29" y="34"/>
                  </a:cubicBezTo>
                  <a:cubicBezTo>
                    <a:pt x="28" y="35"/>
                    <a:pt x="26" y="36"/>
                    <a:pt x="24" y="37"/>
                  </a:cubicBezTo>
                  <a:cubicBezTo>
                    <a:pt x="23" y="42"/>
                    <a:pt x="22" y="47"/>
                    <a:pt x="23" y="52"/>
                  </a:cubicBezTo>
                  <a:cubicBezTo>
                    <a:pt x="26" y="52"/>
                    <a:pt x="29" y="52"/>
                    <a:pt x="33" y="53"/>
                  </a:cubicBezTo>
                  <a:cubicBezTo>
                    <a:pt x="33" y="53"/>
                    <a:pt x="34" y="53"/>
                    <a:pt x="35" y="52"/>
                  </a:cubicBezTo>
                  <a:cubicBezTo>
                    <a:pt x="35" y="52"/>
                    <a:pt x="35" y="51"/>
                    <a:pt x="35" y="51"/>
                  </a:cubicBezTo>
                  <a:cubicBezTo>
                    <a:pt x="37" y="45"/>
                    <a:pt x="37" y="39"/>
                    <a:pt x="37" y="33"/>
                  </a:cubicBezTo>
                  <a:cubicBezTo>
                    <a:pt x="37" y="27"/>
                    <a:pt x="37" y="21"/>
                    <a:pt x="34" y="16"/>
                  </a:cubicBezTo>
                  <a:cubicBezTo>
                    <a:pt x="30" y="10"/>
                    <a:pt x="15" y="0"/>
                    <a:pt x="8" y="6"/>
                  </a:cubicBezTo>
                  <a:cubicBezTo>
                    <a:pt x="0" y="12"/>
                    <a:pt x="15" y="26"/>
                    <a:pt x="21" y="29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138">
              <a:extLst>
                <a:ext uri="{FF2B5EF4-FFF2-40B4-BE49-F238E27FC236}">
                  <a16:creationId xmlns:a16="http://schemas.microsoft.com/office/drawing/2014/main" id="{D6BA0B7B-77A1-4220-88A6-EA628606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2988" y="4605338"/>
              <a:ext cx="100013" cy="88900"/>
            </a:xfrm>
            <a:custGeom>
              <a:avLst/>
              <a:gdLst>
                <a:gd name="T0" fmla="*/ 16 w 28"/>
                <a:gd name="T1" fmla="*/ 17 h 25"/>
                <a:gd name="T2" fmla="*/ 1 w 28"/>
                <a:gd name="T3" fmla="*/ 25 h 25"/>
                <a:gd name="T4" fmla="*/ 8 w 28"/>
                <a:gd name="T5" fmla="*/ 7 h 25"/>
                <a:gd name="T6" fmla="*/ 24 w 28"/>
                <a:gd name="T7" fmla="*/ 2 h 25"/>
                <a:gd name="T8" fmla="*/ 16 w 28"/>
                <a:gd name="T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16" y="17"/>
                  </a:moveTo>
                  <a:cubicBezTo>
                    <a:pt x="12" y="21"/>
                    <a:pt x="7" y="24"/>
                    <a:pt x="1" y="25"/>
                  </a:cubicBezTo>
                  <a:cubicBezTo>
                    <a:pt x="0" y="18"/>
                    <a:pt x="3" y="12"/>
                    <a:pt x="8" y="7"/>
                  </a:cubicBezTo>
                  <a:cubicBezTo>
                    <a:pt x="11" y="5"/>
                    <a:pt x="20" y="0"/>
                    <a:pt x="24" y="2"/>
                  </a:cubicBezTo>
                  <a:cubicBezTo>
                    <a:pt x="28" y="5"/>
                    <a:pt x="19" y="15"/>
                    <a:pt x="16" y="17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39">
              <a:extLst>
                <a:ext uri="{FF2B5EF4-FFF2-40B4-BE49-F238E27FC236}">
                  <a16:creationId xmlns:a16="http://schemas.microsoft.com/office/drawing/2014/main" id="{C5DDD58C-BE64-41F1-97D1-FF5BFAD68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8988" y="5080000"/>
              <a:ext cx="520700" cy="839788"/>
            </a:xfrm>
            <a:custGeom>
              <a:avLst/>
              <a:gdLst>
                <a:gd name="T0" fmla="*/ 297 w 328"/>
                <a:gd name="T1" fmla="*/ 7 h 529"/>
                <a:gd name="T2" fmla="*/ 156 w 328"/>
                <a:gd name="T3" fmla="*/ 0 h 529"/>
                <a:gd name="T4" fmla="*/ 49 w 328"/>
                <a:gd name="T5" fmla="*/ 485 h 529"/>
                <a:gd name="T6" fmla="*/ 0 w 328"/>
                <a:gd name="T7" fmla="*/ 453 h 529"/>
                <a:gd name="T8" fmla="*/ 60 w 328"/>
                <a:gd name="T9" fmla="*/ 529 h 529"/>
                <a:gd name="T10" fmla="*/ 203 w 328"/>
                <a:gd name="T11" fmla="*/ 130 h 529"/>
                <a:gd name="T12" fmla="*/ 201 w 328"/>
                <a:gd name="T13" fmla="*/ 310 h 529"/>
                <a:gd name="T14" fmla="*/ 299 w 328"/>
                <a:gd name="T15" fmla="*/ 440 h 529"/>
                <a:gd name="T16" fmla="*/ 306 w 328"/>
                <a:gd name="T17" fmla="*/ 487 h 529"/>
                <a:gd name="T18" fmla="*/ 308 w 328"/>
                <a:gd name="T19" fmla="*/ 507 h 529"/>
                <a:gd name="T20" fmla="*/ 326 w 328"/>
                <a:gd name="T21" fmla="*/ 505 h 529"/>
                <a:gd name="T22" fmla="*/ 328 w 328"/>
                <a:gd name="T23" fmla="*/ 433 h 529"/>
                <a:gd name="T24" fmla="*/ 252 w 328"/>
                <a:gd name="T25" fmla="*/ 310 h 529"/>
                <a:gd name="T26" fmla="*/ 306 w 328"/>
                <a:gd name="T27" fmla="*/ 107 h 529"/>
                <a:gd name="T28" fmla="*/ 297 w 328"/>
                <a:gd name="T29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529">
                  <a:moveTo>
                    <a:pt x="297" y="7"/>
                  </a:moveTo>
                  <a:lnTo>
                    <a:pt x="156" y="0"/>
                  </a:lnTo>
                  <a:lnTo>
                    <a:pt x="49" y="485"/>
                  </a:lnTo>
                  <a:lnTo>
                    <a:pt x="0" y="453"/>
                  </a:lnTo>
                  <a:lnTo>
                    <a:pt x="60" y="529"/>
                  </a:lnTo>
                  <a:lnTo>
                    <a:pt x="203" y="130"/>
                  </a:lnTo>
                  <a:lnTo>
                    <a:pt x="201" y="310"/>
                  </a:lnTo>
                  <a:lnTo>
                    <a:pt x="299" y="440"/>
                  </a:lnTo>
                  <a:lnTo>
                    <a:pt x="306" y="487"/>
                  </a:lnTo>
                  <a:lnTo>
                    <a:pt x="308" y="507"/>
                  </a:lnTo>
                  <a:lnTo>
                    <a:pt x="326" y="505"/>
                  </a:lnTo>
                  <a:lnTo>
                    <a:pt x="328" y="433"/>
                  </a:lnTo>
                  <a:lnTo>
                    <a:pt x="252" y="310"/>
                  </a:lnTo>
                  <a:lnTo>
                    <a:pt x="306" y="107"/>
                  </a:lnTo>
                  <a:lnTo>
                    <a:pt x="297" y="7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40">
              <a:extLst>
                <a:ext uri="{FF2B5EF4-FFF2-40B4-BE49-F238E27FC236}">
                  <a16:creationId xmlns:a16="http://schemas.microsoft.com/office/drawing/2014/main" id="{5AFF0BE5-889E-4239-B078-46EF48D8D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8988" y="5080000"/>
              <a:ext cx="520700" cy="839788"/>
            </a:xfrm>
            <a:custGeom>
              <a:avLst/>
              <a:gdLst>
                <a:gd name="T0" fmla="*/ 297 w 328"/>
                <a:gd name="T1" fmla="*/ 7 h 529"/>
                <a:gd name="T2" fmla="*/ 156 w 328"/>
                <a:gd name="T3" fmla="*/ 0 h 529"/>
                <a:gd name="T4" fmla="*/ 49 w 328"/>
                <a:gd name="T5" fmla="*/ 485 h 529"/>
                <a:gd name="T6" fmla="*/ 0 w 328"/>
                <a:gd name="T7" fmla="*/ 453 h 529"/>
                <a:gd name="T8" fmla="*/ 60 w 328"/>
                <a:gd name="T9" fmla="*/ 529 h 529"/>
                <a:gd name="T10" fmla="*/ 203 w 328"/>
                <a:gd name="T11" fmla="*/ 130 h 529"/>
                <a:gd name="T12" fmla="*/ 201 w 328"/>
                <a:gd name="T13" fmla="*/ 310 h 529"/>
                <a:gd name="T14" fmla="*/ 299 w 328"/>
                <a:gd name="T15" fmla="*/ 440 h 529"/>
                <a:gd name="T16" fmla="*/ 306 w 328"/>
                <a:gd name="T17" fmla="*/ 487 h 529"/>
                <a:gd name="T18" fmla="*/ 308 w 328"/>
                <a:gd name="T19" fmla="*/ 507 h 529"/>
                <a:gd name="T20" fmla="*/ 326 w 328"/>
                <a:gd name="T21" fmla="*/ 505 h 529"/>
                <a:gd name="T22" fmla="*/ 328 w 328"/>
                <a:gd name="T23" fmla="*/ 433 h 529"/>
                <a:gd name="T24" fmla="*/ 252 w 328"/>
                <a:gd name="T25" fmla="*/ 310 h 529"/>
                <a:gd name="T26" fmla="*/ 306 w 328"/>
                <a:gd name="T27" fmla="*/ 107 h 529"/>
                <a:gd name="T28" fmla="*/ 297 w 328"/>
                <a:gd name="T29" fmla="*/ 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8" h="529">
                  <a:moveTo>
                    <a:pt x="297" y="7"/>
                  </a:moveTo>
                  <a:lnTo>
                    <a:pt x="156" y="0"/>
                  </a:lnTo>
                  <a:lnTo>
                    <a:pt x="49" y="485"/>
                  </a:lnTo>
                  <a:lnTo>
                    <a:pt x="0" y="453"/>
                  </a:lnTo>
                  <a:lnTo>
                    <a:pt x="60" y="529"/>
                  </a:lnTo>
                  <a:lnTo>
                    <a:pt x="203" y="130"/>
                  </a:lnTo>
                  <a:lnTo>
                    <a:pt x="201" y="310"/>
                  </a:lnTo>
                  <a:lnTo>
                    <a:pt x="299" y="440"/>
                  </a:lnTo>
                  <a:lnTo>
                    <a:pt x="306" y="487"/>
                  </a:lnTo>
                  <a:lnTo>
                    <a:pt x="308" y="507"/>
                  </a:lnTo>
                  <a:lnTo>
                    <a:pt x="326" y="505"/>
                  </a:lnTo>
                  <a:lnTo>
                    <a:pt x="328" y="433"/>
                  </a:lnTo>
                  <a:lnTo>
                    <a:pt x="252" y="310"/>
                  </a:lnTo>
                  <a:lnTo>
                    <a:pt x="306" y="107"/>
                  </a:lnTo>
                  <a:lnTo>
                    <a:pt x="297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141">
              <a:extLst>
                <a:ext uri="{FF2B5EF4-FFF2-40B4-BE49-F238E27FC236}">
                  <a16:creationId xmlns:a16="http://schemas.microsoft.com/office/drawing/2014/main" id="{0CA46E8B-9D39-4B80-8227-596E3321C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4763" y="4375150"/>
              <a:ext cx="87313" cy="230188"/>
            </a:xfrm>
            <a:custGeom>
              <a:avLst/>
              <a:gdLst>
                <a:gd name="T0" fmla="*/ 0 w 55"/>
                <a:gd name="T1" fmla="*/ 136 h 145"/>
                <a:gd name="T2" fmla="*/ 31 w 55"/>
                <a:gd name="T3" fmla="*/ 145 h 145"/>
                <a:gd name="T4" fmla="*/ 55 w 55"/>
                <a:gd name="T5" fmla="*/ 4 h 145"/>
                <a:gd name="T6" fmla="*/ 31 w 55"/>
                <a:gd name="T7" fmla="*/ 0 h 145"/>
                <a:gd name="T8" fmla="*/ 0 w 55"/>
                <a:gd name="T9" fmla="*/ 136 h 145"/>
                <a:gd name="T10" fmla="*/ 0 w 55"/>
                <a:gd name="T11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45">
                  <a:moveTo>
                    <a:pt x="0" y="136"/>
                  </a:moveTo>
                  <a:lnTo>
                    <a:pt x="31" y="145"/>
                  </a:lnTo>
                  <a:lnTo>
                    <a:pt x="55" y="4"/>
                  </a:lnTo>
                  <a:lnTo>
                    <a:pt x="31" y="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42">
              <a:extLst>
                <a:ext uri="{FF2B5EF4-FFF2-40B4-BE49-F238E27FC236}">
                  <a16:creationId xmlns:a16="http://schemas.microsoft.com/office/drawing/2014/main" id="{744E3503-EB45-4776-9DBE-378B213BB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0588" y="4381500"/>
              <a:ext cx="103188" cy="203200"/>
            </a:xfrm>
            <a:custGeom>
              <a:avLst/>
              <a:gdLst>
                <a:gd name="T0" fmla="*/ 65 w 65"/>
                <a:gd name="T1" fmla="*/ 112 h 128"/>
                <a:gd name="T2" fmla="*/ 30 w 65"/>
                <a:gd name="T3" fmla="*/ 128 h 128"/>
                <a:gd name="T4" fmla="*/ 0 w 65"/>
                <a:gd name="T5" fmla="*/ 5 h 128"/>
                <a:gd name="T6" fmla="*/ 25 w 65"/>
                <a:gd name="T7" fmla="*/ 0 h 128"/>
                <a:gd name="T8" fmla="*/ 65 w 65"/>
                <a:gd name="T9" fmla="*/ 112 h 128"/>
                <a:gd name="T10" fmla="*/ 65 w 65"/>
                <a:gd name="T11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8">
                  <a:moveTo>
                    <a:pt x="65" y="112"/>
                  </a:moveTo>
                  <a:lnTo>
                    <a:pt x="30" y="128"/>
                  </a:lnTo>
                  <a:lnTo>
                    <a:pt x="0" y="5"/>
                  </a:lnTo>
                  <a:lnTo>
                    <a:pt x="25" y="0"/>
                  </a:lnTo>
                  <a:lnTo>
                    <a:pt x="65" y="112"/>
                  </a:lnTo>
                  <a:lnTo>
                    <a:pt x="65" y="112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43">
              <a:extLst>
                <a:ext uri="{FF2B5EF4-FFF2-40B4-BE49-F238E27FC236}">
                  <a16:creationId xmlns:a16="http://schemas.microsoft.com/office/drawing/2014/main" id="{96E6E354-FDE7-40DD-A68F-5CFFC9C20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2363" y="4803775"/>
              <a:ext cx="58738" cy="74613"/>
            </a:xfrm>
            <a:custGeom>
              <a:avLst/>
              <a:gdLst>
                <a:gd name="T0" fmla="*/ 37 w 37"/>
                <a:gd name="T1" fmla="*/ 0 h 47"/>
                <a:gd name="T2" fmla="*/ 13 w 37"/>
                <a:gd name="T3" fmla="*/ 47 h 47"/>
                <a:gd name="T4" fmla="*/ 0 w 37"/>
                <a:gd name="T5" fmla="*/ 4 h 47"/>
                <a:gd name="T6" fmla="*/ 37 w 37"/>
                <a:gd name="T7" fmla="*/ 0 h 47"/>
                <a:gd name="T8" fmla="*/ 37 w 3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7">
                  <a:moveTo>
                    <a:pt x="37" y="0"/>
                  </a:moveTo>
                  <a:lnTo>
                    <a:pt x="13" y="47"/>
                  </a:lnTo>
                  <a:lnTo>
                    <a:pt x="0" y="4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144">
              <a:extLst>
                <a:ext uri="{FF2B5EF4-FFF2-40B4-BE49-F238E27FC236}">
                  <a16:creationId xmlns:a16="http://schemas.microsoft.com/office/drawing/2014/main" id="{B0037182-F54A-46FC-B580-EDF89FD2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126" y="4325938"/>
              <a:ext cx="68263" cy="66675"/>
            </a:xfrm>
            <a:prstGeom prst="ellipse">
              <a:avLst/>
            </a:pr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145">
              <a:extLst>
                <a:ext uri="{FF2B5EF4-FFF2-40B4-BE49-F238E27FC236}">
                  <a16:creationId xmlns:a16="http://schemas.microsoft.com/office/drawing/2014/main" id="{E4CAA4D8-58E8-4643-8481-93F2A3E8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2863" y="4329113"/>
              <a:ext cx="66675" cy="69850"/>
            </a:xfrm>
            <a:prstGeom prst="ellipse">
              <a:avLst/>
            </a:pr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148">
              <a:extLst>
                <a:ext uri="{FF2B5EF4-FFF2-40B4-BE49-F238E27FC236}">
                  <a16:creationId xmlns:a16="http://schemas.microsoft.com/office/drawing/2014/main" id="{0FA399D8-6834-4649-A3B8-E7A5A027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891213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81 w 312"/>
                <a:gd name="T9" fmla="*/ 0 h 8"/>
                <a:gd name="T10" fmla="*/ 88 w 312"/>
                <a:gd name="T11" fmla="*/ 8 h 8"/>
                <a:gd name="T12" fmla="*/ 91 w 312"/>
                <a:gd name="T13" fmla="*/ 0 h 8"/>
                <a:gd name="T14" fmla="*/ 308 w 312"/>
                <a:gd name="T15" fmla="*/ 0 h 8"/>
                <a:gd name="T16" fmla="*/ 312 w 312"/>
                <a:gd name="T17" fmla="*/ 4 h 8"/>
                <a:gd name="T18" fmla="*/ 308 w 312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149">
              <a:extLst>
                <a:ext uri="{FF2B5EF4-FFF2-40B4-BE49-F238E27FC236}">
                  <a16:creationId xmlns:a16="http://schemas.microsoft.com/office/drawing/2014/main" id="{D8E35DBB-9EBE-4305-9AC2-069D6A43E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8838" y="5891213"/>
              <a:ext cx="36513" cy="28575"/>
            </a:xfrm>
            <a:custGeom>
              <a:avLst/>
              <a:gdLst>
                <a:gd name="T0" fmla="*/ 16 w 23"/>
                <a:gd name="T1" fmla="*/ 18 h 18"/>
                <a:gd name="T2" fmla="*/ 0 w 23"/>
                <a:gd name="T3" fmla="*/ 0 h 18"/>
                <a:gd name="T4" fmla="*/ 23 w 23"/>
                <a:gd name="T5" fmla="*/ 0 h 18"/>
                <a:gd name="T6" fmla="*/ 16 w 23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6" y="1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50">
              <a:extLst>
                <a:ext uri="{FF2B5EF4-FFF2-40B4-BE49-F238E27FC236}">
                  <a16:creationId xmlns:a16="http://schemas.microsoft.com/office/drawing/2014/main" id="{3DF36139-6535-478C-9845-8D4E194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8838" y="5891213"/>
              <a:ext cx="36513" cy="28575"/>
            </a:xfrm>
            <a:custGeom>
              <a:avLst/>
              <a:gdLst>
                <a:gd name="T0" fmla="*/ 16 w 23"/>
                <a:gd name="T1" fmla="*/ 18 h 18"/>
                <a:gd name="T2" fmla="*/ 0 w 23"/>
                <a:gd name="T3" fmla="*/ 0 h 18"/>
                <a:gd name="T4" fmla="*/ 23 w 23"/>
                <a:gd name="T5" fmla="*/ 0 h 18"/>
                <a:gd name="T6" fmla="*/ 16 w 23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6" y="1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16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51">
              <a:extLst>
                <a:ext uri="{FF2B5EF4-FFF2-40B4-BE49-F238E27FC236}">
                  <a16:creationId xmlns:a16="http://schemas.microsoft.com/office/drawing/2014/main" id="{28A82CC8-E9F6-4132-B972-845E793A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6" y="4892675"/>
              <a:ext cx="1104900" cy="28575"/>
            </a:xfrm>
            <a:custGeom>
              <a:avLst/>
              <a:gdLst>
                <a:gd name="T0" fmla="*/ 308 w 312"/>
                <a:gd name="T1" fmla="*/ 8 h 8"/>
                <a:gd name="T2" fmla="*/ 4 w 312"/>
                <a:gd name="T3" fmla="*/ 8 h 8"/>
                <a:gd name="T4" fmla="*/ 0 w 312"/>
                <a:gd name="T5" fmla="*/ 4 h 8"/>
                <a:gd name="T6" fmla="*/ 4 w 312"/>
                <a:gd name="T7" fmla="*/ 0 h 8"/>
                <a:gd name="T8" fmla="*/ 60 w 312"/>
                <a:gd name="T9" fmla="*/ 0 h 8"/>
                <a:gd name="T10" fmla="*/ 59 w 312"/>
                <a:gd name="T11" fmla="*/ 4 h 8"/>
                <a:gd name="T12" fmla="*/ 63 w 312"/>
                <a:gd name="T13" fmla="*/ 5 h 8"/>
                <a:gd name="T14" fmla="*/ 64 w 312"/>
                <a:gd name="T15" fmla="*/ 0 h 8"/>
                <a:gd name="T16" fmla="*/ 157 w 312"/>
                <a:gd name="T17" fmla="*/ 0 h 8"/>
                <a:gd name="T18" fmla="*/ 157 w 312"/>
                <a:gd name="T19" fmla="*/ 4 h 8"/>
                <a:gd name="T20" fmla="*/ 161 w 312"/>
                <a:gd name="T21" fmla="*/ 5 h 8"/>
                <a:gd name="T22" fmla="*/ 161 w 312"/>
                <a:gd name="T23" fmla="*/ 0 h 8"/>
                <a:gd name="T24" fmla="*/ 167 w 312"/>
                <a:gd name="T25" fmla="*/ 0 h 8"/>
                <a:gd name="T26" fmla="*/ 168 w 312"/>
                <a:gd name="T27" fmla="*/ 5 h 8"/>
                <a:gd name="T28" fmla="*/ 172 w 312"/>
                <a:gd name="T29" fmla="*/ 4 h 8"/>
                <a:gd name="T30" fmla="*/ 171 w 312"/>
                <a:gd name="T31" fmla="*/ 0 h 8"/>
                <a:gd name="T32" fmla="*/ 265 w 312"/>
                <a:gd name="T33" fmla="*/ 0 h 8"/>
                <a:gd name="T34" fmla="*/ 266 w 312"/>
                <a:gd name="T35" fmla="*/ 5 h 8"/>
                <a:gd name="T36" fmla="*/ 270 w 312"/>
                <a:gd name="T37" fmla="*/ 4 h 8"/>
                <a:gd name="T38" fmla="*/ 269 w 312"/>
                <a:gd name="T39" fmla="*/ 0 h 8"/>
                <a:gd name="T40" fmla="*/ 308 w 312"/>
                <a:gd name="T41" fmla="*/ 0 h 8"/>
                <a:gd name="T42" fmla="*/ 312 w 312"/>
                <a:gd name="T43" fmla="*/ 4 h 8"/>
                <a:gd name="T44" fmla="*/ 308 w 312"/>
                <a:gd name="T4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2" h="8">
                  <a:moveTo>
                    <a:pt x="3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5"/>
                    <a:pt x="168" y="5"/>
                    <a:pt x="168" y="5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70" y="4"/>
                    <a:pt x="270" y="4"/>
                    <a:pt x="270" y="4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10" y="0"/>
                    <a:pt x="312" y="1"/>
                    <a:pt x="312" y="4"/>
                  </a:cubicBezTo>
                  <a:cubicBezTo>
                    <a:pt x="312" y="6"/>
                    <a:pt x="310" y="8"/>
                    <a:pt x="30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152">
              <a:extLst>
                <a:ext uri="{FF2B5EF4-FFF2-40B4-BE49-F238E27FC236}">
                  <a16:creationId xmlns:a16="http://schemas.microsoft.com/office/drawing/2014/main" id="{694B994E-FB40-4CE7-9585-BC326F749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5088" y="4892675"/>
              <a:ext cx="19050" cy="17463"/>
            </a:xfrm>
            <a:custGeom>
              <a:avLst/>
              <a:gdLst>
                <a:gd name="T0" fmla="*/ 3 w 12"/>
                <a:gd name="T1" fmla="*/ 11 h 11"/>
                <a:gd name="T2" fmla="*/ 0 w 12"/>
                <a:gd name="T3" fmla="*/ 0 h 11"/>
                <a:gd name="T4" fmla="*/ 9 w 12"/>
                <a:gd name="T5" fmla="*/ 0 h 11"/>
                <a:gd name="T6" fmla="*/ 12 w 12"/>
                <a:gd name="T7" fmla="*/ 9 h 11"/>
                <a:gd name="T8" fmla="*/ 3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2" y="9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153">
              <a:extLst>
                <a:ext uri="{FF2B5EF4-FFF2-40B4-BE49-F238E27FC236}">
                  <a16:creationId xmlns:a16="http://schemas.microsoft.com/office/drawing/2014/main" id="{3D8C0167-551B-46F6-A520-82CB93580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5088" y="4892675"/>
              <a:ext cx="19050" cy="17463"/>
            </a:xfrm>
            <a:custGeom>
              <a:avLst/>
              <a:gdLst>
                <a:gd name="T0" fmla="*/ 3 w 12"/>
                <a:gd name="T1" fmla="*/ 11 h 11"/>
                <a:gd name="T2" fmla="*/ 0 w 12"/>
                <a:gd name="T3" fmla="*/ 0 h 11"/>
                <a:gd name="T4" fmla="*/ 9 w 12"/>
                <a:gd name="T5" fmla="*/ 0 h 11"/>
                <a:gd name="T6" fmla="*/ 12 w 12"/>
                <a:gd name="T7" fmla="*/ 9 h 11"/>
                <a:gd name="T8" fmla="*/ 3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2" y="9"/>
                  </a:lnTo>
                  <a:lnTo>
                    <a:pt x="3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154">
              <a:extLst>
                <a:ext uri="{FF2B5EF4-FFF2-40B4-BE49-F238E27FC236}">
                  <a16:creationId xmlns:a16="http://schemas.microsoft.com/office/drawing/2014/main" id="{73C8E328-1048-4508-8A95-B6A318374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4892675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0 w 11"/>
                <a:gd name="T3" fmla="*/ 0 h 11"/>
                <a:gd name="T4" fmla="*/ 9 w 11"/>
                <a:gd name="T5" fmla="*/ 0 h 11"/>
                <a:gd name="T6" fmla="*/ 11 w 11"/>
                <a:gd name="T7" fmla="*/ 9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1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2E4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55">
              <a:extLst>
                <a:ext uri="{FF2B5EF4-FFF2-40B4-BE49-F238E27FC236}">
                  <a16:creationId xmlns:a16="http://schemas.microsoft.com/office/drawing/2014/main" id="{448BCA50-5E8B-489F-BFC5-CF4CEDC28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4892675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0 w 11"/>
                <a:gd name="T3" fmla="*/ 0 h 11"/>
                <a:gd name="T4" fmla="*/ 9 w 11"/>
                <a:gd name="T5" fmla="*/ 0 h 11"/>
                <a:gd name="T6" fmla="*/ 11 w 11"/>
                <a:gd name="T7" fmla="*/ 9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1" y="9"/>
                  </a:lnTo>
                  <a:lnTo>
                    <a:pt x="2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56">
              <a:extLst>
                <a:ext uri="{FF2B5EF4-FFF2-40B4-BE49-F238E27FC236}">
                  <a16:creationId xmlns:a16="http://schemas.microsoft.com/office/drawing/2014/main" id="{C0A816EC-1F72-4F48-BE79-E8E54336A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6" y="4892675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0 w 11"/>
                <a:gd name="T3" fmla="*/ 9 h 11"/>
                <a:gd name="T4" fmla="*/ 2 w 11"/>
                <a:gd name="T5" fmla="*/ 0 h 11"/>
                <a:gd name="T6" fmla="*/ 11 w 11"/>
                <a:gd name="T7" fmla="*/ 0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11" y="0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57">
              <a:extLst>
                <a:ext uri="{FF2B5EF4-FFF2-40B4-BE49-F238E27FC236}">
                  <a16:creationId xmlns:a16="http://schemas.microsoft.com/office/drawing/2014/main" id="{5B5F475F-5C55-4407-8C97-335D5EBE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6" y="4892675"/>
              <a:ext cx="17463" cy="17463"/>
            </a:xfrm>
            <a:custGeom>
              <a:avLst/>
              <a:gdLst>
                <a:gd name="T0" fmla="*/ 9 w 11"/>
                <a:gd name="T1" fmla="*/ 11 h 11"/>
                <a:gd name="T2" fmla="*/ 0 w 11"/>
                <a:gd name="T3" fmla="*/ 9 h 11"/>
                <a:gd name="T4" fmla="*/ 2 w 11"/>
                <a:gd name="T5" fmla="*/ 0 h 11"/>
                <a:gd name="T6" fmla="*/ 11 w 11"/>
                <a:gd name="T7" fmla="*/ 0 h 11"/>
                <a:gd name="T8" fmla="*/ 9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11" y="0"/>
                  </a:lnTo>
                  <a:lnTo>
                    <a:pt x="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158">
              <a:extLst>
                <a:ext uri="{FF2B5EF4-FFF2-40B4-BE49-F238E27FC236}">
                  <a16:creationId xmlns:a16="http://schemas.microsoft.com/office/drawing/2014/main" id="{B3B9DDDF-4351-45F1-9B11-F2563429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1" y="4892675"/>
              <a:ext cx="14288" cy="17463"/>
            </a:xfrm>
            <a:custGeom>
              <a:avLst/>
              <a:gdLst>
                <a:gd name="T0" fmla="*/ 9 w 9"/>
                <a:gd name="T1" fmla="*/ 11 h 11"/>
                <a:gd name="T2" fmla="*/ 0 w 9"/>
                <a:gd name="T3" fmla="*/ 9 h 11"/>
                <a:gd name="T4" fmla="*/ 0 w 9"/>
                <a:gd name="T5" fmla="*/ 0 h 11"/>
                <a:gd name="T6" fmla="*/ 9 w 9"/>
                <a:gd name="T7" fmla="*/ 0 h 11"/>
                <a:gd name="T8" fmla="*/ 9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59">
              <a:extLst>
                <a:ext uri="{FF2B5EF4-FFF2-40B4-BE49-F238E27FC236}">
                  <a16:creationId xmlns:a16="http://schemas.microsoft.com/office/drawing/2014/main" id="{E64DBDD7-E2C7-4773-9430-42BBEB97E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1" y="4892675"/>
              <a:ext cx="14288" cy="17463"/>
            </a:xfrm>
            <a:custGeom>
              <a:avLst/>
              <a:gdLst>
                <a:gd name="T0" fmla="*/ 9 w 9"/>
                <a:gd name="T1" fmla="*/ 11 h 11"/>
                <a:gd name="T2" fmla="*/ 0 w 9"/>
                <a:gd name="T3" fmla="*/ 9 h 11"/>
                <a:gd name="T4" fmla="*/ 0 w 9"/>
                <a:gd name="T5" fmla="*/ 0 h 11"/>
                <a:gd name="T6" fmla="*/ 9 w 9"/>
                <a:gd name="T7" fmla="*/ 0 h 11"/>
                <a:gd name="T8" fmla="*/ 9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160">
              <a:extLst>
                <a:ext uri="{FF2B5EF4-FFF2-40B4-BE49-F238E27FC236}">
                  <a16:creationId xmlns:a16="http://schemas.microsoft.com/office/drawing/2014/main" id="{A66D9A05-2DF6-433B-8F76-13E86585A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3148013"/>
              <a:ext cx="549275" cy="549275"/>
            </a:xfrm>
            <a:custGeom>
              <a:avLst/>
              <a:gdLst>
                <a:gd name="T0" fmla="*/ 125 w 155"/>
                <a:gd name="T1" fmla="*/ 0 h 155"/>
                <a:gd name="T2" fmla="*/ 29 w 155"/>
                <a:gd name="T3" fmla="*/ 0 h 155"/>
                <a:gd name="T4" fmla="*/ 0 w 155"/>
                <a:gd name="T5" fmla="*/ 30 h 155"/>
                <a:gd name="T6" fmla="*/ 0 w 155"/>
                <a:gd name="T7" fmla="*/ 126 h 155"/>
                <a:gd name="T8" fmla="*/ 29 w 155"/>
                <a:gd name="T9" fmla="*/ 155 h 155"/>
                <a:gd name="T10" fmla="*/ 125 w 155"/>
                <a:gd name="T11" fmla="*/ 155 h 155"/>
                <a:gd name="T12" fmla="*/ 155 w 155"/>
                <a:gd name="T13" fmla="*/ 126 h 155"/>
                <a:gd name="T14" fmla="*/ 155 w 155"/>
                <a:gd name="T15" fmla="*/ 30 h 155"/>
                <a:gd name="T16" fmla="*/ 125 w 155"/>
                <a:gd name="T1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55">
                  <a:moveTo>
                    <a:pt x="12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2"/>
                    <a:pt x="13" y="155"/>
                    <a:pt x="29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41" y="155"/>
                    <a:pt x="155" y="142"/>
                    <a:pt x="155" y="1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14"/>
                    <a:pt x="141" y="0"/>
                    <a:pt x="125" y="0"/>
                  </a:cubicBezTo>
                  <a:close/>
                </a:path>
              </a:pathLst>
            </a:custGeom>
            <a:solidFill>
              <a:srgbClr val="205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161">
              <a:extLst>
                <a:ext uri="{FF2B5EF4-FFF2-40B4-BE49-F238E27FC236}">
                  <a16:creationId xmlns:a16="http://schemas.microsoft.com/office/drawing/2014/main" id="{B36A1AAF-2826-48F9-A41F-E1EC9F36F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6" y="3705225"/>
              <a:ext cx="477838" cy="885825"/>
            </a:xfrm>
            <a:custGeom>
              <a:avLst/>
              <a:gdLst>
                <a:gd name="T0" fmla="*/ 60 w 301"/>
                <a:gd name="T1" fmla="*/ 558 h 558"/>
                <a:gd name="T2" fmla="*/ 33 w 301"/>
                <a:gd name="T3" fmla="*/ 290 h 558"/>
                <a:gd name="T4" fmla="*/ 0 w 301"/>
                <a:gd name="T5" fmla="*/ 2 h 558"/>
                <a:gd name="T6" fmla="*/ 26 w 301"/>
                <a:gd name="T7" fmla="*/ 0 h 558"/>
                <a:gd name="T8" fmla="*/ 84 w 301"/>
                <a:gd name="T9" fmla="*/ 270 h 558"/>
                <a:gd name="T10" fmla="*/ 178 w 301"/>
                <a:gd name="T11" fmla="*/ 279 h 558"/>
                <a:gd name="T12" fmla="*/ 274 w 301"/>
                <a:gd name="T13" fmla="*/ 2 h 558"/>
                <a:gd name="T14" fmla="*/ 301 w 301"/>
                <a:gd name="T15" fmla="*/ 7 h 558"/>
                <a:gd name="T16" fmla="*/ 229 w 301"/>
                <a:gd name="T17" fmla="*/ 301 h 558"/>
                <a:gd name="T18" fmla="*/ 234 w 301"/>
                <a:gd name="T19" fmla="*/ 549 h 558"/>
                <a:gd name="T20" fmla="*/ 60 w 301"/>
                <a:gd name="T21" fmla="*/ 558 h 558"/>
                <a:gd name="T22" fmla="*/ 60 w 301"/>
                <a:gd name="T2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1" h="558">
                  <a:moveTo>
                    <a:pt x="60" y="558"/>
                  </a:moveTo>
                  <a:lnTo>
                    <a:pt x="33" y="290"/>
                  </a:lnTo>
                  <a:lnTo>
                    <a:pt x="0" y="2"/>
                  </a:lnTo>
                  <a:lnTo>
                    <a:pt x="26" y="0"/>
                  </a:lnTo>
                  <a:lnTo>
                    <a:pt x="84" y="270"/>
                  </a:lnTo>
                  <a:lnTo>
                    <a:pt x="178" y="279"/>
                  </a:lnTo>
                  <a:lnTo>
                    <a:pt x="274" y="2"/>
                  </a:lnTo>
                  <a:lnTo>
                    <a:pt x="301" y="7"/>
                  </a:lnTo>
                  <a:lnTo>
                    <a:pt x="229" y="301"/>
                  </a:lnTo>
                  <a:lnTo>
                    <a:pt x="234" y="549"/>
                  </a:lnTo>
                  <a:lnTo>
                    <a:pt x="60" y="558"/>
                  </a:lnTo>
                  <a:lnTo>
                    <a:pt x="60" y="558"/>
                  </a:lnTo>
                  <a:close/>
                </a:path>
              </a:pathLst>
            </a:custGeom>
            <a:solidFill>
              <a:srgbClr val="F2E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162">
              <a:extLst>
                <a:ext uri="{FF2B5EF4-FFF2-40B4-BE49-F238E27FC236}">
                  <a16:creationId xmlns:a16="http://schemas.microsoft.com/office/drawing/2014/main" id="{333BA224-5910-46E3-B9BA-1905995A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3988" y="3651250"/>
              <a:ext cx="71438" cy="71438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163">
              <a:extLst>
                <a:ext uri="{FF2B5EF4-FFF2-40B4-BE49-F238E27FC236}">
                  <a16:creationId xmlns:a16="http://schemas.microsoft.com/office/drawing/2014/main" id="{3090FC5D-8AB7-445F-8F55-71F3A607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326" y="3662363"/>
              <a:ext cx="71438" cy="71438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64">
              <a:extLst>
                <a:ext uri="{FF2B5EF4-FFF2-40B4-BE49-F238E27FC236}">
                  <a16:creationId xmlns:a16="http://schemas.microsoft.com/office/drawing/2014/main" id="{66577501-D6DE-465B-AE35-50942F5D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1" y="3917950"/>
              <a:ext cx="179388" cy="176213"/>
            </a:xfrm>
            <a:prstGeom prst="ellipse">
              <a:avLst/>
            </a:pr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65">
              <a:extLst>
                <a:ext uri="{FF2B5EF4-FFF2-40B4-BE49-F238E27FC236}">
                  <a16:creationId xmlns:a16="http://schemas.microsoft.com/office/drawing/2014/main" id="{615D5373-9E9F-40B0-96F4-83A2FC46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1" y="3932238"/>
              <a:ext cx="179388" cy="176213"/>
            </a:xfrm>
            <a:prstGeom prst="ellipse">
              <a:avLst/>
            </a:pr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66">
              <a:extLst>
                <a:ext uri="{FF2B5EF4-FFF2-40B4-BE49-F238E27FC236}">
                  <a16:creationId xmlns:a16="http://schemas.microsoft.com/office/drawing/2014/main" id="{E8BEC4C7-6954-4FBF-9F94-BB8649689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4510088"/>
              <a:ext cx="284163" cy="736600"/>
            </a:xfrm>
            <a:custGeom>
              <a:avLst/>
              <a:gdLst>
                <a:gd name="T0" fmla="*/ 179 w 179"/>
                <a:gd name="T1" fmla="*/ 42 h 464"/>
                <a:gd name="T2" fmla="*/ 154 w 179"/>
                <a:gd name="T3" fmla="*/ 453 h 464"/>
                <a:gd name="T4" fmla="*/ 125 w 179"/>
                <a:gd name="T5" fmla="*/ 453 h 464"/>
                <a:gd name="T6" fmla="*/ 101 w 179"/>
                <a:gd name="T7" fmla="*/ 47 h 464"/>
                <a:gd name="T8" fmla="*/ 76 w 179"/>
                <a:gd name="T9" fmla="*/ 47 h 464"/>
                <a:gd name="T10" fmla="*/ 61 w 179"/>
                <a:gd name="T11" fmla="*/ 464 h 464"/>
                <a:gd name="T12" fmla="*/ 38 w 179"/>
                <a:gd name="T13" fmla="*/ 464 h 464"/>
                <a:gd name="T14" fmla="*/ 5 w 179"/>
                <a:gd name="T15" fmla="*/ 51 h 464"/>
                <a:gd name="T16" fmla="*/ 0 w 179"/>
                <a:gd name="T17" fmla="*/ 0 h 464"/>
                <a:gd name="T18" fmla="*/ 179 w 179"/>
                <a:gd name="T19" fmla="*/ 2 h 464"/>
                <a:gd name="T20" fmla="*/ 179 w 179"/>
                <a:gd name="T21" fmla="*/ 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464">
                  <a:moveTo>
                    <a:pt x="179" y="42"/>
                  </a:moveTo>
                  <a:lnTo>
                    <a:pt x="154" y="453"/>
                  </a:lnTo>
                  <a:lnTo>
                    <a:pt x="125" y="453"/>
                  </a:lnTo>
                  <a:lnTo>
                    <a:pt x="101" y="47"/>
                  </a:lnTo>
                  <a:lnTo>
                    <a:pt x="76" y="47"/>
                  </a:lnTo>
                  <a:lnTo>
                    <a:pt x="61" y="464"/>
                  </a:lnTo>
                  <a:lnTo>
                    <a:pt x="38" y="464"/>
                  </a:lnTo>
                  <a:lnTo>
                    <a:pt x="5" y="51"/>
                  </a:lnTo>
                  <a:lnTo>
                    <a:pt x="0" y="0"/>
                  </a:lnTo>
                  <a:lnTo>
                    <a:pt x="179" y="2"/>
                  </a:lnTo>
                  <a:lnTo>
                    <a:pt x="179" y="42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67">
              <a:extLst>
                <a:ext uri="{FF2B5EF4-FFF2-40B4-BE49-F238E27FC236}">
                  <a16:creationId xmlns:a16="http://schemas.microsoft.com/office/drawing/2014/main" id="{C8E40EA4-9FBC-4996-951F-2EAF6924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4510088"/>
              <a:ext cx="284163" cy="736600"/>
            </a:xfrm>
            <a:custGeom>
              <a:avLst/>
              <a:gdLst>
                <a:gd name="T0" fmla="*/ 179 w 179"/>
                <a:gd name="T1" fmla="*/ 42 h 464"/>
                <a:gd name="T2" fmla="*/ 154 w 179"/>
                <a:gd name="T3" fmla="*/ 453 h 464"/>
                <a:gd name="T4" fmla="*/ 125 w 179"/>
                <a:gd name="T5" fmla="*/ 453 h 464"/>
                <a:gd name="T6" fmla="*/ 101 w 179"/>
                <a:gd name="T7" fmla="*/ 47 h 464"/>
                <a:gd name="T8" fmla="*/ 76 w 179"/>
                <a:gd name="T9" fmla="*/ 47 h 464"/>
                <a:gd name="T10" fmla="*/ 61 w 179"/>
                <a:gd name="T11" fmla="*/ 464 h 464"/>
                <a:gd name="T12" fmla="*/ 38 w 179"/>
                <a:gd name="T13" fmla="*/ 464 h 464"/>
                <a:gd name="T14" fmla="*/ 5 w 179"/>
                <a:gd name="T15" fmla="*/ 51 h 464"/>
                <a:gd name="T16" fmla="*/ 0 w 179"/>
                <a:gd name="T17" fmla="*/ 0 h 464"/>
                <a:gd name="T18" fmla="*/ 179 w 179"/>
                <a:gd name="T19" fmla="*/ 2 h 464"/>
                <a:gd name="T20" fmla="*/ 179 w 179"/>
                <a:gd name="T21" fmla="*/ 4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464">
                  <a:moveTo>
                    <a:pt x="179" y="42"/>
                  </a:moveTo>
                  <a:lnTo>
                    <a:pt x="154" y="453"/>
                  </a:lnTo>
                  <a:lnTo>
                    <a:pt x="125" y="453"/>
                  </a:lnTo>
                  <a:lnTo>
                    <a:pt x="101" y="47"/>
                  </a:lnTo>
                  <a:lnTo>
                    <a:pt x="76" y="47"/>
                  </a:lnTo>
                  <a:lnTo>
                    <a:pt x="61" y="464"/>
                  </a:lnTo>
                  <a:lnTo>
                    <a:pt x="38" y="464"/>
                  </a:lnTo>
                  <a:lnTo>
                    <a:pt x="5" y="51"/>
                  </a:lnTo>
                  <a:lnTo>
                    <a:pt x="0" y="0"/>
                  </a:lnTo>
                  <a:lnTo>
                    <a:pt x="179" y="2"/>
                  </a:lnTo>
                  <a:lnTo>
                    <a:pt x="179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168">
              <a:extLst>
                <a:ext uri="{FF2B5EF4-FFF2-40B4-BE49-F238E27FC236}">
                  <a16:creationId xmlns:a16="http://schemas.microsoft.com/office/drawing/2014/main" id="{A99DB26D-B661-412D-8FB0-27D5015AD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1" y="5229225"/>
              <a:ext cx="149225" cy="28575"/>
            </a:xfrm>
            <a:custGeom>
              <a:avLst/>
              <a:gdLst>
                <a:gd name="T0" fmla="*/ 31 w 94"/>
                <a:gd name="T1" fmla="*/ 0 h 18"/>
                <a:gd name="T2" fmla="*/ 94 w 94"/>
                <a:gd name="T3" fmla="*/ 9 h 18"/>
                <a:gd name="T4" fmla="*/ 92 w 94"/>
                <a:gd name="T5" fmla="*/ 18 h 18"/>
                <a:gd name="T6" fmla="*/ 0 w 94"/>
                <a:gd name="T7" fmla="*/ 18 h 18"/>
                <a:gd name="T8" fmla="*/ 2 w 94"/>
                <a:gd name="T9" fmla="*/ 0 h 18"/>
                <a:gd name="T10" fmla="*/ 31 w 9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8">
                  <a:moveTo>
                    <a:pt x="31" y="0"/>
                  </a:moveTo>
                  <a:lnTo>
                    <a:pt x="94" y="9"/>
                  </a:lnTo>
                  <a:lnTo>
                    <a:pt x="92" y="18"/>
                  </a:lnTo>
                  <a:lnTo>
                    <a:pt x="0" y="18"/>
                  </a:lnTo>
                  <a:lnTo>
                    <a:pt x="2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69">
              <a:extLst>
                <a:ext uri="{FF2B5EF4-FFF2-40B4-BE49-F238E27FC236}">
                  <a16:creationId xmlns:a16="http://schemas.microsoft.com/office/drawing/2014/main" id="{4E1C6DC7-08FE-4043-ABA8-477744DA4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1" y="5229225"/>
              <a:ext cx="149225" cy="28575"/>
            </a:xfrm>
            <a:custGeom>
              <a:avLst/>
              <a:gdLst>
                <a:gd name="T0" fmla="*/ 31 w 94"/>
                <a:gd name="T1" fmla="*/ 0 h 18"/>
                <a:gd name="T2" fmla="*/ 94 w 94"/>
                <a:gd name="T3" fmla="*/ 9 h 18"/>
                <a:gd name="T4" fmla="*/ 92 w 94"/>
                <a:gd name="T5" fmla="*/ 18 h 18"/>
                <a:gd name="T6" fmla="*/ 0 w 94"/>
                <a:gd name="T7" fmla="*/ 18 h 18"/>
                <a:gd name="T8" fmla="*/ 2 w 94"/>
                <a:gd name="T9" fmla="*/ 0 h 18"/>
                <a:gd name="T10" fmla="*/ 31 w 9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8">
                  <a:moveTo>
                    <a:pt x="31" y="0"/>
                  </a:moveTo>
                  <a:lnTo>
                    <a:pt x="94" y="9"/>
                  </a:lnTo>
                  <a:lnTo>
                    <a:pt x="92" y="18"/>
                  </a:lnTo>
                  <a:lnTo>
                    <a:pt x="0" y="18"/>
                  </a:lnTo>
                  <a:lnTo>
                    <a:pt x="2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70">
              <a:extLst>
                <a:ext uri="{FF2B5EF4-FFF2-40B4-BE49-F238E27FC236}">
                  <a16:creationId xmlns:a16="http://schemas.microsoft.com/office/drawing/2014/main" id="{3A3E039F-2221-40D3-873B-238BE8D3F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5246688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1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71">
              <a:extLst>
                <a:ext uri="{FF2B5EF4-FFF2-40B4-BE49-F238E27FC236}">
                  <a16:creationId xmlns:a16="http://schemas.microsoft.com/office/drawing/2014/main" id="{A7994A90-C3F6-45A0-B17C-3A2E7335D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5246688"/>
              <a:ext cx="138113" cy="25400"/>
            </a:xfrm>
            <a:custGeom>
              <a:avLst/>
              <a:gdLst>
                <a:gd name="T0" fmla="*/ 87 w 87"/>
                <a:gd name="T1" fmla="*/ 0 h 16"/>
                <a:gd name="T2" fmla="*/ 87 w 87"/>
                <a:gd name="T3" fmla="*/ 11 h 16"/>
                <a:gd name="T4" fmla="*/ 0 w 87"/>
                <a:gd name="T5" fmla="*/ 16 h 16"/>
                <a:gd name="T6" fmla="*/ 0 w 87"/>
                <a:gd name="T7" fmla="*/ 4 h 16"/>
                <a:gd name="T8" fmla="*/ 64 w 87"/>
                <a:gd name="T9" fmla="*/ 0 h 16"/>
                <a:gd name="T10" fmla="*/ 87 w 8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6">
                  <a:moveTo>
                    <a:pt x="87" y="0"/>
                  </a:moveTo>
                  <a:lnTo>
                    <a:pt x="87" y="11"/>
                  </a:lnTo>
                  <a:lnTo>
                    <a:pt x="0" y="16"/>
                  </a:lnTo>
                  <a:lnTo>
                    <a:pt x="0" y="4"/>
                  </a:lnTo>
                  <a:lnTo>
                    <a:pt x="64" y="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72">
              <a:extLst>
                <a:ext uri="{FF2B5EF4-FFF2-40B4-BE49-F238E27FC236}">
                  <a16:creationId xmlns:a16="http://schemas.microsoft.com/office/drawing/2014/main" id="{2AA24DF6-67ED-4B2C-AB30-03A2D580F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6513" y="5253038"/>
              <a:ext cx="822325" cy="28575"/>
            </a:xfrm>
            <a:custGeom>
              <a:avLst/>
              <a:gdLst>
                <a:gd name="T0" fmla="*/ 228 w 232"/>
                <a:gd name="T1" fmla="*/ 8 h 8"/>
                <a:gd name="T2" fmla="*/ 4 w 232"/>
                <a:gd name="T3" fmla="*/ 8 h 8"/>
                <a:gd name="T4" fmla="*/ 0 w 232"/>
                <a:gd name="T5" fmla="*/ 4 h 8"/>
                <a:gd name="T6" fmla="*/ 4 w 232"/>
                <a:gd name="T7" fmla="*/ 0 h 8"/>
                <a:gd name="T8" fmla="*/ 52 w 232"/>
                <a:gd name="T9" fmla="*/ 0 h 8"/>
                <a:gd name="T10" fmla="*/ 48 w 232"/>
                <a:gd name="T11" fmla="*/ 0 h 8"/>
                <a:gd name="T12" fmla="*/ 48 w 232"/>
                <a:gd name="T13" fmla="*/ 5 h 8"/>
                <a:gd name="T14" fmla="*/ 87 w 232"/>
                <a:gd name="T15" fmla="*/ 3 h 8"/>
                <a:gd name="T16" fmla="*/ 87 w 232"/>
                <a:gd name="T17" fmla="*/ 0 h 8"/>
                <a:gd name="T18" fmla="*/ 115 w 232"/>
                <a:gd name="T19" fmla="*/ 0 h 8"/>
                <a:gd name="T20" fmla="*/ 115 w 232"/>
                <a:gd name="T21" fmla="*/ 1 h 8"/>
                <a:gd name="T22" fmla="*/ 156 w 232"/>
                <a:gd name="T23" fmla="*/ 1 h 8"/>
                <a:gd name="T24" fmla="*/ 156 w 232"/>
                <a:gd name="T25" fmla="*/ 0 h 8"/>
                <a:gd name="T26" fmla="*/ 228 w 232"/>
                <a:gd name="T27" fmla="*/ 0 h 8"/>
                <a:gd name="T28" fmla="*/ 232 w 232"/>
                <a:gd name="T29" fmla="*/ 4 h 8"/>
                <a:gd name="T30" fmla="*/ 228 w 232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8">
                  <a:moveTo>
                    <a:pt x="2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0" y="0"/>
                    <a:pt x="232" y="1"/>
                    <a:pt x="232" y="4"/>
                  </a:cubicBezTo>
                  <a:cubicBezTo>
                    <a:pt x="232" y="6"/>
                    <a:pt x="230" y="8"/>
                    <a:pt x="228" y="8"/>
                  </a:cubicBezTo>
                </a:path>
              </a:pathLst>
            </a:custGeom>
            <a:solidFill>
              <a:srgbClr val="2C8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Rectangle 173">
              <a:extLst>
                <a:ext uri="{FF2B5EF4-FFF2-40B4-BE49-F238E27FC236}">
                  <a16:creationId xmlns:a16="http://schemas.microsoft.com/office/drawing/2014/main" id="{7D44010B-5410-49F7-934B-37FCA501B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1" y="5253038"/>
              <a:ext cx="146050" cy="4763"/>
            </a:xfrm>
            <a:prstGeom prst="rect">
              <a:avLst/>
            </a:pr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Rectangle 174">
              <a:extLst>
                <a:ext uri="{FF2B5EF4-FFF2-40B4-BE49-F238E27FC236}">
                  <a16:creationId xmlns:a16="http://schemas.microsoft.com/office/drawing/2014/main" id="{D57E7F6D-9FCA-4C7E-AD39-C2D8EE80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1" y="5253038"/>
              <a:ext cx="146050" cy="4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75">
              <a:extLst>
                <a:ext uri="{FF2B5EF4-FFF2-40B4-BE49-F238E27FC236}">
                  <a16:creationId xmlns:a16="http://schemas.microsoft.com/office/drawing/2014/main" id="{BB3A768A-3913-4D99-8962-2CE582DAA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5253038"/>
              <a:ext cx="138113" cy="19050"/>
            </a:xfrm>
            <a:custGeom>
              <a:avLst/>
              <a:gdLst>
                <a:gd name="T0" fmla="*/ 0 w 87"/>
                <a:gd name="T1" fmla="*/ 12 h 12"/>
                <a:gd name="T2" fmla="*/ 0 w 87"/>
                <a:gd name="T3" fmla="*/ 0 h 12"/>
                <a:gd name="T4" fmla="*/ 8 w 87"/>
                <a:gd name="T5" fmla="*/ 0 h 12"/>
                <a:gd name="T6" fmla="*/ 87 w 87"/>
                <a:gd name="T7" fmla="*/ 0 h 12"/>
                <a:gd name="T8" fmla="*/ 87 w 87"/>
                <a:gd name="T9" fmla="*/ 7 h 12"/>
                <a:gd name="T10" fmla="*/ 0 w 8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">
                  <a:moveTo>
                    <a:pt x="0" y="1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7" y="0"/>
                  </a:lnTo>
                  <a:lnTo>
                    <a:pt x="87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C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76">
              <a:extLst>
                <a:ext uri="{FF2B5EF4-FFF2-40B4-BE49-F238E27FC236}">
                  <a16:creationId xmlns:a16="http://schemas.microsoft.com/office/drawing/2014/main" id="{FF5CB5C0-85F9-467D-ABC9-C5EAF4440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5253038"/>
              <a:ext cx="138113" cy="19050"/>
            </a:xfrm>
            <a:custGeom>
              <a:avLst/>
              <a:gdLst>
                <a:gd name="T0" fmla="*/ 0 w 87"/>
                <a:gd name="T1" fmla="*/ 12 h 12"/>
                <a:gd name="T2" fmla="*/ 0 w 87"/>
                <a:gd name="T3" fmla="*/ 0 h 12"/>
                <a:gd name="T4" fmla="*/ 8 w 87"/>
                <a:gd name="T5" fmla="*/ 0 h 12"/>
                <a:gd name="T6" fmla="*/ 87 w 87"/>
                <a:gd name="T7" fmla="*/ 0 h 12"/>
                <a:gd name="T8" fmla="*/ 87 w 87"/>
                <a:gd name="T9" fmla="*/ 7 h 12"/>
                <a:gd name="T10" fmla="*/ 0 w 8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">
                  <a:moveTo>
                    <a:pt x="0" y="1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7" y="0"/>
                  </a:lnTo>
                  <a:lnTo>
                    <a:pt x="87" y="7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77">
              <a:extLst>
                <a:ext uri="{FF2B5EF4-FFF2-40B4-BE49-F238E27FC236}">
                  <a16:creationId xmlns:a16="http://schemas.microsoft.com/office/drawing/2014/main" id="{00672E53-7C7F-4AB2-954D-C493B7A2D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1" y="5424488"/>
              <a:ext cx="692150" cy="227013"/>
            </a:xfrm>
            <a:custGeom>
              <a:avLst/>
              <a:gdLst>
                <a:gd name="T0" fmla="*/ 195 w 195"/>
                <a:gd name="T1" fmla="*/ 1 h 64"/>
                <a:gd name="T2" fmla="*/ 195 w 195"/>
                <a:gd name="T3" fmla="*/ 2 h 64"/>
                <a:gd name="T4" fmla="*/ 194 w 195"/>
                <a:gd name="T5" fmla="*/ 3 h 64"/>
                <a:gd name="T6" fmla="*/ 193 w 195"/>
                <a:gd name="T7" fmla="*/ 4 h 64"/>
                <a:gd name="T8" fmla="*/ 192 w 195"/>
                <a:gd name="T9" fmla="*/ 4 h 64"/>
                <a:gd name="T10" fmla="*/ 190 w 195"/>
                <a:gd name="T11" fmla="*/ 5 h 64"/>
                <a:gd name="T12" fmla="*/ 189 w 195"/>
                <a:gd name="T13" fmla="*/ 6 h 64"/>
                <a:gd name="T14" fmla="*/ 186 w 195"/>
                <a:gd name="T15" fmla="*/ 7 h 64"/>
                <a:gd name="T16" fmla="*/ 116 w 195"/>
                <a:gd name="T17" fmla="*/ 31 h 64"/>
                <a:gd name="T18" fmla="*/ 109 w 195"/>
                <a:gd name="T19" fmla="*/ 33 h 64"/>
                <a:gd name="T20" fmla="*/ 103 w 195"/>
                <a:gd name="T21" fmla="*/ 34 h 64"/>
                <a:gd name="T22" fmla="*/ 97 w 195"/>
                <a:gd name="T23" fmla="*/ 34 h 64"/>
                <a:gd name="T24" fmla="*/ 91 w 195"/>
                <a:gd name="T25" fmla="*/ 34 h 64"/>
                <a:gd name="T26" fmla="*/ 86 w 195"/>
                <a:gd name="T27" fmla="*/ 33 h 64"/>
                <a:gd name="T28" fmla="*/ 81 w 195"/>
                <a:gd name="T29" fmla="*/ 32 h 64"/>
                <a:gd name="T30" fmla="*/ 76 w 195"/>
                <a:gd name="T31" fmla="*/ 31 h 64"/>
                <a:gd name="T32" fmla="*/ 8 w 195"/>
                <a:gd name="T33" fmla="*/ 7 h 64"/>
                <a:gd name="T34" fmla="*/ 6 w 195"/>
                <a:gd name="T35" fmla="*/ 7 h 64"/>
                <a:gd name="T36" fmla="*/ 5 w 195"/>
                <a:gd name="T37" fmla="*/ 6 h 64"/>
                <a:gd name="T38" fmla="*/ 3 w 195"/>
                <a:gd name="T39" fmla="*/ 5 h 64"/>
                <a:gd name="T40" fmla="*/ 2 w 195"/>
                <a:gd name="T41" fmla="*/ 4 h 64"/>
                <a:gd name="T42" fmla="*/ 1 w 195"/>
                <a:gd name="T43" fmla="*/ 3 h 64"/>
                <a:gd name="T44" fmla="*/ 1 w 195"/>
                <a:gd name="T45" fmla="*/ 2 h 64"/>
                <a:gd name="T46" fmla="*/ 1 w 195"/>
                <a:gd name="T47" fmla="*/ 31 h 64"/>
                <a:gd name="T48" fmla="*/ 1 w 195"/>
                <a:gd name="T49" fmla="*/ 33 h 64"/>
                <a:gd name="T50" fmla="*/ 2 w 195"/>
                <a:gd name="T51" fmla="*/ 34 h 64"/>
                <a:gd name="T52" fmla="*/ 3 w 195"/>
                <a:gd name="T53" fmla="*/ 35 h 64"/>
                <a:gd name="T54" fmla="*/ 4 w 195"/>
                <a:gd name="T55" fmla="*/ 36 h 64"/>
                <a:gd name="T56" fmla="*/ 5 w 195"/>
                <a:gd name="T57" fmla="*/ 36 h 64"/>
                <a:gd name="T58" fmla="*/ 7 w 195"/>
                <a:gd name="T59" fmla="*/ 37 h 64"/>
                <a:gd name="T60" fmla="*/ 9 w 195"/>
                <a:gd name="T61" fmla="*/ 38 h 64"/>
                <a:gd name="T62" fmla="*/ 76 w 195"/>
                <a:gd name="T63" fmla="*/ 61 h 64"/>
                <a:gd name="T64" fmla="*/ 81 w 195"/>
                <a:gd name="T65" fmla="*/ 62 h 64"/>
                <a:gd name="T66" fmla="*/ 81 w 195"/>
                <a:gd name="T67" fmla="*/ 62 h 64"/>
                <a:gd name="T68" fmla="*/ 85 w 195"/>
                <a:gd name="T69" fmla="*/ 63 h 64"/>
                <a:gd name="T70" fmla="*/ 86 w 195"/>
                <a:gd name="T71" fmla="*/ 63 h 64"/>
                <a:gd name="T72" fmla="*/ 88 w 195"/>
                <a:gd name="T73" fmla="*/ 63 h 64"/>
                <a:gd name="T74" fmla="*/ 92 w 195"/>
                <a:gd name="T75" fmla="*/ 64 h 64"/>
                <a:gd name="T76" fmla="*/ 92 w 195"/>
                <a:gd name="T77" fmla="*/ 64 h 64"/>
                <a:gd name="T78" fmla="*/ 95 w 195"/>
                <a:gd name="T79" fmla="*/ 64 h 64"/>
                <a:gd name="T80" fmla="*/ 97 w 195"/>
                <a:gd name="T81" fmla="*/ 64 h 64"/>
                <a:gd name="T82" fmla="*/ 99 w 195"/>
                <a:gd name="T83" fmla="*/ 64 h 64"/>
                <a:gd name="T84" fmla="*/ 103 w 195"/>
                <a:gd name="T85" fmla="*/ 64 h 64"/>
                <a:gd name="T86" fmla="*/ 104 w 195"/>
                <a:gd name="T87" fmla="*/ 63 h 64"/>
                <a:gd name="T88" fmla="*/ 109 w 195"/>
                <a:gd name="T89" fmla="*/ 63 h 64"/>
                <a:gd name="T90" fmla="*/ 113 w 195"/>
                <a:gd name="T91" fmla="*/ 62 h 64"/>
                <a:gd name="T92" fmla="*/ 116 w 195"/>
                <a:gd name="T93" fmla="*/ 61 h 64"/>
                <a:gd name="T94" fmla="*/ 118 w 195"/>
                <a:gd name="T95" fmla="*/ 61 h 64"/>
                <a:gd name="T96" fmla="*/ 188 w 195"/>
                <a:gd name="T97" fmla="*/ 36 h 64"/>
                <a:gd name="T98" fmla="*/ 189 w 195"/>
                <a:gd name="T99" fmla="*/ 36 h 64"/>
                <a:gd name="T100" fmla="*/ 190 w 195"/>
                <a:gd name="T101" fmla="*/ 36 h 64"/>
                <a:gd name="T102" fmla="*/ 191 w 195"/>
                <a:gd name="T103" fmla="*/ 35 h 64"/>
                <a:gd name="T104" fmla="*/ 192 w 195"/>
                <a:gd name="T105" fmla="*/ 35 h 64"/>
                <a:gd name="T106" fmla="*/ 193 w 195"/>
                <a:gd name="T107" fmla="*/ 34 h 64"/>
                <a:gd name="T108" fmla="*/ 193 w 195"/>
                <a:gd name="T109" fmla="*/ 34 h 64"/>
                <a:gd name="T110" fmla="*/ 194 w 195"/>
                <a:gd name="T111" fmla="*/ 33 h 64"/>
                <a:gd name="T112" fmla="*/ 194 w 195"/>
                <a:gd name="T113" fmla="*/ 33 h 64"/>
                <a:gd name="T114" fmla="*/ 195 w 195"/>
                <a:gd name="T115" fmla="*/ 32 h 64"/>
                <a:gd name="T116" fmla="*/ 195 w 195"/>
                <a:gd name="T117" fmla="*/ 31 h 64"/>
                <a:gd name="T118" fmla="*/ 195 w 195"/>
                <a:gd name="T119" fmla="*/ 31 h 64"/>
                <a:gd name="T120" fmla="*/ 195 w 195"/>
                <a:gd name="T121" fmla="*/ 30 h 64"/>
                <a:gd name="T122" fmla="*/ 195 w 195"/>
                <a:gd name="T1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5" h="64">
                  <a:moveTo>
                    <a:pt x="195" y="0"/>
                  </a:moveTo>
                  <a:cubicBezTo>
                    <a:pt x="195" y="1"/>
                    <a:pt x="195" y="1"/>
                    <a:pt x="195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5" y="2"/>
                    <a:pt x="195" y="2"/>
                    <a:pt x="195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1" y="5"/>
                    <a:pt x="191" y="5"/>
                    <a:pt x="190" y="5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6"/>
                    <a:pt x="189" y="6"/>
                    <a:pt x="189" y="6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8" y="7"/>
                    <a:pt x="187" y="7"/>
                    <a:pt x="186" y="7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17" y="31"/>
                    <a:pt x="117" y="31"/>
                    <a:pt x="116" y="31"/>
                  </a:cubicBezTo>
                  <a:cubicBezTo>
                    <a:pt x="115" y="32"/>
                    <a:pt x="114" y="32"/>
                    <a:pt x="113" y="32"/>
                  </a:cubicBezTo>
                  <a:cubicBezTo>
                    <a:pt x="112" y="32"/>
                    <a:pt x="110" y="33"/>
                    <a:pt x="109" y="33"/>
                  </a:cubicBezTo>
                  <a:cubicBezTo>
                    <a:pt x="108" y="33"/>
                    <a:pt x="107" y="33"/>
                    <a:pt x="106" y="33"/>
                  </a:cubicBezTo>
                  <a:cubicBezTo>
                    <a:pt x="105" y="33"/>
                    <a:pt x="104" y="33"/>
                    <a:pt x="103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1" y="34"/>
                    <a:pt x="99" y="34"/>
                    <a:pt x="97" y="34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34"/>
                    <a:pt x="93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9" y="33"/>
                    <a:pt x="88" y="33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4" y="33"/>
                    <a:pt x="82" y="33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8" y="31"/>
                    <a:pt x="76" y="3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61"/>
                    <a:pt x="78" y="61"/>
                    <a:pt x="79" y="62"/>
                  </a:cubicBezTo>
                  <a:cubicBezTo>
                    <a:pt x="79" y="62"/>
                    <a:pt x="80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2"/>
                    <a:pt x="82" y="62"/>
                    <a:pt x="83" y="63"/>
                  </a:cubicBezTo>
                  <a:cubicBezTo>
                    <a:pt x="83" y="63"/>
                    <a:pt x="84" y="63"/>
                    <a:pt x="85" y="63"/>
                  </a:cubicBezTo>
                  <a:cubicBezTo>
                    <a:pt x="85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3"/>
                    <a:pt x="87" y="63"/>
                    <a:pt x="88" y="63"/>
                  </a:cubicBezTo>
                  <a:cubicBezTo>
                    <a:pt x="89" y="63"/>
                    <a:pt x="89" y="63"/>
                    <a:pt x="90" y="64"/>
                  </a:cubicBezTo>
                  <a:cubicBezTo>
                    <a:pt x="90" y="64"/>
                    <a:pt x="91" y="64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64"/>
                    <a:pt x="93" y="64"/>
                    <a:pt x="94" y="64"/>
                  </a:cubicBezTo>
                  <a:cubicBezTo>
                    <a:pt x="94" y="64"/>
                    <a:pt x="95" y="64"/>
                    <a:pt x="95" y="64"/>
                  </a:cubicBezTo>
                  <a:cubicBezTo>
                    <a:pt x="96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8" y="64"/>
                    <a:pt x="99" y="64"/>
                    <a:pt x="99" y="64"/>
                  </a:cubicBezTo>
                  <a:cubicBezTo>
                    <a:pt x="100" y="64"/>
                    <a:pt x="101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4" y="64"/>
                    <a:pt x="104" y="64"/>
                    <a:pt x="104" y="63"/>
                  </a:cubicBezTo>
                  <a:cubicBezTo>
                    <a:pt x="105" y="63"/>
                    <a:pt x="106" y="63"/>
                    <a:pt x="106" y="63"/>
                  </a:cubicBezTo>
                  <a:cubicBezTo>
                    <a:pt x="107" y="63"/>
                    <a:pt x="108" y="63"/>
                    <a:pt x="109" y="63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11" y="63"/>
                    <a:pt x="112" y="62"/>
                    <a:pt x="113" y="62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4" y="62"/>
                    <a:pt x="115" y="62"/>
                    <a:pt x="116" y="61"/>
                  </a:cubicBezTo>
                  <a:cubicBezTo>
                    <a:pt x="117" y="61"/>
                    <a:pt x="117" y="61"/>
                    <a:pt x="118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7" y="37"/>
                    <a:pt x="188" y="37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2"/>
                    <a:pt x="195" y="32"/>
                    <a:pt x="195" y="32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903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78">
              <a:extLst>
                <a:ext uri="{FF2B5EF4-FFF2-40B4-BE49-F238E27FC236}">
                  <a16:creationId xmlns:a16="http://schemas.microsoft.com/office/drawing/2014/main" id="{E829178F-EF54-44E6-A53E-E5F782FA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6" y="5303838"/>
              <a:ext cx="711200" cy="244475"/>
            </a:xfrm>
            <a:custGeom>
              <a:avLst/>
              <a:gdLst>
                <a:gd name="T0" fmla="*/ 190 w 201"/>
                <a:gd name="T1" fmla="*/ 27 h 69"/>
                <a:gd name="T2" fmla="*/ 189 w 201"/>
                <a:gd name="T3" fmla="*/ 41 h 69"/>
                <a:gd name="T4" fmla="*/ 121 w 201"/>
                <a:gd name="T5" fmla="*/ 65 h 69"/>
                <a:gd name="T6" fmla="*/ 79 w 201"/>
                <a:gd name="T7" fmla="*/ 65 h 69"/>
                <a:gd name="T8" fmla="*/ 12 w 201"/>
                <a:gd name="T9" fmla="*/ 42 h 69"/>
                <a:gd name="T10" fmla="*/ 12 w 201"/>
                <a:gd name="T11" fmla="*/ 27 h 69"/>
                <a:gd name="T12" fmla="*/ 80 w 201"/>
                <a:gd name="T13" fmla="*/ 4 h 69"/>
                <a:gd name="T14" fmla="*/ 122 w 201"/>
                <a:gd name="T15" fmla="*/ 4 h 69"/>
                <a:gd name="T16" fmla="*/ 190 w 201"/>
                <a:gd name="T17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69">
                  <a:moveTo>
                    <a:pt x="190" y="27"/>
                  </a:moveTo>
                  <a:cubicBezTo>
                    <a:pt x="201" y="31"/>
                    <a:pt x="201" y="37"/>
                    <a:pt x="189" y="41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09" y="69"/>
                    <a:pt x="91" y="69"/>
                    <a:pt x="79" y="65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38"/>
                    <a:pt x="1" y="31"/>
                    <a:pt x="12" y="27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0"/>
                    <a:pt x="111" y="0"/>
                    <a:pt x="122" y="4"/>
                  </a:cubicBezTo>
                  <a:cubicBezTo>
                    <a:pt x="190" y="27"/>
                    <a:pt x="190" y="27"/>
                    <a:pt x="190" y="27"/>
                  </a:cubicBezTo>
                  <a:close/>
                </a:path>
              </a:pathLst>
            </a:custGeom>
            <a:solidFill>
              <a:srgbClr val="F1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79">
              <a:extLst>
                <a:ext uri="{FF2B5EF4-FFF2-40B4-BE49-F238E27FC236}">
                  <a16:creationId xmlns:a16="http://schemas.microsoft.com/office/drawing/2014/main" id="{2C9AA88D-D26E-4E4F-AF54-1FC912D8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1" y="5332413"/>
              <a:ext cx="690563" cy="227013"/>
            </a:xfrm>
            <a:custGeom>
              <a:avLst/>
              <a:gdLst>
                <a:gd name="T0" fmla="*/ 194 w 195"/>
                <a:gd name="T1" fmla="*/ 1 h 64"/>
                <a:gd name="T2" fmla="*/ 194 w 195"/>
                <a:gd name="T3" fmla="*/ 2 h 64"/>
                <a:gd name="T4" fmla="*/ 193 w 195"/>
                <a:gd name="T5" fmla="*/ 3 h 64"/>
                <a:gd name="T6" fmla="*/ 192 w 195"/>
                <a:gd name="T7" fmla="*/ 4 h 64"/>
                <a:gd name="T8" fmla="*/ 191 w 195"/>
                <a:gd name="T9" fmla="*/ 5 h 64"/>
                <a:gd name="T10" fmla="*/ 190 w 195"/>
                <a:gd name="T11" fmla="*/ 6 h 64"/>
                <a:gd name="T12" fmla="*/ 188 w 195"/>
                <a:gd name="T13" fmla="*/ 6 h 64"/>
                <a:gd name="T14" fmla="*/ 186 w 195"/>
                <a:gd name="T15" fmla="*/ 7 h 64"/>
                <a:gd name="T16" fmla="*/ 115 w 195"/>
                <a:gd name="T17" fmla="*/ 32 h 64"/>
                <a:gd name="T18" fmla="*/ 108 w 195"/>
                <a:gd name="T19" fmla="*/ 33 h 64"/>
                <a:gd name="T20" fmla="*/ 102 w 195"/>
                <a:gd name="T21" fmla="*/ 34 h 64"/>
                <a:gd name="T22" fmla="*/ 96 w 195"/>
                <a:gd name="T23" fmla="*/ 34 h 64"/>
                <a:gd name="T24" fmla="*/ 91 w 195"/>
                <a:gd name="T25" fmla="*/ 34 h 64"/>
                <a:gd name="T26" fmla="*/ 85 w 195"/>
                <a:gd name="T27" fmla="*/ 33 h 64"/>
                <a:gd name="T28" fmla="*/ 80 w 195"/>
                <a:gd name="T29" fmla="*/ 32 h 64"/>
                <a:gd name="T30" fmla="*/ 76 w 195"/>
                <a:gd name="T31" fmla="*/ 31 h 64"/>
                <a:gd name="T32" fmla="*/ 7 w 195"/>
                <a:gd name="T33" fmla="*/ 8 h 64"/>
                <a:gd name="T34" fmla="*/ 5 w 195"/>
                <a:gd name="T35" fmla="*/ 7 h 64"/>
                <a:gd name="T36" fmla="*/ 4 w 195"/>
                <a:gd name="T37" fmla="*/ 6 h 64"/>
                <a:gd name="T38" fmla="*/ 3 w 195"/>
                <a:gd name="T39" fmla="*/ 5 h 64"/>
                <a:gd name="T40" fmla="*/ 1 w 195"/>
                <a:gd name="T41" fmla="*/ 4 h 64"/>
                <a:gd name="T42" fmla="*/ 1 w 195"/>
                <a:gd name="T43" fmla="*/ 3 h 64"/>
                <a:gd name="T44" fmla="*/ 0 w 195"/>
                <a:gd name="T45" fmla="*/ 2 h 64"/>
                <a:gd name="T46" fmla="*/ 0 w 195"/>
                <a:gd name="T47" fmla="*/ 31 h 64"/>
                <a:gd name="T48" fmla="*/ 1 w 195"/>
                <a:gd name="T49" fmla="*/ 33 h 64"/>
                <a:gd name="T50" fmla="*/ 1 w 195"/>
                <a:gd name="T51" fmla="*/ 34 h 64"/>
                <a:gd name="T52" fmla="*/ 2 w 195"/>
                <a:gd name="T53" fmla="*/ 35 h 64"/>
                <a:gd name="T54" fmla="*/ 3 w 195"/>
                <a:gd name="T55" fmla="*/ 36 h 64"/>
                <a:gd name="T56" fmla="*/ 5 w 195"/>
                <a:gd name="T57" fmla="*/ 37 h 64"/>
                <a:gd name="T58" fmla="*/ 7 w 195"/>
                <a:gd name="T59" fmla="*/ 37 h 64"/>
                <a:gd name="T60" fmla="*/ 9 w 195"/>
                <a:gd name="T61" fmla="*/ 38 h 64"/>
                <a:gd name="T62" fmla="*/ 76 w 195"/>
                <a:gd name="T63" fmla="*/ 61 h 64"/>
                <a:gd name="T64" fmla="*/ 80 w 195"/>
                <a:gd name="T65" fmla="*/ 62 h 64"/>
                <a:gd name="T66" fmla="*/ 80 w 195"/>
                <a:gd name="T67" fmla="*/ 62 h 64"/>
                <a:gd name="T68" fmla="*/ 84 w 195"/>
                <a:gd name="T69" fmla="*/ 63 h 64"/>
                <a:gd name="T70" fmla="*/ 86 w 195"/>
                <a:gd name="T71" fmla="*/ 63 h 64"/>
                <a:gd name="T72" fmla="*/ 87 w 195"/>
                <a:gd name="T73" fmla="*/ 64 h 64"/>
                <a:gd name="T74" fmla="*/ 91 w 195"/>
                <a:gd name="T75" fmla="*/ 64 h 64"/>
                <a:gd name="T76" fmla="*/ 91 w 195"/>
                <a:gd name="T77" fmla="*/ 64 h 64"/>
                <a:gd name="T78" fmla="*/ 95 w 195"/>
                <a:gd name="T79" fmla="*/ 64 h 64"/>
                <a:gd name="T80" fmla="*/ 97 w 195"/>
                <a:gd name="T81" fmla="*/ 64 h 64"/>
                <a:gd name="T82" fmla="*/ 99 w 195"/>
                <a:gd name="T83" fmla="*/ 64 h 64"/>
                <a:gd name="T84" fmla="*/ 102 w 195"/>
                <a:gd name="T85" fmla="*/ 64 h 64"/>
                <a:gd name="T86" fmla="*/ 104 w 195"/>
                <a:gd name="T87" fmla="*/ 64 h 64"/>
                <a:gd name="T88" fmla="*/ 108 w 195"/>
                <a:gd name="T89" fmla="*/ 63 h 64"/>
                <a:gd name="T90" fmla="*/ 112 w 195"/>
                <a:gd name="T91" fmla="*/ 63 h 64"/>
                <a:gd name="T92" fmla="*/ 116 w 195"/>
                <a:gd name="T93" fmla="*/ 62 h 64"/>
                <a:gd name="T94" fmla="*/ 118 w 195"/>
                <a:gd name="T95" fmla="*/ 61 h 64"/>
                <a:gd name="T96" fmla="*/ 188 w 195"/>
                <a:gd name="T97" fmla="*/ 37 h 64"/>
                <a:gd name="T98" fmla="*/ 188 w 195"/>
                <a:gd name="T99" fmla="*/ 36 h 64"/>
                <a:gd name="T100" fmla="*/ 190 w 195"/>
                <a:gd name="T101" fmla="*/ 36 h 64"/>
                <a:gd name="T102" fmla="*/ 191 w 195"/>
                <a:gd name="T103" fmla="*/ 35 h 64"/>
                <a:gd name="T104" fmla="*/ 191 w 195"/>
                <a:gd name="T105" fmla="*/ 35 h 64"/>
                <a:gd name="T106" fmla="*/ 192 w 195"/>
                <a:gd name="T107" fmla="*/ 34 h 64"/>
                <a:gd name="T108" fmla="*/ 193 w 195"/>
                <a:gd name="T109" fmla="*/ 34 h 64"/>
                <a:gd name="T110" fmla="*/ 193 w 195"/>
                <a:gd name="T111" fmla="*/ 33 h 64"/>
                <a:gd name="T112" fmla="*/ 194 w 195"/>
                <a:gd name="T113" fmla="*/ 33 h 64"/>
                <a:gd name="T114" fmla="*/ 194 w 195"/>
                <a:gd name="T115" fmla="*/ 32 h 64"/>
                <a:gd name="T116" fmla="*/ 194 w 195"/>
                <a:gd name="T117" fmla="*/ 31 h 64"/>
                <a:gd name="T118" fmla="*/ 195 w 195"/>
                <a:gd name="T119" fmla="*/ 31 h 64"/>
                <a:gd name="T120" fmla="*/ 195 w 195"/>
                <a:gd name="T121" fmla="*/ 30 h 64"/>
                <a:gd name="T122" fmla="*/ 194 w 195"/>
                <a:gd name="T1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5" h="64">
                  <a:moveTo>
                    <a:pt x="194" y="0"/>
                  </a:moveTo>
                  <a:cubicBezTo>
                    <a:pt x="194" y="1"/>
                    <a:pt x="194" y="1"/>
                    <a:pt x="194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4"/>
                    <a:pt x="192" y="4"/>
                    <a:pt x="192" y="4"/>
                  </a:cubicBezTo>
                  <a:cubicBezTo>
                    <a:pt x="192" y="4"/>
                    <a:pt x="191" y="4"/>
                    <a:pt x="191" y="5"/>
                  </a:cubicBezTo>
                  <a:cubicBezTo>
                    <a:pt x="191" y="5"/>
                    <a:pt x="191" y="5"/>
                    <a:pt x="191" y="5"/>
                  </a:cubicBezTo>
                  <a:cubicBezTo>
                    <a:pt x="190" y="5"/>
                    <a:pt x="190" y="5"/>
                    <a:pt x="190" y="6"/>
                  </a:cubicBezTo>
                  <a:cubicBezTo>
                    <a:pt x="189" y="6"/>
                    <a:pt x="189" y="6"/>
                    <a:pt x="189" y="6"/>
                  </a:cubicBezTo>
                  <a:cubicBezTo>
                    <a:pt x="189" y="6"/>
                    <a:pt x="188" y="6"/>
                    <a:pt x="188" y="6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7"/>
                    <a:pt x="186" y="7"/>
                    <a:pt x="186" y="7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31"/>
                    <a:pt x="116" y="31"/>
                    <a:pt x="115" y="32"/>
                  </a:cubicBezTo>
                  <a:cubicBezTo>
                    <a:pt x="114" y="32"/>
                    <a:pt x="113" y="32"/>
                    <a:pt x="112" y="32"/>
                  </a:cubicBezTo>
                  <a:cubicBezTo>
                    <a:pt x="111" y="33"/>
                    <a:pt x="110" y="33"/>
                    <a:pt x="108" y="33"/>
                  </a:cubicBezTo>
                  <a:cubicBezTo>
                    <a:pt x="107" y="33"/>
                    <a:pt x="106" y="33"/>
                    <a:pt x="106" y="33"/>
                  </a:cubicBezTo>
                  <a:cubicBezTo>
                    <a:pt x="105" y="34"/>
                    <a:pt x="103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0" y="34"/>
                    <a:pt x="98" y="34"/>
                    <a:pt x="96" y="34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4" y="34"/>
                    <a:pt x="93" y="34"/>
                    <a:pt x="91" y="3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89" y="34"/>
                    <a:pt x="87" y="34"/>
                    <a:pt x="85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3" y="33"/>
                    <a:pt x="82" y="33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8" y="32"/>
                    <a:pt x="77" y="32"/>
                    <a:pt x="76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7"/>
                    <a:pt x="6" y="37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61"/>
                    <a:pt x="77" y="62"/>
                    <a:pt x="78" y="62"/>
                  </a:cubicBezTo>
                  <a:cubicBezTo>
                    <a:pt x="79" y="62"/>
                    <a:pt x="79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3"/>
                    <a:pt x="82" y="63"/>
                    <a:pt x="82" y="63"/>
                  </a:cubicBezTo>
                  <a:cubicBezTo>
                    <a:pt x="83" y="63"/>
                    <a:pt x="83" y="63"/>
                    <a:pt x="84" y="63"/>
                  </a:cubicBezTo>
                  <a:cubicBezTo>
                    <a:pt x="84" y="63"/>
                    <a:pt x="85" y="63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7" y="64"/>
                    <a:pt x="87" y="64"/>
                  </a:cubicBezTo>
                  <a:cubicBezTo>
                    <a:pt x="88" y="64"/>
                    <a:pt x="89" y="64"/>
                    <a:pt x="89" y="64"/>
                  </a:cubicBezTo>
                  <a:cubicBezTo>
                    <a:pt x="90" y="64"/>
                    <a:pt x="90" y="64"/>
                    <a:pt x="91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4"/>
                    <a:pt x="92" y="64"/>
                    <a:pt x="93" y="64"/>
                  </a:cubicBezTo>
                  <a:cubicBezTo>
                    <a:pt x="94" y="64"/>
                    <a:pt x="94" y="64"/>
                    <a:pt x="95" y="64"/>
                  </a:cubicBezTo>
                  <a:cubicBezTo>
                    <a:pt x="95" y="64"/>
                    <a:pt x="96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8" y="64"/>
                    <a:pt x="99" y="64"/>
                  </a:cubicBezTo>
                  <a:cubicBezTo>
                    <a:pt x="100" y="64"/>
                    <a:pt x="100" y="64"/>
                    <a:pt x="101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3" y="64"/>
                    <a:pt x="103" y="64"/>
                    <a:pt x="104" y="64"/>
                  </a:cubicBezTo>
                  <a:cubicBezTo>
                    <a:pt x="105" y="64"/>
                    <a:pt x="105" y="64"/>
                    <a:pt x="106" y="63"/>
                  </a:cubicBezTo>
                  <a:cubicBezTo>
                    <a:pt x="107" y="63"/>
                    <a:pt x="108" y="63"/>
                    <a:pt x="108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10" y="63"/>
                    <a:pt x="111" y="63"/>
                    <a:pt x="112" y="63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4" y="62"/>
                    <a:pt x="115" y="62"/>
                    <a:pt x="116" y="62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86" y="37"/>
                    <a:pt x="186" y="37"/>
                    <a:pt x="186" y="37"/>
                  </a:cubicBezTo>
                  <a:cubicBezTo>
                    <a:pt x="186" y="37"/>
                    <a:pt x="187" y="37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3" y="33"/>
                    <a:pt x="193" y="33"/>
                    <a:pt x="193" y="3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5" y="30"/>
                    <a:pt x="195" y="30"/>
                    <a:pt x="195" y="30"/>
                  </a:cubicBezTo>
                  <a:cubicBezTo>
                    <a:pt x="194" y="0"/>
                    <a:pt x="194" y="0"/>
                    <a:pt x="194" y="0"/>
                  </a:cubicBezTo>
                  <a:close/>
                </a:path>
              </a:pathLst>
            </a:custGeom>
            <a:solidFill>
              <a:srgbClr val="353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80">
              <a:extLst>
                <a:ext uri="{FF2B5EF4-FFF2-40B4-BE49-F238E27FC236}">
                  <a16:creationId xmlns:a16="http://schemas.microsoft.com/office/drawing/2014/main" id="{6A5FFBC5-298C-4E52-AF2D-86EEEA6E3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6738" y="5211763"/>
              <a:ext cx="709613" cy="244475"/>
            </a:xfrm>
            <a:custGeom>
              <a:avLst/>
              <a:gdLst>
                <a:gd name="T0" fmla="*/ 189 w 200"/>
                <a:gd name="T1" fmla="*/ 27 h 69"/>
                <a:gd name="T2" fmla="*/ 189 w 200"/>
                <a:gd name="T3" fmla="*/ 41 h 69"/>
                <a:gd name="T4" fmla="*/ 120 w 200"/>
                <a:gd name="T5" fmla="*/ 65 h 69"/>
                <a:gd name="T6" fmla="*/ 79 w 200"/>
                <a:gd name="T7" fmla="*/ 65 h 69"/>
                <a:gd name="T8" fmla="*/ 11 w 200"/>
                <a:gd name="T9" fmla="*/ 42 h 69"/>
                <a:gd name="T10" fmla="*/ 12 w 200"/>
                <a:gd name="T11" fmla="*/ 28 h 69"/>
                <a:gd name="T12" fmla="*/ 80 w 200"/>
                <a:gd name="T13" fmla="*/ 4 h 69"/>
                <a:gd name="T14" fmla="*/ 122 w 200"/>
                <a:gd name="T15" fmla="*/ 4 h 69"/>
                <a:gd name="T16" fmla="*/ 189 w 200"/>
                <a:gd name="T17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69">
                  <a:moveTo>
                    <a:pt x="189" y="27"/>
                  </a:moveTo>
                  <a:cubicBezTo>
                    <a:pt x="200" y="31"/>
                    <a:pt x="200" y="37"/>
                    <a:pt x="189" y="41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09" y="69"/>
                    <a:pt x="90" y="69"/>
                    <a:pt x="79" y="65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0" y="38"/>
                    <a:pt x="0" y="32"/>
                    <a:pt x="12" y="2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0"/>
                    <a:pt x="110" y="0"/>
                    <a:pt x="122" y="4"/>
                  </a:cubicBezTo>
                  <a:cubicBezTo>
                    <a:pt x="189" y="27"/>
                    <a:pt x="189" y="27"/>
                    <a:pt x="189" y="27"/>
                  </a:cubicBezTo>
                  <a:close/>
                </a:path>
              </a:pathLst>
            </a:custGeom>
            <a:solidFill>
              <a:srgbClr val="246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C7062E37-77E6-4AF2-A0D4-6A101D3989FB}"/>
              </a:ext>
            </a:extLst>
          </p:cNvPr>
          <p:cNvSpPr/>
          <p:nvPr/>
        </p:nvSpPr>
        <p:spPr>
          <a:xfrm>
            <a:off x="0" y="1"/>
            <a:ext cx="2038656" cy="1274763"/>
          </a:xfrm>
          <a:custGeom>
            <a:avLst/>
            <a:gdLst>
              <a:gd name="connsiteX0" fmla="*/ 0 w 2038656"/>
              <a:gd name="connsiteY0" fmla="*/ 0 h 1274763"/>
              <a:gd name="connsiteX1" fmla="*/ 2038656 w 2038656"/>
              <a:gd name="connsiteY1" fmla="*/ 0 h 1274763"/>
              <a:gd name="connsiteX2" fmla="*/ 2031240 w 2038656"/>
              <a:gd name="connsiteY2" fmla="*/ 28841 h 1274763"/>
              <a:gd name="connsiteX3" fmla="*/ 337736 w 2038656"/>
              <a:gd name="connsiteY3" fmla="*/ 1274763 h 1274763"/>
              <a:gd name="connsiteX4" fmla="*/ 45724 w 2038656"/>
              <a:gd name="connsiteY4" fmla="*/ 1250833 h 1274763"/>
              <a:gd name="connsiteX5" fmla="*/ 0 w 2038656"/>
              <a:gd name="connsiteY5" fmla="*/ 1241333 h 127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8656" h="1274763">
                <a:moveTo>
                  <a:pt x="0" y="0"/>
                </a:moveTo>
                <a:lnTo>
                  <a:pt x="2038656" y="0"/>
                </a:lnTo>
                <a:lnTo>
                  <a:pt x="2031240" y="28841"/>
                </a:lnTo>
                <a:cubicBezTo>
                  <a:pt x="1806730" y="750665"/>
                  <a:pt x="1133438" y="1274763"/>
                  <a:pt x="337736" y="1274763"/>
                </a:cubicBezTo>
                <a:cubicBezTo>
                  <a:pt x="238273" y="1274763"/>
                  <a:pt x="140723" y="1266574"/>
                  <a:pt x="45724" y="1250833"/>
                </a:cubicBezTo>
                <a:lnTo>
                  <a:pt x="0" y="1241333"/>
                </a:lnTo>
                <a:close/>
              </a:path>
            </a:pathLst>
          </a:cu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E8FFAC4A-E0DC-431B-840F-18037F1EC560}"/>
              </a:ext>
            </a:extLst>
          </p:cNvPr>
          <p:cNvSpPr/>
          <p:nvPr/>
        </p:nvSpPr>
        <p:spPr>
          <a:xfrm>
            <a:off x="2527259" y="6135892"/>
            <a:ext cx="2397820" cy="742749"/>
          </a:xfrm>
          <a:custGeom>
            <a:avLst/>
            <a:gdLst>
              <a:gd name="connsiteX0" fmla="*/ 1198910 w 2397820"/>
              <a:gd name="connsiteY0" fmla="*/ 0 h 742749"/>
              <a:gd name="connsiteX1" fmla="*/ 2317484 w 2397820"/>
              <a:gd name="connsiteY1" fmla="*/ 594741 h 742749"/>
              <a:gd name="connsiteX2" fmla="*/ 2397820 w 2397820"/>
              <a:gd name="connsiteY2" fmla="*/ 742749 h 742749"/>
              <a:gd name="connsiteX3" fmla="*/ 0 w 2397820"/>
              <a:gd name="connsiteY3" fmla="*/ 742749 h 742749"/>
              <a:gd name="connsiteX4" fmla="*/ 80336 w 2397820"/>
              <a:gd name="connsiteY4" fmla="*/ 594741 h 742749"/>
              <a:gd name="connsiteX5" fmla="*/ 1198910 w 2397820"/>
              <a:gd name="connsiteY5" fmla="*/ 0 h 7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7820" h="742749">
                <a:moveTo>
                  <a:pt x="1198910" y="0"/>
                </a:moveTo>
                <a:cubicBezTo>
                  <a:pt x="1664540" y="0"/>
                  <a:pt x="2075067" y="235917"/>
                  <a:pt x="2317484" y="594741"/>
                </a:cubicBezTo>
                <a:lnTo>
                  <a:pt x="2397820" y="742749"/>
                </a:lnTo>
                <a:lnTo>
                  <a:pt x="0" y="742749"/>
                </a:lnTo>
                <a:lnTo>
                  <a:pt x="80336" y="594741"/>
                </a:lnTo>
                <a:cubicBezTo>
                  <a:pt x="322753" y="235917"/>
                  <a:pt x="733281" y="0"/>
                  <a:pt x="1198910" y="0"/>
                </a:cubicBezTo>
                <a:close/>
              </a:path>
            </a:pathLst>
          </a:custGeom>
          <a:solidFill>
            <a:srgbClr val="205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50FD0BD5-E0C9-48B0-B532-9447131A6E83}"/>
              </a:ext>
            </a:extLst>
          </p:cNvPr>
          <p:cNvSpPr/>
          <p:nvPr/>
        </p:nvSpPr>
        <p:spPr>
          <a:xfrm>
            <a:off x="1873795" y="5602390"/>
            <a:ext cx="2690566" cy="1276250"/>
          </a:xfrm>
          <a:custGeom>
            <a:avLst/>
            <a:gdLst>
              <a:gd name="connsiteX0" fmla="*/ 1345283 w 2690566"/>
              <a:gd name="connsiteY0" fmla="*/ 0 h 1276250"/>
              <a:gd name="connsiteX1" fmla="*/ 2687273 w 2690566"/>
              <a:gd name="connsiteY1" fmla="*/ 1211032 h 1276250"/>
              <a:gd name="connsiteX2" fmla="*/ 2690566 w 2690566"/>
              <a:gd name="connsiteY2" fmla="*/ 1276250 h 1276250"/>
              <a:gd name="connsiteX3" fmla="*/ 0 w 2690566"/>
              <a:gd name="connsiteY3" fmla="*/ 1276250 h 1276250"/>
              <a:gd name="connsiteX4" fmla="*/ 3294 w 2690566"/>
              <a:gd name="connsiteY4" fmla="*/ 1211032 h 1276250"/>
              <a:gd name="connsiteX5" fmla="*/ 1345283 w 2690566"/>
              <a:gd name="connsiteY5" fmla="*/ 0 h 12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566" h="1276250">
                <a:moveTo>
                  <a:pt x="1345283" y="0"/>
                </a:moveTo>
                <a:cubicBezTo>
                  <a:pt x="2043727" y="0"/>
                  <a:pt x="2618193" y="530813"/>
                  <a:pt x="2687273" y="1211032"/>
                </a:cubicBezTo>
                <a:lnTo>
                  <a:pt x="2690566" y="1276250"/>
                </a:lnTo>
                <a:lnTo>
                  <a:pt x="0" y="1276250"/>
                </a:lnTo>
                <a:lnTo>
                  <a:pt x="3294" y="1211032"/>
                </a:lnTo>
                <a:cubicBezTo>
                  <a:pt x="72374" y="530813"/>
                  <a:pt x="646839" y="0"/>
                  <a:pt x="1345283" y="0"/>
                </a:cubicBezTo>
                <a:close/>
              </a:path>
            </a:pathLst>
          </a:custGeom>
          <a:noFill/>
          <a:ln>
            <a:solidFill>
              <a:srgbClr val="205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734F8AF1-AAA1-4FAA-A509-B1137B40980E}"/>
              </a:ext>
            </a:extLst>
          </p:cNvPr>
          <p:cNvSpPr/>
          <p:nvPr/>
        </p:nvSpPr>
        <p:spPr>
          <a:xfrm>
            <a:off x="1" y="1"/>
            <a:ext cx="3044701" cy="1773225"/>
          </a:xfrm>
          <a:custGeom>
            <a:avLst/>
            <a:gdLst>
              <a:gd name="connsiteX0" fmla="*/ 0 w 3044701"/>
              <a:gd name="connsiteY0" fmla="*/ 0 h 1773225"/>
              <a:gd name="connsiteX1" fmla="*/ 3044701 w 3044701"/>
              <a:gd name="connsiteY1" fmla="*/ 0 h 1773225"/>
              <a:gd name="connsiteX2" fmla="*/ 1271476 w 3044701"/>
              <a:gd name="connsiteY2" fmla="*/ 1773225 h 1773225"/>
              <a:gd name="connsiteX3" fmla="*/ 17617 w 3044701"/>
              <a:gd name="connsiteY3" fmla="*/ 1253859 h 1773225"/>
              <a:gd name="connsiteX4" fmla="*/ 0 w 3044701"/>
              <a:gd name="connsiteY4" fmla="*/ 1234476 h 177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701" h="1773225">
                <a:moveTo>
                  <a:pt x="0" y="0"/>
                </a:moveTo>
                <a:lnTo>
                  <a:pt x="3044701" y="0"/>
                </a:lnTo>
                <a:cubicBezTo>
                  <a:pt x="3044701" y="979325"/>
                  <a:pt x="2250801" y="1773225"/>
                  <a:pt x="1271476" y="1773225"/>
                </a:cubicBezTo>
                <a:cubicBezTo>
                  <a:pt x="781814" y="1773225"/>
                  <a:pt x="338507" y="1574750"/>
                  <a:pt x="17617" y="1253859"/>
                </a:cubicBezTo>
                <a:lnTo>
                  <a:pt x="0" y="1234476"/>
                </a:lnTo>
                <a:close/>
              </a:path>
            </a:pathLst>
          </a:custGeom>
          <a:noFill/>
          <a:ln>
            <a:solidFill>
              <a:srgbClr val="205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98</Words>
  <Application>Microsoft Office PowerPoint</Application>
  <PresentationFormat>Layar Lebar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Montserrat</vt:lpstr>
      <vt:lpstr>Montserrat ExtraBold</vt:lpstr>
      <vt:lpstr>Office Theme</vt:lpstr>
      <vt:lpstr>Presentasi PowerPoint</vt:lpstr>
      <vt:lpstr>Latar Belakang Pembuatan Aplikasi</vt:lpstr>
      <vt:lpstr>Tools Yang Digunakan</vt:lpstr>
      <vt:lpstr>MPV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Thánatos Ker</cp:lastModifiedBy>
  <cp:revision>97</cp:revision>
  <dcterms:created xsi:type="dcterms:W3CDTF">2020-05-14T06:23:01Z</dcterms:created>
  <dcterms:modified xsi:type="dcterms:W3CDTF">2023-05-09T08:12:16Z</dcterms:modified>
</cp:coreProperties>
</file>