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74BC-0506-490B-B1EA-CF7EE92F01E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DF4A-4C11-41F7-B4DF-42261787BD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569" y="2209800"/>
            <a:ext cx="8437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pperplate Gothic Light" pitchFamily="34" charset="0"/>
              </a:rPr>
              <a:t>Mental Health in Tech Survey</a:t>
            </a:r>
            <a:endParaRPr lang="en-US" sz="4000" dirty="0">
              <a:latin typeface="Copperplate Gothic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048000"/>
            <a:ext cx="2316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pperplate Gothic Light" pitchFamily="34" charset="0"/>
              </a:rPr>
              <a:t>Phase-4</a:t>
            </a:r>
            <a:endParaRPr lang="en-US" sz="4000" dirty="0">
              <a:latin typeface="Copperplate Gothic Ligh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1-01 at 11.42.59 AM (3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000" y="685800"/>
            <a:ext cx="5272000" cy="609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906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Taken the ‘supervisor’ column in given dataset to visualize the </a:t>
            </a:r>
            <a:r>
              <a:rPr lang="en-US" sz="2400" dirty="0" err="1" smtClean="0"/>
              <a:t>histplot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1-01 at 11.42.59 AM (4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783026"/>
            <a:ext cx="8077200" cy="59987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637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plotly</a:t>
            </a:r>
            <a:r>
              <a:rPr lang="en-US" sz="2400" dirty="0" smtClean="0"/>
              <a:t> .</a:t>
            </a:r>
            <a:r>
              <a:rPr lang="en-US" sz="2400" dirty="0" err="1" smtClean="0"/>
              <a:t>graph_objects</a:t>
            </a:r>
            <a:r>
              <a:rPr lang="en-US" sz="2400" dirty="0" smtClean="0"/>
              <a:t> to visualize the data: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133600" y="25908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pperplate Gothic Light" pitchFamily="34" charset="0"/>
              </a:rPr>
              <a:t>Thank you…!</a:t>
            </a:r>
            <a:endParaRPr lang="en-US" sz="4800" dirty="0">
              <a:latin typeface="Copperplate Gothic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1-01 at 11.43.00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534400" cy="51031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457200"/>
            <a:ext cx="8016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Importing the python libraries like (pandas,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3-11-01 at 11.43.00 AM (2).jpeg"/>
          <p:cNvPicPr>
            <a:picLocks noChangeAspect="1"/>
          </p:cNvPicPr>
          <p:nvPr/>
        </p:nvPicPr>
        <p:blipFill>
          <a:blip r:embed="rId2" cstate="print"/>
          <a:srcRect t="4745"/>
          <a:stretch>
            <a:fillRect/>
          </a:stretch>
        </p:blipFill>
        <p:spPr>
          <a:xfrm>
            <a:off x="609600" y="1219200"/>
            <a:ext cx="7924800" cy="556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762000"/>
            <a:ext cx="8606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library to visualize the dataset in scatter plot type: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1-01 at 11.43.00 AM (3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914400"/>
            <a:ext cx="8077200" cy="58807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771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Analysis the dataset plotting using </a:t>
            </a:r>
            <a:r>
              <a:rPr lang="en-US" sz="2400" dirty="0" err="1" smtClean="0"/>
              <a:t>matplotlib.pyplot</a:t>
            </a:r>
            <a:r>
              <a:rPr lang="en-US" sz="2400" dirty="0" smtClean="0"/>
              <a:t> - library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1-01 at 11.43.00 AM (4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180600"/>
            <a:ext cx="8077200" cy="567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598" y="609600"/>
            <a:ext cx="881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Taken the two columns given </a:t>
            </a:r>
            <a:r>
              <a:rPr lang="en-US" sz="2400" dirty="0" err="1" smtClean="0"/>
              <a:t>datset</a:t>
            </a:r>
            <a:r>
              <a:rPr lang="en-US" sz="2400" dirty="0" smtClean="0"/>
              <a:t> to visualize the data’s in bar plot: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1-01 at 11.43.00 AM (5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19" y="914400"/>
            <a:ext cx="9069762" cy="5623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76535"/>
            <a:ext cx="462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Visualize the dataset in </a:t>
            </a:r>
            <a:r>
              <a:rPr lang="en-US" sz="2400" dirty="0" err="1" smtClean="0"/>
              <a:t>histrogram</a:t>
            </a:r>
            <a:r>
              <a:rPr lang="en-US" sz="2400" dirty="0" smtClean="0"/>
              <a:t> :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1-01 at 11.43.00 AM (6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45926"/>
            <a:ext cx="8229600" cy="5459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762000"/>
            <a:ext cx="717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Importing the </a:t>
            </a:r>
            <a:r>
              <a:rPr lang="en-US" dirty="0" err="1" smtClean="0"/>
              <a:t>seaborn</a:t>
            </a:r>
            <a:r>
              <a:rPr lang="en-US" dirty="0" smtClean="0"/>
              <a:t> to analysis and visualize the graph in given dataset 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1-01 at 11.42.59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8534400" cy="48415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6813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Visualize the data’s in scatter plot using </a:t>
            </a:r>
            <a:r>
              <a:rPr lang="en-US" sz="2400" dirty="0" err="1" smtClean="0"/>
              <a:t>sns</a:t>
            </a:r>
            <a:r>
              <a:rPr lang="en-US" sz="2400" dirty="0" smtClean="0"/>
              <a:t>(</a:t>
            </a:r>
            <a:r>
              <a:rPr lang="en-US" sz="2400" dirty="0" err="1" smtClean="0"/>
              <a:t>seaborn</a:t>
            </a:r>
            <a:r>
              <a:rPr lang="en-US" sz="2400" dirty="0" smtClean="0"/>
              <a:t> </a:t>
            </a:r>
            <a:r>
              <a:rPr lang="en-US" sz="2400" dirty="0" err="1" smtClean="0"/>
              <a:t>plotitng</a:t>
            </a:r>
            <a:r>
              <a:rPr lang="en-US" sz="2400" dirty="0" smtClean="0"/>
              <a:t>):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3-11-01 at 11.42.59 AM (2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406844"/>
            <a:ext cx="8534400" cy="48415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838200"/>
            <a:ext cx="7033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Visualize the dataset in Line Plot using </a:t>
            </a:r>
            <a:r>
              <a:rPr lang="en-US" sz="2400" dirty="0" err="1" smtClean="0"/>
              <a:t>seaborn</a:t>
            </a:r>
            <a:r>
              <a:rPr lang="en-US" sz="2400" dirty="0" smtClean="0"/>
              <a:t> library: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117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internet</dc:creator>
  <cp:lastModifiedBy>internet</cp:lastModifiedBy>
  <cp:revision>9</cp:revision>
  <dcterms:created xsi:type="dcterms:W3CDTF">2023-11-01T06:14:39Z</dcterms:created>
  <dcterms:modified xsi:type="dcterms:W3CDTF">2023-11-01T08:46:22Z</dcterms:modified>
</cp:coreProperties>
</file>