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4" r:id="rId9"/>
    <p:sldId id="265" r:id="rId1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4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8" name=""/>
        <p:cNvGrpSpPr/>
        <p:nvPr/>
      </p:nvGrpSpPr>
      <p:grpSpPr>
        <a:xfrm>
          <a:off x="0" y="0"/>
          <a:ext cx="0" cy="0"/>
          <a:chOff x="0" y="0"/>
          <a:chExt cx="0" cy="0"/>
        </a:xfrm>
      </p:grpSpPr>
      <p:sp>
        <p:nvSpPr>
          <p:cNvPr id="1048613" name="Title 1"/>
          <p:cNvSpPr>
            <a:spLocks noGrp="1"/>
          </p:cNvSpPr>
          <p:nvPr>
            <p:ph type="title"/>
          </p:nvPr>
        </p:nvSpPr>
        <p:spPr/>
        <p:txBody>
          <a:bodyPr/>
          <a:p>
            <a:r>
              <a:rPr altLang="zh-CN" lang="en-US" smtClean="0"/>
              <a:t>Click to edit Master title style</a:t>
            </a:r>
            <a:endParaRPr dirty="0" lang="en-US"/>
          </a:p>
        </p:txBody>
      </p:sp>
      <p:sp>
        <p:nvSpPr>
          <p:cNvPr id="104861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5" name=""/>
        <p:cNvGrpSpPr/>
        <p:nvPr/>
      </p:nvGrpSpPr>
      <p:grpSpPr>
        <a:xfrm>
          <a:off x="0" y="0"/>
          <a:ext cx="0" cy="0"/>
          <a:chOff x="0" y="0"/>
          <a:chExt cx="0" cy="0"/>
        </a:xfrm>
      </p:grpSpPr>
      <p:sp>
        <p:nvSpPr>
          <p:cNvPr id="104859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602" name="Title 1"/>
          <p:cNvSpPr>
            <a:spLocks noGrp="1"/>
          </p:cNvSpPr>
          <p:nvPr>
            <p:ph type="title"/>
          </p:nvPr>
        </p:nvSpPr>
        <p:spPr/>
        <p:txBody>
          <a:bodyPr/>
          <a:p>
            <a:r>
              <a:rPr altLang="zh-CN" lang="en-US" smtClean="0"/>
              <a:t>Click to edit Master title style</a:t>
            </a:r>
            <a:endParaRPr dirty="0" lang="en-US"/>
          </a:p>
        </p:txBody>
      </p:sp>
      <p:sp>
        <p:nvSpPr>
          <p:cNvPr id="104860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5" name="Footer Placeholder 4"/>
          <p:cNvSpPr>
            <a:spLocks noGrp="1"/>
          </p:cNvSpPr>
          <p:nvPr>
            <p:ph type="ftr" sz="quarter" idx="11"/>
          </p:nvPr>
        </p:nvSpPr>
        <p:spPr/>
        <p:txBody>
          <a:bodyPr/>
          <a:p>
            <a:endParaRPr altLang="en-US" lang="zh-CN"/>
          </a:p>
        </p:txBody>
      </p:sp>
      <p:sp>
        <p:nvSpPr>
          <p:cNvPr id="104860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618"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0" name=""/>
        <p:cNvGrpSpPr/>
        <p:nvPr/>
      </p:nvGrpSpPr>
      <p:grpSpPr>
        <a:xfrm>
          <a:off x="0" y="0"/>
          <a:ext cx="0" cy="0"/>
          <a:chOff x="0" y="0"/>
          <a:chExt cx="0" cy="0"/>
        </a:xfrm>
      </p:grpSpPr>
      <p:sp>
        <p:nvSpPr>
          <p:cNvPr id="1048623" name="Title 1"/>
          <p:cNvSpPr>
            <a:spLocks noGrp="1"/>
          </p:cNvSpPr>
          <p:nvPr>
            <p:ph type="title"/>
          </p:nvPr>
        </p:nvSpPr>
        <p:spPr/>
        <p:txBody>
          <a:bodyPr/>
          <a:p>
            <a:r>
              <a:rPr altLang="zh-CN" lang="en-US" smtClean="0"/>
              <a:t>Click to edit Master title style</a:t>
            </a:r>
            <a:endParaRPr dirty="0" lang="en-US"/>
          </a:p>
        </p:txBody>
      </p:sp>
      <p:sp>
        <p:nvSpPr>
          <p:cNvPr id="1048624"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5"/>
          <p:cNvSpPr>
            <a:spLocks noGrp="1"/>
          </p:cNvSpPr>
          <p:nvPr>
            <p:ph type="ftr" sz="quarter" idx="11"/>
          </p:nvPr>
        </p:nvSpPr>
        <p:spPr/>
        <p:txBody>
          <a:bodyPr/>
          <a:p>
            <a:endParaRPr altLang="en-US" lang="zh-CN"/>
          </a:p>
        </p:txBody>
      </p:sp>
      <p:sp>
        <p:nvSpPr>
          <p:cNvPr id="104862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1" name=""/>
        <p:cNvGrpSpPr/>
        <p:nvPr/>
      </p:nvGrpSpPr>
      <p:grpSpPr>
        <a:xfrm>
          <a:off x="0" y="0"/>
          <a:ext cx="0" cy="0"/>
          <a:chOff x="0" y="0"/>
          <a:chExt cx="0" cy="0"/>
        </a:xfrm>
      </p:grpSpPr>
      <p:sp>
        <p:nvSpPr>
          <p:cNvPr id="1048629"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1"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5" name="Footer Placeholder 7"/>
          <p:cNvSpPr>
            <a:spLocks noGrp="1"/>
          </p:cNvSpPr>
          <p:nvPr>
            <p:ph type="ftr" sz="quarter" idx="11"/>
          </p:nvPr>
        </p:nvSpPr>
        <p:spPr/>
        <p:txBody>
          <a:bodyPr/>
          <a:p>
            <a:endParaRPr altLang="en-US" lang="zh-CN"/>
          </a:p>
        </p:txBody>
      </p:sp>
      <p:sp>
        <p:nvSpPr>
          <p:cNvPr id="104863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93" name="Title 1"/>
          <p:cNvSpPr>
            <a:spLocks noGrp="1"/>
          </p:cNvSpPr>
          <p:nvPr>
            <p:ph type="title"/>
          </p:nvPr>
        </p:nvSpPr>
        <p:spPr/>
        <p:txBody>
          <a:bodyPr/>
          <a:p>
            <a:r>
              <a:rPr altLang="zh-CN" lang="en-US" smtClean="0"/>
              <a:t>Click to edit Master title style</a:t>
            </a:r>
            <a:endParaRPr dirty="0" lang="en-US"/>
          </a:p>
        </p:txBody>
      </p:sp>
      <p:sp>
        <p:nvSpPr>
          <p:cNvPr id="1048594"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3"/>
          <p:cNvSpPr>
            <a:spLocks noGrp="1"/>
          </p:cNvSpPr>
          <p:nvPr>
            <p:ph type="ftr" sz="quarter" idx="11"/>
          </p:nvPr>
        </p:nvSpPr>
        <p:spPr/>
        <p:txBody>
          <a:bodyPr/>
          <a:p>
            <a:endParaRPr altLang="en-US" lang="zh-CN"/>
          </a:p>
        </p:txBody>
      </p:sp>
      <p:sp>
        <p:nvSpPr>
          <p:cNvPr id="1048596"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0" name=""/>
        <p:cNvGrpSpPr/>
        <p:nvPr/>
      </p:nvGrpSpPr>
      <p:grpSpPr>
        <a:xfrm>
          <a:off x="0" y="0"/>
          <a:ext cx="0" cy="0"/>
          <a:chOff x="0" y="0"/>
          <a:chExt cx="0" cy="0"/>
        </a:xfrm>
      </p:grpSpPr>
      <p:sp>
        <p:nvSpPr>
          <p:cNvPr id="1048587"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8" name="Footer Placeholder 2"/>
          <p:cNvSpPr>
            <a:spLocks noGrp="1"/>
          </p:cNvSpPr>
          <p:nvPr>
            <p:ph type="ftr" sz="quarter" idx="11"/>
          </p:nvPr>
        </p:nvSpPr>
        <p:spPr/>
        <p:txBody>
          <a:bodyPr/>
          <a:p>
            <a:endParaRPr altLang="en-US" lang="zh-CN"/>
          </a:p>
        </p:txBody>
      </p:sp>
      <p:sp>
        <p:nvSpPr>
          <p:cNvPr id="104858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3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1" name="Footer Placeholder 5"/>
          <p:cNvSpPr>
            <a:spLocks noGrp="1"/>
          </p:cNvSpPr>
          <p:nvPr>
            <p:ph type="ftr" sz="quarter" idx="11"/>
          </p:nvPr>
        </p:nvSpPr>
        <p:spPr/>
        <p:txBody>
          <a:bodyPr/>
          <a:p>
            <a:endParaRPr altLang="en-US" lang="zh-CN"/>
          </a:p>
        </p:txBody>
      </p:sp>
      <p:sp>
        <p:nvSpPr>
          <p:cNvPr id="104864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 name=""/>
        <p:cNvGrpSpPr/>
        <p:nvPr/>
      </p:nvGrpSpPr>
      <p:grpSpPr>
        <a:xfrm>
          <a:off x="0" y="0"/>
          <a:ext cx="0" cy="0"/>
          <a:chOff x="0" y="0"/>
          <a:chExt cx="0" cy="0"/>
        </a:xfrm>
      </p:grpSpPr>
      <p:sp>
        <p:nvSpPr>
          <p:cNvPr id="104860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5"/>
          <p:cNvSpPr>
            <a:spLocks noGrp="1"/>
          </p:cNvSpPr>
          <p:nvPr>
            <p:ph type="ftr" sz="quarter" idx="11"/>
          </p:nvPr>
        </p:nvSpPr>
        <p:spPr/>
        <p:txBody>
          <a:bodyPr/>
          <a:p>
            <a:endParaRPr altLang="en-US" lang="zh-CN"/>
          </a:p>
        </p:txBody>
      </p:sp>
      <p:sp>
        <p:nvSpPr>
          <p:cNvPr id="104861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19" name=""/>
        <p:cNvGrpSpPr/>
        <p:nvPr/>
      </p:nvGrpSpPr>
      <p:grpSpPr>
        <a:xfrm>
          <a:off x="0" y="0"/>
          <a:ext cx="0" cy="0"/>
          <a:chOff x="0" y="0"/>
          <a:chExt cx="0" cy="0"/>
        </a:xfrm>
      </p:grpSpPr>
      <p:sp>
        <p:nvSpPr>
          <p:cNvPr id="1048586" name="Subtitle 2"/>
          <p:cNvSpPr>
            <a:spLocks noGrp="1"/>
          </p:cNvSpPr>
          <p:nvPr>
            <p:ph type="subTitle" idx="1"/>
          </p:nvPr>
        </p:nvSpPr>
        <p:spPr>
          <a:xfrm>
            <a:off x="-467808" y="1947227"/>
            <a:ext cx="10202557" cy="4735653"/>
          </a:xfrm>
        </p:spPr>
        <p:txBody>
          <a:bodyPr/>
          <a:p>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M</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E</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N</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T</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A</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L</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 </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H</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E</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A</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L</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T</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H</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 </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I</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N</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 </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T</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E</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C</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H</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 </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S</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U</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R</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V</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E</a:t>
            </a:r>
            <a:r>
              <a:rPr altLang="zh-CN" b="1" sz="4000" lang="en-US" u="none">
                <a:solidFill>
                  <a:srgbClr val="FFFFFF"/>
                </a:solidFill>
                <a:effectLst>
                  <a:outerShdw algn="br" blurRad="38100" dir="2700000" dist="38100" rotWithShape="0">
                    <a:srgbClr val="000000"/>
                  </a:outerShdw>
                </a:effectLst>
                <a:latin typeface="Noto Sans Syriac Eastern"/>
                <a:ea typeface="Noto Sans Syriac Eastern"/>
              </a:rPr>
              <a:t>Y</a:t>
            </a:r>
            <a:endParaRPr altLang="zh-CN" b="1" lang="en-US" u="none">
              <a:solidFill>
                <a:srgbClr val="FFFFFF"/>
              </a:solidFill>
              <a:effectLst>
                <a:outerShdw algn="br" blurRad="38100" dir="2700000" dist="38100" rotWithShape="0">
                  <a:srgbClr val="000000"/>
                </a:outerShdw>
              </a:effectLst>
              <a:latin typeface="Noto Sans Syriac Eastern"/>
              <a:ea typeface="Noto Sans Syriac Easter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0" name=""/>
          <p:cNvSpPr txBox="1"/>
          <p:nvPr/>
        </p:nvSpPr>
        <p:spPr>
          <a:xfrm rot="4949">
            <a:off x="13242" y="28388"/>
            <a:ext cx="9160586" cy="3647441"/>
          </a:xfrm>
          <a:prstGeom prst="rect"/>
        </p:spPr>
        <p:txBody>
          <a:bodyPr rtlCol="0" wrap="square">
            <a:spAutoFit/>
          </a:bodyPr>
          <a:p>
            <a:r>
              <a:rPr sz="2400" lang="en-US">
                <a:solidFill>
                  <a:srgbClr val="000000"/>
                </a:solidFill>
              </a:rPr>
              <a:t>Data Preprocessing
Pre-processing refers to the transformations applied to our data before feeding it to the algorithm. Data preprocessing is a technique that is used to convert the raw data into a clean data set. In other words, whenever the data is gathered from different sources it is collected in raw format which is not feasible for the analysis.
</a:t>
            </a:r>
            <a:endParaRPr sz="2400" lang="en-US">
              <a:solidFill>
                <a:srgbClr val="000000"/>
              </a:solidFill>
            </a:endParaRPr>
          </a:p>
        </p:txBody>
      </p:sp>
      <p:sp>
        <p:nvSpPr>
          <p:cNvPr id="1048591" name=""/>
          <p:cNvSpPr txBox="1"/>
          <p:nvPr/>
        </p:nvSpPr>
        <p:spPr>
          <a:xfrm>
            <a:off x="-9525" y="3270250"/>
            <a:ext cx="9168094" cy="3647440"/>
          </a:xfrm>
          <a:prstGeom prst="rect"/>
        </p:spPr>
        <p:txBody>
          <a:bodyPr rtlCol="0" wrap="square">
            <a:spAutoFit/>
          </a:bodyPr>
          <a:p>
            <a:r>
              <a:rPr sz="2400" lang="en-US">
                <a:solidFill>
                  <a:srgbClr val="000000"/>
                </a:solidFill>
              </a:rPr>
              <a:t>Step 1: Remove duplicate or irrelevant observations
Remove unwanted observations from your dataset, including duplicate observations or irrelevant observations. Duplicate observations will happen most often during data collection. When you combine data sets from multiple places, scrape data, or receive data from clients or multiple departments, there are opportunities to create duplicate data.
</a:t>
            </a:r>
            <a:endParaRPr sz="24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2" name=""/>
          <p:cNvSpPr txBox="1"/>
          <p:nvPr/>
        </p:nvSpPr>
        <p:spPr>
          <a:xfrm>
            <a:off x="9525" y="146050"/>
            <a:ext cx="9116458" cy="6847839"/>
          </a:xfrm>
          <a:prstGeom prst="rect"/>
        </p:spPr>
        <p:txBody>
          <a:bodyPr rtlCol="0" wrap="square">
            <a:spAutoFit/>
          </a:bodyPr>
          <a:p>
            <a:r>
              <a:rPr sz="2400" lang="en-US">
                <a:solidFill>
                  <a:srgbClr val="000000"/>
                </a:solidFill>
              </a:rPr>
              <a:t>Step 2: Fix structural errors
Structural errors are when you measure or transfer data and notice strange naming conventions, typos, or incorrect capitalization. These inconsistencies can cause mislabeled categories or classes. For example, you may find “N/A” and “Not Applicable” both appear, but they should be analyzed as the same category.
Step 3: Filter unwanted outliers
Often, there will be one-off observations where, at a glance, they do not appear to fit within the data you are analyzing. If you have a legitimate reason to remove an outlier, like improper data-entry, doing so will help the performance of the data you are working with. However, sometimes it is the appearance of an outlier that will prove a theory you are working on.
</a:t>
            </a:r>
            <a:endParaRPr sz="24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49" name=""/>
          <p:cNvSpPr txBox="1"/>
          <p:nvPr/>
        </p:nvSpPr>
        <p:spPr>
          <a:xfrm>
            <a:off x="0" y="85951"/>
            <a:ext cx="9101697" cy="5781040"/>
          </a:xfrm>
          <a:prstGeom prst="rect"/>
        </p:spPr>
        <p:txBody>
          <a:bodyPr rtlCol="0" wrap="square">
            <a:spAutoFit/>
          </a:bodyPr>
          <a:p>
            <a:r>
              <a:rPr sz="2400" lang="en-US">
                <a:solidFill>
                  <a:srgbClr val="000000"/>
                </a:solidFill>
              </a:rPr>
              <a:t>Step 4: Handle missing data
You can’t ignore missing data because many algorithms will not accept missing values. There are a couple of ways to deal with missing data. Neither is optimal, but both can be considered.
Step 5: Validate and QA
At the end of the data cleaning process, you should be able to answer these questions as a part of basic validation:
Does the data make sense?
Does the data follow the appropriate rules for its field?</a:t>
            </a:r>
            <a:r>
              <a:rPr sz="2400" lang="en-US">
                <a:solidFill>
                  <a:srgbClr val="000000"/>
                </a:solidFill>
              </a:rPr>
              <a:t>
</a:t>
            </a:r>
            <a:endParaRPr sz="24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0" y="1667176"/>
            <a:ext cx="9144000" cy="4628548"/>
          </a:xfrm>
          <a:prstGeom prst="rect"/>
        </p:spPr>
      </p:pic>
      <p:sp>
        <p:nvSpPr>
          <p:cNvPr id="1048650" name=""/>
          <p:cNvSpPr txBox="1"/>
          <p:nvPr/>
        </p:nvSpPr>
        <p:spPr>
          <a:xfrm>
            <a:off x="256883" y="119839"/>
            <a:ext cx="8527051" cy="1348740"/>
          </a:xfrm>
          <a:prstGeom prst="rect"/>
        </p:spPr>
        <p:txBody>
          <a:bodyPr rtlCol="0" wrap="square">
            <a:spAutoFit/>
          </a:bodyPr>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y</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n</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b</a:t>
            </a:r>
            <a:r>
              <a:rPr b="1" sz="2800" lang="en-US">
                <a:solidFill>
                  <a:srgbClr val="000000"/>
                </a:solidFill>
              </a:rPr>
              <a:t>r</a:t>
            </a:r>
            <a:r>
              <a:rPr b="1" sz="2800" lang="en-US">
                <a:solidFill>
                  <a:srgbClr val="000000"/>
                </a:solidFill>
              </a:rPr>
              <a:t>a</a:t>
            </a:r>
            <a:r>
              <a:rPr b="1" sz="2800" lang="en-US">
                <a:solidFill>
                  <a:srgbClr val="000000"/>
                </a:solidFill>
              </a:rPr>
              <a:t>r</a:t>
            </a:r>
            <a:r>
              <a:rPr b="1" sz="2800" lang="en-US">
                <a:solidFill>
                  <a:srgbClr val="000000"/>
                </a:solidFill>
              </a:rPr>
              <a:t>i</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j</a:t>
            </a:r>
            <a:r>
              <a:rPr b="1" sz="2800" lang="en-US">
                <a:solidFill>
                  <a:srgbClr val="000000"/>
                </a:solidFill>
              </a:rPr>
              <a:t>u</a:t>
            </a:r>
            <a:r>
              <a:rPr b="1" sz="2800" lang="en-US">
                <a:solidFill>
                  <a:srgbClr val="000000"/>
                </a:solidFill>
              </a:rPr>
              <a:t>p</a:t>
            </a:r>
            <a:r>
              <a:rPr b="1" sz="2800" lang="en-US">
                <a:solidFill>
                  <a:srgbClr val="000000"/>
                </a:solidFill>
              </a:rPr>
              <a:t>y</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n</a:t>
            </a:r>
            <a:r>
              <a:rPr b="1" sz="2800" lang="en-US">
                <a:solidFill>
                  <a:srgbClr val="000000"/>
                </a:solidFill>
              </a:rPr>
              <a:t>o</a:t>
            </a:r>
            <a:r>
              <a:rPr b="1" sz="2800" lang="en-US">
                <a:solidFill>
                  <a:srgbClr val="000000"/>
                </a:solidFill>
              </a:rPr>
              <a:t>e</a:t>
            </a:r>
            <a:r>
              <a:rPr b="1" sz="2800" lang="en-US">
                <a:solidFill>
                  <a:srgbClr val="000000"/>
                </a:solidFill>
              </a:rPr>
              <a:t>t</a:t>
            </a:r>
            <a:r>
              <a:rPr b="1" sz="2800" lang="en-US">
                <a:solidFill>
                  <a:srgbClr val="000000"/>
                </a:solidFill>
              </a:rPr>
              <a:t>b</a:t>
            </a:r>
            <a:r>
              <a:rPr b="1" sz="2800" lang="en-US">
                <a:solidFill>
                  <a:srgbClr val="000000"/>
                </a:solidFill>
              </a:rPr>
              <a:t>o</a:t>
            </a:r>
            <a:r>
              <a:rPr b="1" sz="2800" lang="en-US">
                <a:solidFill>
                  <a:srgbClr val="000000"/>
                </a:solidFill>
              </a:rPr>
              <a:t>o</a:t>
            </a:r>
            <a:r>
              <a:rPr b="1" sz="2800" lang="en-US">
                <a:solidFill>
                  <a:srgbClr val="000000"/>
                </a:solidFill>
              </a:rPr>
              <a:t>k</a:t>
            </a:r>
            <a:r>
              <a:rPr b="1" sz="2800" lang="en-US">
                <a:solidFill>
                  <a:srgbClr val="000000"/>
                </a:solidFill>
              </a:rPr>
              <a:t>(</a:t>
            </a:r>
            <a:r>
              <a:rPr b="1" sz="2800" lang="en-US">
                <a:solidFill>
                  <a:srgbClr val="000000"/>
                </a:solidFill>
              </a:rPr>
              <a:t>p</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a:t>
            </a:r>
            <a:r>
              <a:rPr b="1" sz="2800" lang="en-US">
                <a:solidFill>
                  <a:srgbClr val="000000"/>
                </a:solidFill>
              </a:rPr>
              <a:t>n</a:t>
            </a:r>
            <a:r>
              <a:rPr b="1" sz="2800" lang="en-US">
                <a:solidFill>
                  <a:srgbClr val="000000"/>
                </a:solidFill>
              </a:rPr>
              <a:t>u</a:t>
            </a:r>
            <a:r>
              <a:rPr b="1" sz="2800" lang="en-US">
                <a:solidFill>
                  <a:srgbClr val="000000"/>
                </a:solidFill>
              </a:rPr>
              <a:t>m</a:t>
            </a:r>
            <a:r>
              <a:rPr b="1" sz="2800" lang="en-US">
                <a:solidFill>
                  <a:srgbClr val="000000"/>
                </a:solidFill>
              </a:rPr>
              <a:t>p</a:t>
            </a:r>
            <a:r>
              <a:rPr b="1" sz="2800" lang="en-US">
                <a:solidFill>
                  <a:srgbClr val="000000"/>
                </a:solidFill>
              </a:rPr>
              <a:t>y</a:t>
            </a:r>
            <a:r>
              <a:rPr b="1" sz="2800" lang="en-US">
                <a:solidFill>
                  <a:srgbClr val="000000"/>
                </a:solidFill>
              </a:rPr>
              <a:t>)</a:t>
            </a:r>
            <a:endParaRPr b="1" sz="2800" lang="en-US">
              <a:solidFill>
                <a:srgbClr val="000000"/>
              </a:solidFill>
            </a:endParaRPr>
          </a:p>
          <a:p>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p</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a:t>
            </a:r>
            <a:r>
              <a:rPr b="1" sz="2800" lang="en-US">
                <a:solidFill>
                  <a:srgbClr val="000000"/>
                </a:solidFill>
              </a:rPr>
              <a:t>S</a:t>
            </a:r>
            <a:r>
              <a:rPr b="1" sz="2800" lang="en-US">
                <a:solidFill>
                  <a:srgbClr val="000000"/>
                </a:solidFill>
              </a:rPr>
              <a:t>u</a:t>
            </a:r>
            <a:r>
              <a:rPr b="1" sz="2800" lang="en-US">
                <a:solidFill>
                  <a:srgbClr val="000000"/>
                </a:solidFill>
              </a:rPr>
              <a:t>r</a:t>
            </a:r>
            <a:r>
              <a:rPr b="1" sz="2800" lang="en-US">
                <a:solidFill>
                  <a:srgbClr val="000000"/>
                </a:solidFill>
              </a:rPr>
              <a:t>v</a:t>
            </a:r>
            <a:r>
              <a:rPr b="1" sz="2800" lang="en-US">
                <a:solidFill>
                  <a:srgbClr val="000000"/>
                </a:solidFill>
              </a:rPr>
              <a:t>e</a:t>
            </a:r>
            <a:r>
              <a:rPr b="1" sz="2800" lang="en-US">
                <a:solidFill>
                  <a:srgbClr val="000000"/>
                </a:solidFill>
              </a:rPr>
              <a:t>y</a:t>
            </a:r>
            <a:r>
              <a:rPr b="1" sz="2800" lang="en-US">
                <a:solidFill>
                  <a:srgbClr val="000000"/>
                </a:solidFill>
              </a:rPr>
              <a:t>.</a:t>
            </a:r>
            <a:r>
              <a:rPr b="1" sz="2800" lang="en-US">
                <a:solidFill>
                  <a:srgbClr val="000000"/>
                </a:solidFill>
              </a:rPr>
              <a:t>c</a:t>
            </a:r>
            <a:r>
              <a:rPr b="1" sz="2800" lang="en-US">
                <a:solidFill>
                  <a:srgbClr val="000000"/>
                </a:solidFill>
              </a:rPr>
              <a:t>s</a:t>
            </a:r>
            <a:r>
              <a:rPr b="1" sz="2800" lang="en-US">
                <a:solidFill>
                  <a:srgbClr val="000000"/>
                </a:solidFill>
              </a:rPr>
              <a:t>v</a:t>
            </a:r>
            <a:r>
              <a:rPr b="1" sz="2800" lang="en-US">
                <a:solidFill>
                  <a:srgbClr val="000000"/>
                </a:solidFill>
              </a:rPr>
              <a:t>)</a:t>
            </a:r>
            <a:r>
              <a:rPr b="1" sz="2800" lang="en-US">
                <a:solidFill>
                  <a:srgbClr val="000000"/>
                </a:solidFill>
              </a:rPr>
              <a:t>:</a:t>
            </a:r>
            <a:endParaRPr b="1"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0" y="1114726"/>
            <a:ext cx="9144000" cy="4628548"/>
          </a:xfrm>
          <a:prstGeom prst="rect"/>
        </p:spPr>
      </p:pic>
      <p:sp>
        <p:nvSpPr>
          <p:cNvPr id="1048651" name=""/>
          <p:cNvSpPr txBox="1"/>
          <p:nvPr/>
        </p:nvSpPr>
        <p:spPr>
          <a:xfrm>
            <a:off x="231591" y="152400"/>
            <a:ext cx="8817360" cy="510540"/>
          </a:xfrm>
          <a:prstGeom prst="rect"/>
        </p:spPr>
        <p:txBody>
          <a:bodyPr rtlCol="0" wrap="square">
            <a:spAutoFit/>
          </a:bodyPr>
          <a:p>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f</a:t>
            </a:r>
            <a:r>
              <a:rPr b="1" sz="2800" lang="en-US">
                <a:solidFill>
                  <a:srgbClr val="000000"/>
                </a:solidFill>
              </a:rPr>
              <a:t>r</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h</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b="1"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0" y="1114726"/>
            <a:ext cx="9144000" cy="462854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0" y="1114726"/>
            <a:ext cx="9144000" cy="4585403"/>
          </a:xfrm>
          <a:prstGeom prst="rect"/>
        </p:spPr>
      </p:pic>
      <p:sp>
        <p:nvSpPr>
          <p:cNvPr id="1048652" name=""/>
          <p:cNvSpPr txBox="1"/>
          <p:nvPr/>
        </p:nvSpPr>
        <p:spPr>
          <a:xfrm>
            <a:off x="227108" y="67536"/>
            <a:ext cx="8723933" cy="929641"/>
          </a:xfrm>
          <a:prstGeom prst="rect"/>
        </p:spPr>
        <p:txBody>
          <a:bodyPr rtlCol="0" wrap="square">
            <a:spAutoFit/>
          </a:bodyPr>
          <a:p>
            <a:r>
              <a:rPr b="1" sz="2800" lang="en-US">
                <a:solidFill>
                  <a:srgbClr val="000000"/>
                </a:solidFill>
              </a:rPr>
              <a:t>C</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n</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d</a:t>
            </a:r>
            <a:r>
              <a:rPr b="1" sz="2800" lang="en-US">
                <a:solidFill>
                  <a:srgbClr val="000000"/>
                </a:solidFill>
              </a:rPr>
              <a:t>r</a:t>
            </a:r>
            <a:r>
              <a:rPr b="1" sz="2800" lang="en-US">
                <a:solidFill>
                  <a:srgbClr val="000000"/>
                </a:solidFill>
              </a:rPr>
              <a:t>o</a:t>
            </a:r>
            <a:r>
              <a:rPr b="1" sz="2800" lang="en-US">
                <a:solidFill>
                  <a:srgbClr val="000000"/>
                </a:solidFill>
              </a:rPr>
              <a:t>p</a:t>
            </a:r>
            <a:r>
              <a:rPr b="1" sz="2800" lang="en-US">
                <a:solidFill>
                  <a:srgbClr val="000000"/>
                </a:solidFill>
              </a:rPr>
              <a:t>n</a:t>
            </a:r>
            <a:r>
              <a:rPr b="1" sz="2800" lang="en-US">
                <a:solidFill>
                  <a:srgbClr val="000000"/>
                </a:solidFill>
              </a:rPr>
              <a:t>a</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a</a:t>
            </a:r>
            <a:r>
              <a:rPr b="1" sz="2800" lang="en-US">
                <a:solidFill>
                  <a:srgbClr val="000000"/>
                </a:solidFill>
              </a:rPr>
              <a:t>v</a:t>
            </a:r>
            <a:r>
              <a:rPr b="1" sz="2800" lang="en-US">
                <a:solidFill>
                  <a:srgbClr val="000000"/>
                </a:solidFill>
              </a:rPr>
              <a:t>e</a:t>
            </a:r>
            <a:r>
              <a:rPr b="1" sz="2800" lang="en-US">
                <a:solidFill>
                  <a:srgbClr val="000000"/>
                </a:solidFill>
              </a:rPr>
              <a:t>d</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a:t>
            </a:r>
            <a:r>
              <a:rPr b="1" sz="2800" lang="en-US">
                <a:solidFill>
                  <a:srgbClr val="000000"/>
                </a:solidFill>
              </a:rPr>
              <a:t>c</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n</a:t>
            </a:r>
            <a:r>
              <a:rPr b="1" sz="2800" lang="en-US">
                <a:solidFill>
                  <a:srgbClr val="000000"/>
                </a:solidFill>
              </a:rPr>
              <a:t>e</a:t>
            </a:r>
            <a:r>
              <a:rPr b="1" sz="2800" lang="en-US">
                <a:solidFill>
                  <a:srgbClr val="000000"/>
                </a:solidFill>
              </a:rPr>
              <a:t>d</a:t>
            </a:r>
            <a:r>
              <a:rPr b="1" sz="2800" lang="en-US">
                <a:solidFill>
                  <a:srgbClr val="000000"/>
                </a:solidFill>
              </a:rPr>
              <a:t>_</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a:t>
            </a:r>
            <a:r>
              <a:rPr b="1" sz="2800" lang="en-US">
                <a:solidFill>
                  <a:srgbClr val="000000"/>
                </a:solidFill>
              </a:rPr>
              <a:t>c</a:t>
            </a:r>
            <a:r>
              <a:rPr b="1" sz="2800" lang="en-US">
                <a:solidFill>
                  <a:srgbClr val="000000"/>
                </a:solidFill>
              </a:rPr>
              <a:t>s</a:t>
            </a:r>
            <a:r>
              <a:rPr b="1" sz="2800" lang="en-US">
                <a:solidFill>
                  <a:srgbClr val="000000"/>
                </a:solidFill>
              </a:rPr>
              <a:t>v</a:t>
            </a:r>
            <a:r>
              <a:rPr b="1" sz="2800" lang="en-US">
                <a:solidFill>
                  <a:srgbClr val="000000"/>
                </a:solidFill>
              </a:rPr>
              <a:t>'</a:t>
            </a:r>
            <a:endParaRPr b="1"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dedede</dc:creator>
  <dcterms:created xsi:type="dcterms:W3CDTF">2015-05-11T00:30:45Z</dcterms:created>
  <dcterms:modified xsi:type="dcterms:W3CDTF">2023-10-18T10:24:32Z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11bdd9f80a11450497e71dbcd4d039b5</vt:lpwstr>
  </property>
</Properties>
</file>