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346" r:id="rId5"/>
    <p:sldId id="345" r:id="rId6"/>
    <p:sldId id="358" r:id="rId7"/>
    <p:sldId id="357" r:id="rId8"/>
    <p:sldId id="348" r:id="rId9"/>
    <p:sldId id="360" r:id="rId10"/>
    <p:sldId id="359" r:id="rId11"/>
    <p:sldId id="361" r:id="rId12"/>
    <p:sldId id="362" r:id="rId13"/>
    <p:sldId id="363" r:id="rId14"/>
    <p:sldId id="364" r:id="rId15"/>
    <p:sldId id="365" r:id="rId16"/>
    <p:sldId id="366" r:id="rId17"/>
    <p:sldId id="367" r:id="rId18"/>
    <p:sldId id="368" r:id="rId19"/>
    <p:sldId id="369" r:id="rId20"/>
    <p:sldId id="370" r:id="rId21"/>
    <p:sldId id="349" r:id="rId22"/>
    <p:sldId id="3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928" autoAdjust="0"/>
  </p:normalViewPr>
  <p:slideViewPr>
    <p:cSldViewPr snapToGrid="0">
      <p:cViewPr varScale="1">
        <p:scale>
          <a:sx n="96" d="100"/>
          <a:sy n="96" d="100"/>
        </p:scale>
        <p:origin x="130" y="62"/>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11/14/2024</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11/14/2024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dirty="0"/>
          </a:p>
        </p:txBody>
      </p:sp>
    </p:spTree>
    <p:extLst>
      <p:ext uri="{BB962C8B-B14F-4D97-AF65-F5344CB8AC3E}">
        <p14:creationId xmlns:p14="http://schemas.microsoft.com/office/powerpoint/2010/main" val="678461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69F0D-39CE-CF79-4AC9-DC876AFDCD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920B6C-6FC7-52A4-9E5A-34FFCC6760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5D7ED6-1F68-A811-2B6A-D237AC2485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1430FC-09E2-4F7E-3702-A99016EA4D04}"/>
              </a:ext>
            </a:extLst>
          </p:cNvPr>
          <p:cNvSpPr>
            <a:spLocks noGrp="1"/>
          </p:cNvSpPr>
          <p:nvPr>
            <p:ph type="sldNum" sz="quarter" idx="5"/>
          </p:nvPr>
        </p:nvSpPr>
        <p:spPr/>
        <p:txBody>
          <a:bodyPr/>
          <a:lstStyle/>
          <a:p>
            <a:fld id="{8D18E0B9-48E4-499D-93B2-B07D00395BAC}" type="slidenum">
              <a:rPr lang="en-US" smtClean="0"/>
              <a:t>10</a:t>
            </a:fld>
            <a:endParaRPr lang="en-US" dirty="0"/>
          </a:p>
        </p:txBody>
      </p:sp>
    </p:spTree>
    <p:extLst>
      <p:ext uri="{BB962C8B-B14F-4D97-AF65-F5344CB8AC3E}">
        <p14:creationId xmlns:p14="http://schemas.microsoft.com/office/powerpoint/2010/main" val="1399343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93A6C-3BE3-FF1B-B61A-209DD39324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F66B32-F478-4700-5550-6C786B9719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C29B5A-C4FC-61CA-362A-E538804F32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83609C-BF1E-300B-5A6F-5578D25BF5BB}"/>
              </a:ext>
            </a:extLst>
          </p:cNvPr>
          <p:cNvSpPr>
            <a:spLocks noGrp="1"/>
          </p:cNvSpPr>
          <p:nvPr>
            <p:ph type="sldNum" sz="quarter" idx="5"/>
          </p:nvPr>
        </p:nvSpPr>
        <p:spPr/>
        <p:txBody>
          <a:bodyPr/>
          <a:lstStyle/>
          <a:p>
            <a:fld id="{8D18E0B9-48E4-499D-93B2-B07D00395BAC}" type="slidenum">
              <a:rPr lang="en-US" smtClean="0"/>
              <a:t>11</a:t>
            </a:fld>
            <a:endParaRPr lang="en-US" dirty="0"/>
          </a:p>
        </p:txBody>
      </p:sp>
    </p:spTree>
    <p:extLst>
      <p:ext uri="{BB962C8B-B14F-4D97-AF65-F5344CB8AC3E}">
        <p14:creationId xmlns:p14="http://schemas.microsoft.com/office/powerpoint/2010/main" val="200661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04040-EEF2-E074-CDBE-0F242139D9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2CBCE6-F767-6719-CE65-DD7F532504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82D7A5-175B-D834-B97D-8155494C8C4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20B29B-5DC4-D093-765B-0DA1B5154D05}"/>
              </a:ext>
            </a:extLst>
          </p:cNvPr>
          <p:cNvSpPr>
            <a:spLocks noGrp="1"/>
          </p:cNvSpPr>
          <p:nvPr>
            <p:ph type="sldNum" sz="quarter" idx="5"/>
          </p:nvPr>
        </p:nvSpPr>
        <p:spPr/>
        <p:txBody>
          <a:bodyPr/>
          <a:lstStyle/>
          <a:p>
            <a:fld id="{8D18E0B9-48E4-499D-93B2-B07D00395BAC}" type="slidenum">
              <a:rPr lang="en-US" smtClean="0"/>
              <a:t>12</a:t>
            </a:fld>
            <a:endParaRPr lang="en-US" dirty="0"/>
          </a:p>
        </p:txBody>
      </p:sp>
    </p:spTree>
    <p:extLst>
      <p:ext uri="{BB962C8B-B14F-4D97-AF65-F5344CB8AC3E}">
        <p14:creationId xmlns:p14="http://schemas.microsoft.com/office/powerpoint/2010/main" val="3804868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E35D3-B98C-A93F-FA80-C9935D194B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D5E4A4-FFEB-3171-CB84-56B4CB9AED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C266E9-4AE9-6437-0841-5AE0B3CBF6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8D3217-6AFA-96A0-1FBE-27F6B9A5A07D}"/>
              </a:ext>
            </a:extLst>
          </p:cNvPr>
          <p:cNvSpPr>
            <a:spLocks noGrp="1"/>
          </p:cNvSpPr>
          <p:nvPr>
            <p:ph type="sldNum" sz="quarter" idx="5"/>
          </p:nvPr>
        </p:nvSpPr>
        <p:spPr/>
        <p:txBody>
          <a:bodyPr/>
          <a:lstStyle/>
          <a:p>
            <a:fld id="{8D18E0B9-48E4-499D-93B2-B07D00395BAC}" type="slidenum">
              <a:rPr lang="en-US" smtClean="0"/>
              <a:t>13</a:t>
            </a:fld>
            <a:endParaRPr lang="en-US" dirty="0"/>
          </a:p>
        </p:txBody>
      </p:sp>
    </p:spTree>
    <p:extLst>
      <p:ext uri="{BB962C8B-B14F-4D97-AF65-F5344CB8AC3E}">
        <p14:creationId xmlns:p14="http://schemas.microsoft.com/office/powerpoint/2010/main" val="1325419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201D3-32B8-ED3F-5CF1-17AF3DCCA8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D4ABE8-432D-8D74-8BF9-7950C23FFE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13A139-3B30-FBFA-E03E-3E71D7B591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427C21-43B8-12D2-EA02-A5824E979DE1}"/>
              </a:ext>
            </a:extLst>
          </p:cNvPr>
          <p:cNvSpPr>
            <a:spLocks noGrp="1"/>
          </p:cNvSpPr>
          <p:nvPr>
            <p:ph type="sldNum" sz="quarter" idx="5"/>
          </p:nvPr>
        </p:nvSpPr>
        <p:spPr/>
        <p:txBody>
          <a:bodyPr/>
          <a:lstStyle/>
          <a:p>
            <a:fld id="{8D18E0B9-48E4-499D-93B2-B07D00395BAC}" type="slidenum">
              <a:rPr lang="en-US" smtClean="0"/>
              <a:t>14</a:t>
            </a:fld>
            <a:endParaRPr lang="en-US" dirty="0"/>
          </a:p>
        </p:txBody>
      </p:sp>
    </p:spTree>
    <p:extLst>
      <p:ext uri="{BB962C8B-B14F-4D97-AF65-F5344CB8AC3E}">
        <p14:creationId xmlns:p14="http://schemas.microsoft.com/office/powerpoint/2010/main" val="305010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D2109-7978-A68E-100C-4C0D30B81D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706AA3-8F6B-19C5-AFA2-A9B74CC04A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851628-CBA8-D241-3A14-9E33FF9785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74787E-EA4B-1AD9-6478-BE087449C829}"/>
              </a:ext>
            </a:extLst>
          </p:cNvPr>
          <p:cNvSpPr>
            <a:spLocks noGrp="1"/>
          </p:cNvSpPr>
          <p:nvPr>
            <p:ph type="sldNum" sz="quarter" idx="5"/>
          </p:nvPr>
        </p:nvSpPr>
        <p:spPr/>
        <p:txBody>
          <a:bodyPr/>
          <a:lstStyle/>
          <a:p>
            <a:fld id="{8D18E0B9-48E4-499D-93B2-B07D00395BAC}" type="slidenum">
              <a:rPr lang="en-US" smtClean="0"/>
              <a:t>15</a:t>
            </a:fld>
            <a:endParaRPr lang="en-US" dirty="0"/>
          </a:p>
        </p:txBody>
      </p:sp>
    </p:spTree>
    <p:extLst>
      <p:ext uri="{BB962C8B-B14F-4D97-AF65-F5344CB8AC3E}">
        <p14:creationId xmlns:p14="http://schemas.microsoft.com/office/powerpoint/2010/main" val="791423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A99F6-840A-7CD3-7922-9CE9F90766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58A6F6-90AB-02C1-1C5F-4E55102A6D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69D5AF-EFBA-CF25-7AE1-E28F521E18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1DDE16-5837-E046-F836-19B40FB5622E}"/>
              </a:ext>
            </a:extLst>
          </p:cNvPr>
          <p:cNvSpPr>
            <a:spLocks noGrp="1"/>
          </p:cNvSpPr>
          <p:nvPr>
            <p:ph type="sldNum" sz="quarter" idx="5"/>
          </p:nvPr>
        </p:nvSpPr>
        <p:spPr/>
        <p:txBody>
          <a:bodyPr/>
          <a:lstStyle/>
          <a:p>
            <a:fld id="{8D18E0B9-48E4-499D-93B2-B07D00395BAC}" type="slidenum">
              <a:rPr lang="en-US" smtClean="0"/>
              <a:t>16</a:t>
            </a:fld>
            <a:endParaRPr lang="en-US" dirty="0"/>
          </a:p>
        </p:txBody>
      </p:sp>
    </p:spTree>
    <p:extLst>
      <p:ext uri="{BB962C8B-B14F-4D97-AF65-F5344CB8AC3E}">
        <p14:creationId xmlns:p14="http://schemas.microsoft.com/office/powerpoint/2010/main" val="1057319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B8BC5-B9CD-2D53-513F-9D14104B6D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763BD8-ECB8-BCA7-511E-AFCE63899B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9ADCEC-918B-2E7D-35B3-3A1B17A28E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E7739F-BDF6-B65B-749A-18F749B2DF81}"/>
              </a:ext>
            </a:extLst>
          </p:cNvPr>
          <p:cNvSpPr>
            <a:spLocks noGrp="1"/>
          </p:cNvSpPr>
          <p:nvPr>
            <p:ph type="sldNum" sz="quarter" idx="5"/>
          </p:nvPr>
        </p:nvSpPr>
        <p:spPr/>
        <p:txBody>
          <a:bodyPr/>
          <a:lstStyle/>
          <a:p>
            <a:fld id="{8D18E0B9-48E4-499D-93B2-B07D00395BAC}" type="slidenum">
              <a:rPr lang="en-US" smtClean="0"/>
              <a:t>17</a:t>
            </a:fld>
            <a:endParaRPr lang="en-US" dirty="0"/>
          </a:p>
        </p:txBody>
      </p:sp>
    </p:spTree>
    <p:extLst>
      <p:ext uri="{BB962C8B-B14F-4D97-AF65-F5344CB8AC3E}">
        <p14:creationId xmlns:p14="http://schemas.microsoft.com/office/powerpoint/2010/main" val="3746906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18</a:t>
            </a:fld>
            <a:endParaRPr lang="en-US" dirty="0"/>
          </a:p>
        </p:txBody>
      </p:sp>
    </p:spTree>
    <p:extLst>
      <p:ext uri="{BB962C8B-B14F-4D97-AF65-F5344CB8AC3E}">
        <p14:creationId xmlns:p14="http://schemas.microsoft.com/office/powerpoint/2010/main" val="585805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10DFB-E309-B551-0C2A-8A6F252814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49D242-56F0-D9E3-5CB7-BB46978EFD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B0AA65-5B2A-4F89-70D0-65291C8D84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3AF26B-D754-28AB-2F77-19CC9D368DA0}"/>
              </a:ext>
            </a:extLst>
          </p:cNvPr>
          <p:cNvSpPr>
            <a:spLocks noGrp="1"/>
          </p:cNvSpPr>
          <p:nvPr>
            <p:ph type="sldNum" sz="quarter" idx="5"/>
          </p:nvPr>
        </p:nvSpPr>
        <p:spPr/>
        <p:txBody>
          <a:bodyPr/>
          <a:lstStyle/>
          <a:p>
            <a:fld id="{8D18E0B9-48E4-499D-93B2-B07D00395BAC}" type="slidenum">
              <a:rPr lang="en-US" smtClean="0"/>
              <a:t>19</a:t>
            </a:fld>
            <a:endParaRPr lang="en-US" dirty="0"/>
          </a:p>
        </p:txBody>
      </p:sp>
    </p:spTree>
    <p:extLst>
      <p:ext uri="{BB962C8B-B14F-4D97-AF65-F5344CB8AC3E}">
        <p14:creationId xmlns:p14="http://schemas.microsoft.com/office/powerpoint/2010/main" val="2093872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a:t>
            </a:fld>
            <a:endParaRPr lang="en-US" dirty="0"/>
          </a:p>
        </p:txBody>
      </p:sp>
    </p:spTree>
    <p:extLst>
      <p:ext uri="{BB962C8B-B14F-4D97-AF65-F5344CB8AC3E}">
        <p14:creationId xmlns:p14="http://schemas.microsoft.com/office/powerpoint/2010/main" val="420770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137C9-A659-3F4E-F307-403A439B28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0E588D-749F-2EBF-2A0F-9D4F8E8637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777FB2-5AAA-DE61-88F3-BAA23C77C4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2784368-38DC-8048-2DA5-54DADCB20A16}"/>
              </a:ext>
            </a:extLst>
          </p:cNvPr>
          <p:cNvSpPr>
            <a:spLocks noGrp="1"/>
          </p:cNvSpPr>
          <p:nvPr>
            <p:ph type="sldNum" sz="quarter" idx="5"/>
          </p:nvPr>
        </p:nvSpPr>
        <p:spPr/>
        <p:txBody>
          <a:bodyPr/>
          <a:lstStyle/>
          <a:p>
            <a:fld id="{8D18E0B9-48E4-499D-93B2-B07D00395BAC}" type="slidenum">
              <a:rPr lang="en-US" smtClean="0"/>
              <a:t>3</a:t>
            </a:fld>
            <a:endParaRPr lang="en-US" dirty="0"/>
          </a:p>
        </p:txBody>
      </p:sp>
    </p:spTree>
    <p:extLst>
      <p:ext uri="{BB962C8B-B14F-4D97-AF65-F5344CB8AC3E}">
        <p14:creationId xmlns:p14="http://schemas.microsoft.com/office/powerpoint/2010/main" val="1790097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EFF7D-4F1A-E31B-CC79-8117E2D69B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29ACEA-ED02-874D-6C68-EDD6AF9B18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EFD331-E887-F7DA-73F0-215DEBB6A9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322417-50AA-973B-47FD-7776DF983836}"/>
              </a:ext>
            </a:extLst>
          </p:cNvPr>
          <p:cNvSpPr>
            <a:spLocks noGrp="1"/>
          </p:cNvSpPr>
          <p:nvPr>
            <p:ph type="sldNum" sz="quarter" idx="5"/>
          </p:nvPr>
        </p:nvSpPr>
        <p:spPr/>
        <p:txBody>
          <a:bodyPr/>
          <a:lstStyle/>
          <a:p>
            <a:fld id="{8D18E0B9-48E4-499D-93B2-B07D00395BAC}" type="slidenum">
              <a:rPr lang="en-US" smtClean="0"/>
              <a:t>4</a:t>
            </a:fld>
            <a:endParaRPr lang="en-US" dirty="0"/>
          </a:p>
        </p:txBody>
      </p:sp>
    </p:spTree>
    <p:extLst>
      <p:ext uri="{BB962C8B-B14F-4D97-AF65-F5344CB8AC3E}">
        <p14:creationId xmlns:p14="http://schemas.microsoft.com/office/powerpoint/2010/main" val="357292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5</a:t>
            </a:fld>
            <a:endParaRPr lang="en-US" dirty="0"/>
          </a:p>
        </p:txBody>
      </p:sp>
    </p:spTree>
    <p:extLst>
      <p:ext uri="{BB962C8B-B14F-4D97-AF65-F5344CB8AC3E}">
        <p14:creationId xmlns:p14="http://schemas.microsoft.com/office/powerpoint/2010/main" val="2702345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58D7C-D73C-5F6B-3F79-E37F665261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89F3EC-C9DE-44A4-393E-9B23BACD98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A536C0-4EA5-2BDF-06D1-B46D771547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9F0D07-6F24-96BC-D507-E603B04F9C3B}"/>
              </a:ext>
            </a:extLst>
          </p:cNvPr>
          <p:cNvSpPr>
            <a:spLocks noGrp="1"/>
          </p:cNvSpPr>
          <p:nvPr>
            <p:ph type="sldNum" sz="quarter" idx="5"/>
          </p:nvPr>
        </p:nvSpPr>
        <p:spPr/>
        <p:txBody>
          <a:bodyPr/>
          <a:lstStyle/>
          <a:p>
            <a:fld id="{8D18E0B9-48E4-499D-93B2-B07D00395BAC}" type="slidenum">
              <a:rPr lang="en-US" smtClean="0"/>
              <a:t>6</a:t>
            </a:fld>
            <a:endParaRPr lang="en-US" dirty="0"/>
          </a:p>
        </p:txBody>
      </p:sp>
    </p:spTree>
    <p:extLst>
      <p:ext uri="{BB962C8B-B14F-4D97-AF65-F5344CB8AC3E}">
        <p14:creationId xmlns:p14="http://schemas.microsoft.com/office/powerpoint/2010/main" val="2729816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5EA38-E17A-FAF9-2B2B-7227C9DCF3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C5178B-5299-42A6-5C9E-916250EF93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53B542-0F64-57C3-343D-940B63D9B2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8BE77E-44F0-D625-F51E-5E926CAEF9C4}"/>
              </a:ext>
            </a:extLst>
          </p:cNvPr>
          <p:cNvSpPr>
            <a:spLocks noGrp="1"/>
          </p:cNvSpPr>
          <p:nvPr>
            <p:ph type="sldNum" sz="quarter" idx="5"/>
          </p:nvPr>
        </p:nvSpPr>
        <p:spPr/>
        <p:txBody>
          <a:bodyPr/>
          <a:lstStyle/>
          <a:p>
            <a:fld id="{8D18E0B9-48E4-499D-93B2-B07D00395BAC}" type="slidenum">
              <a:rPr lang="en-US" smtClean="0"/>
              <a:t>7</a:t>
            </a:fld>
            <a:endParaRPr lang="en-US" dirty="0"/>
          </a:p>
        </p:txBody>
      </p:sp>
    </p:spTree>
    <p:extLst>
      <p:ext uri="{BB962C8B-B14F-4D97-AF65-F5344CB8AC3E}">
        <p14:creationId xmlns:p14="http://schemas.microsoft.com/office/powerpoint/2010/main" val="2447663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1466C6-5FB3-9D2E-AC1C-989FB49402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C54424-1109-BA7E-5FA9-6F238D3EC3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8FC733-59B7-6207-9637-12AC2DD85E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FAB7E1-E984-EE51-6C45-2363F9783758}"/>
              </a:ext>
            </a:extLst>
          </p:cNvPr>
          <p:cNvSpPr>
            <a:spLocks noGrp="1"/>
          </p:cNvSpPr>
          <p:nvPr>
            <p:ph type="sldNum" sz="quarter" idx="5"/>
          </p:nvPr>
        </p:nvSpPr>
        <p:spPr/>
        <p:txBody>
          <a:bodyPr/>
          <a:lstStyle/>
          <a:p>
            <a:fld id="{8D18E0B9-48E4-499D-93B2-B07D00395BAC}" type="slidenum">
              <a:rPr lang="en-US" smtClean="0"/>
              <a:t>8</a:t>
            </a:fld>
            <a:endParaRPr lang="en-US" dirty="0"/>
          </a:p>
        </p:txBody>
      </p:sp>
    </p:spTree>
    <p:extLst>
      <p:ext uri="{BB962C8B-B14F-4D97-AF65-F5344CB8AC3E}">
        <p14:creationId xmlns:p14="http://schemas.microsoft.com/office/powerpoint/2010/main" val="2974667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E073F-19A1-49AB-A8AD-AA1D6903E0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3340B2-4DF5-4383-A978-47F28D4171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67F8A7-E9BA-EADA-4980-5559F2444F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0A8FD4-D75F-1AA3-C1BE-D6FDFCB91DD9}"/>
              </a:ext>
            </a:extLst>
          </p:cNvPr>
          <p:cNvSpPr>
            <a:spLocks noGrp="1"/>
          </p:cNvSpPr>
          <p:nvPr>
            <p:ph type="sldNum" sz="quarter" idx="5"/>
          </p:nvPr>
        </p:nvSpPr>
        <p:spPr/>
        <p:txBody>
          <a:bodyPr/>
          <a:lstStyle/>
          <a:p>
            <a:fld id="{8D18E0B9-48E4-499D-93B2-B07D00395BAC}" type="slidenum">
              <a:rPr lang="en-US" smtClean="0"/>
              <a:t>9</a:t>
            </a:fld>
            <a:endParaRPr lang="en-US" dirty="0"/>
          </a:p>
        </p:txBody>
      </p:sp>
    </p:spTree>
    <p:extLst>
      <p:ext uri="{BB962C8B-B14F-4D97-AF65-F5344CB8AC3E}">
        <p14:creationId xmlns:p14="http://schemas.microsoft.com/office/powerpoint/2010/main" val="172967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304888D-B78B-26F5-9075-CDA3C673C95A}"/>
              </a:ext>
            </a:extLst>
          </p:cNvPr>
          <p:cNvSpPr>
            <a:spLocks noGrp="1"/>
          </p:cNvSpPr>
          <p:nvPr>
            <p:ph type="title"/>
          </p:nvPr>
        </p:nvSpPr>
        <p:spPr>
          <a:xfrm>
            <a:off x="801510" y="826937"/>
            <a:ext cx="8326587" cy="2671638"/>
          </a:xfrm>
        </p:spPr>
        <p:txBody>
          <a:bodyPr/>
          <a:lstStyle/>
          <a:p>
            <a:r>
              <a:rPr lang="en-US" b="1" dirty="0"/>
              <a:t>Naan </a:t>
            </a:r>
            <a:r>
              <a:rPr lang="en-US" b="1" dirty="0" err="1"/>
              <a:t>Mudhalvan</a:t>
            </a:r>
            <a:r>
              <a:rPr lang="en-US" b="1" dirty="0"/>
              <a:t> Project</a:t>
            </a:r>
            <a:br>
              <a:rPr lang="en-US" dirty="0"/>
            </a:br>
            <a:r>
              <a:rPr lang="fr-FR" dirty="0"/>
              <a:t>Adaptive Mail: A Flexible Email Client App</a:t>
            </a:r>
            <a:endParaRPr lang="en-US" dirty="0"/>
          </a:p>
        </p:txBody>
      </p:sp>
      <p:sp>
        <p:nvSpPr>
          <p:cNvPr id="19" name="TextBox 18">
            <a:extLst>
              <a:ext uri="{FF2B5EF4-FFF2-40B4-BE49-F238E27FC236}">
                <a16:creationId xmlns:a16="http://schemas.microsoft.com/office/drawing/2014/main" id="{1BD05351-0B3F-BFC6-DF6F-04F592DD013D}"/>
              </a:ext>
            </a:extLst>
          </p:cNvPr>
          <p:cNvSpPr txBox="1"/>
          <p:nvPr/>
        </p:nvSpPr>
        <p:spPr>
          <a:xfrm>
            <a:off x="801510" y="3498575"/>
            <a:ext cx="6094674" cy="2126095"/>
          </a:xfrm>
          <a:prstGeom prst="rect">
            <a:avLst/>
          </a:prstGeom>
          <a:noFill/>
        </p:spPr>
        <p:txBody>
          <a:bodyPr wrap="square">
            <a:spAutoFit/>
          </a:bodyPr>
          <a:lstStyle/>
          <a:p>
            <a:pPr>
              <a:lnSpc>
                <a:spcPct val="150000"/>
              </a:lnSpc>
            </a:pPr>
            <a:r>
              <a:rPr lang="en-US" b="1" dirty="0"/>
              <a:t>Team Members:</a:t>
            </a:r>
            <a:br>
              <a:rPr lang="en-US" dirty="0"/>
            </a:br>
            <a:r>
              <a:rPr lang="en-US" dirty="0"/>
              <a:t>Arthi R [7155220104006]</a:t>
            </a:r>
            <a:br>
              <a:rPr lang="en-US" dirty="0"/>
            </a:br>
            <a:r>
              <a:rPr lang="en-US" dirty="0"/>
              <a:t>Mahesh K [7155220104032]</a:t>
            </a:r>
            <a:br>
              <a:rPr lang="en-US" dirty="0"/>
            </a:br>
            <a:r>
              <a:rPr lang="en-US" dirty="0" err="1"/>
              <a:t>Mathuranathan</a:t>
            </a:r>
            <a:r>
              <a:rPr lang="en-US" dirty="0"/>
              <a:t> R [7155220104033]</a:t>
            </a:r>
            <a:br>
              <a:rPr lang="en-US" dirty="0"/>
            </a:br>
            <a:r>
              <a:rPr lang="en-US" dirty="0" err="1"/>
              <a:t>Sanjeeve</a:t>
            </a:r>
            <a:r>
              <a:rPr lang="en-US" dirty="0"/>
              <a:t> Sankar S [7155220104047]</a:t>
            </a:r>
            <a:endParaRPr lang="en-IN" dirty="0"/>
          </a:p>
        </p:txBody>
      </p:sp>
      <p:grpSp>
        <p:nvGrpSpPr>
          <p:cNvPr id="23" name="Group 22">
            <a:extLst>
              <a:ext uri="{FF2B5EF4-FFF2-40B4-BE49-F238E27FC236}">
                <a16:creationId xmlns:a16="http://schemas.microsoft.com/office/drawing/2014/main" id="{A97DE2D6-A463-07CA-06B7-654809C25E58}"/>
              </a:ext>
            </a:extLst>
          </p:cNvPr>
          <p:cNvGrpSpPr/>
          <p:nvPr/>
        </p:nvGrpSpPr>
        <p:grpSpPr>
          <a:xfrm>
            <a:off x="9907325" y="357809"/>
            <a:ext cx="1884459" cy="6122504"/>
            <a:chOff x="9907325" y="357809"/>
            <a:chExt cx="1884459" cy="6122504"/>
          </a:xfrm>
        </p:grpSpPr>
        <p:sp>
          <p:nvSpPr>
            <p:cNvPr id="20" name="Rectangle 19">
              <a:extLst>
                <a:ext uri="{FF2B5EF4-FFF2-40B4-BE49-F238E27FC236}">
                  <a16:creationId xmlns:a16="http://schemas.microsoft.com/office/drawing/2014/main" id="{637C7A6C-4A12-A216-B71B-0AE43E4BC9F8}"/>
                </a:ext>
              </a:extLst>
            </p:cNvPr>
            <p:cNvSpPr/>
            <p:nvPr/>
          </p:nvSpPr>
          <p:spPr>
            <a:xfrm>
              <a:off x="10471868" y="357809"/>
              <a:ext cx="1319916" cy="6122504"/>
            </a:xfrm>
            <a:prstGeom prst="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020D8C8D-9C84-76E8-9364-4EEE55C25409}"/>
                </a:ext>
              </a:extLst>
            </p:cNvPr>
            <p:cNvSpPr/>
            <p:nvPr/>
          </p:nvSpPr>
          <p:spPr>
            <a:xfrm>
              <a:off x="9907325" y="357809"/>
              <a:ext cx="336728" cy="6122504"/>
            </a:xfrm>
            <a:prstGeom prst="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671577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A93BE-C7F8-6735-67A4-096261FFC78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C952816-67FE-6759-4EA9-C221D1C97AB5}"/>
              </a:ext>
            </a:extLst>
          </p:cNvPr>
          <p:cNvSpPr>
            <a:spLocks noGrp="1"/>
          </p:cNvSpPr>
          <p:nvPr>
            <p:ph type="title"/>
          </p:nvPr>
        </p:nvSpPr>
        <p:spPr>
          <a:xfrm>
            <a:off x="914399" y="532765"/>
            <a:ext cx="4921857" cy="800404"/>
          </a:xfrm>
        </p:spPr>
        <p:txBody>
          <a:bodyPr/>
          <a:lstStyle/>
          <a:p>
            <a:r>
              <a:rPr lang="en-US" dirty="0"/>
              <a:t>Code Implementation</a:t>
            </a:r>
          </a:p>
        </p:txBody>
      </p:sp>
      <p:sp>
        <p:nvSpPr>
          <p:cNvPr id="2" name="TextBox 1">
            <a:extLst>
              <a:ext uri="{FF2B5EF4-FFF2-40B4-BE49-F238E27FC236}">
                <a16:creationId xmlns:a16="http://schemas.microsoft.com/office/drawing/2014/main" id="{B5838593-7A0F-2EA4-0A9F-426004312D1C}"/>
              </a:ext>
            </a:extLst>
          </p:cNvPr>
          <p:cNvSpPr txBox="1"/>
          <p:nvPr/>
        </p:nvSpPr>
        <p:spPr>
          <a:xfrm>
            <a:off x="967740" y="1205819"/>
            <a:ext cx="2834640" cy="369332"/>
          </a:xfrm>
          <a:prstGeom prst="rect">
            <a:avLst/>
          </a:prstGeom>
          <a:noFill/>
        </p:spPr>
        <p:txBody>
          <a:bodyPr wrap="square" rtlCol="0">
            <a:spAutoFit/>
          </a:bodyPr>
          <a:lstStyle/>
          <a:p>
            <a:r>
              <a:rPr lang="en-IN" b="1" dirty="0" err="1"/>
              <a:t>LoginActivity.kt</a:t>
            </a:r>
            <a:endParaRPr lang="en-IN" b="1" dirty="0"/>
          </a:p>
        </p:txBody>
      </p:sp>
      <p:sp>
        <p:nvSpPr>
          <p:cNvPr id="8" name="TextBox 7">
            <a:extLst>
              <a:ext uri="{FF2B5EF4-FFF2-40B4-BE49-F238E27FC236}">
                <a16:creationId xmlns:a16="http://schemas.microsoft.com/office/drawing/2014/main" id="{D8FC31CB-9971-F79B-AC26-73D2C838201A}"/>
              </a:ext>
            </a:extLst>
          </p:cNvPr>
          <p:cNvSpPr txBox="1"/>
          <p:nvPr/>
        </p:nvSpPr>
        <p:spPr>
          <a:xfrm>
            <a:off x="967740" y="1575151"/>
            <a:ext cx="6972300" cy="5078313"/>
          </a:xfrm>
          <a:prstGeom prst="rect">
            <a:avLst/>
          </a:prstGeom>
          <a:noFill/>
        </p:spPr>
        <p:txBody>
          <a:bodyPr wrap="square">
            <a:spAutoFit/>
          </a:bodyPr>
          <a:lstStyle/>
          <a:p>
            <a:r>
              <a:rPr lang="en-IN" dirty="0"/>
              <a:t>package </a:t>
            </a:r>
            <a:r>
              <a:rPr lang="en-IN" dirty="0" err="1"/>
              <a:t>com.example.emailapplication</a:t>
            </a:r>
            <a:endParaRPr lang="en-IN" dirty="0"/>
          </a:p>
          <a:p>
            <a:endParaRPr lang="en-IN" dirty="0"/>
          </a:p>
          <a:p>
            <a:r>
              <a:rPr lang="en-IN" dirty="0"/>
              <a:t>import </a:t>
            </a:r>
            <a:r>
              <a:rPr lang="en-IN" dirty="0" err="1"/>
              <a:t>android.content.Context</a:t>
            </a:r>
            <a:endParaRPr lang="en-IN" dirty="0"/>
          </a:p>
          <a:p>
            <a:r>
              <a:rPr lang="en-IN" dirty="0"/>
              <a:t>import </a:t>
            </a:r>
            <a:r>
              <a:rPr lang="en-IN" dirty="0" err="1"/>
              <a:t>android.content.Intent</a:t>
            </a:r>
            <a:endParaRPr lang="en-IN" dirty="0"/>
          </a:p>
          <a:p>
            <a:r>
              <a:rPr lang="en-IN" dirty="0"/>
              <a:t>import </a:t>
            </a:r>
            <a:r>
              <a:rPr lang="en-IN" dirty="0" err="1"/>
              <a:t>android.os.Bundle</a:t>
            </a:r>
            <a:endParaRPr lang="en-IN" dirty="0"/>
          </a:p>
          <a:p>
            <a:r>
              <a:rPr lang="en-IN" dirty="0"/>
              <a:t>import </a:t>
            </a:r>
            <a:r>
              <a:rPr lang="en-IN" dirty="0" err="1"/>
              <a:t>androidx.activity.ComponentActivity</a:t>
            </a:r>
            <a:endParaRPr lang="en-IN" dirty="0"/>
          </a:p>
          <a:p>
            <a:r>
              <a:rPr lang="en-IN" dirty="0"/>
              <a:t>import </a:t>
            </a:r>
            <a:r>
              <a:rPr lang="en-IN" dirty="0" err="1"/>
              <a:t>androidx.activity.compose.setContent</a:t>
            </a:r>
            <a:endParaRPr lang="en-IN" dirty="0"/>
          </a:p>
          <a:p>
            <a:r>
              <a:rPr lang="en-IN" dirty="0"/>
              <a:t>import </a:t>
            </a:r>
            <a:r>
              <a:rPr lang="en-IN" dirty="0" err="1"/>
              <a:t>androidx.compose.foundation.Image</a:t>
            </a:r>
            <a:endParaRPr lang="en-IN" dirty="0"/>
          </a:p>
          <a:p>
            <a:r>
              <a:rPr lang="en-IN" dirty="0"/>
              <a:t>import </a:t>
            </a:r>
            <a:r>
              <a:rPr lang="en-IN" dirty="0" err="1"/>
              <a:t>androidx.compose.foundation.background</a:t>
            </a:r>
            <a:endParaRPr lang="en-IN" dirty="0"/>
          </a:p>
          <a:p>
            <a:r>
              <a:rPr lang="en-IN" dirty="0"/>
              <a:t>import androidx.compose.foundation.layout.*</a:t>
            </a:r>
          </a:p>
          <a:p>
            <a:r>
              <a:rPr lang="en-IN" dirty="0"/>
              <a:t>import androidx.compose.material.*</a:t>
            </a:r>
          </a:p>
          <a:p>
            <a:r>
              <a:rPr lang="en-IN" dirty="0"/>
              <a:t>import androidx.compose.runtime.*</a:t>
            </a:r>
          </a:p>
          <a:p>
            <a:r>
              <a:rPr lang="en-IN" dirty="0"/>
              <a:t>import </a:t>
            </a:r>
            <a:r>
              <a:rPr lang="en-IN" dirty="0" err="1"/>
              <a:t>androidx.compose.ui.Alignment</a:t>
            </a:r>
            <a:endParaRPr lang="en-IN" dirty="0"/>
          </a:p>
          <a:p>
            <a:r>
              <a:rPr lang="en-IN" dirty="0"/>
              <a:t>import </a:t>
            </a:r>
            <a:r>
              <a:rPr lang="en-IN" dirty="0" err="1"/>
              <a:t>androidx.compose.ui.Modifier</a:t>
            </a:r>
            <a:endParaRPr lang="en-IN" dirty="0"/>
          </a:p>
          <a:p>
            <a:r>
              <a:rPr lang="en-IN" dirty="0"/>
              <a:t>import </a:t>
            </a:r>
            <a:r>
              <a:rPr lang="en-IN" dirty="0" err="1"/>
              <a:t>androidx.compose.ui.graphics.Color</a:t>
            </a:r>
            <a:endParaRPr lang="en-IN" dirty="0"/>
          </a:p>
          <a:p>
            <a:r>
              <a:rPr lang="en-IN" dirty="0"/>
              <a:t>import </a:t>
            </a:r>
            <a:r>
              <a:rPr lang="en-IN" dirty="0" err="1"/>
              <a:t>androidx.compose.ui.layout.ContentScale</a:t>
            </a:r>
            <a:endParaRPr lang="en-IN" dirty="0"/>
          </a:p>
          <a:p>
            <a:r>
              <a:rPr lang="en-IN" dirty="0"/>
              <a:t>import </a:t>
            </a:r>
            <a:r>
              <a:rPr lang="en-IN" dirty="0" err="1"/>
              <a:t>androidx.compose.ui.res.painterResource</a:t>
            </a:r>
            <a:endParaRPr lang="en-IN" dirty="0"/>
          </a:p>
          <a:p>
            <a:endParaRPr lang="en-IN" dirty="0"/>
          </a:p>
        </p:txBody>
      </p:sp>
    </p:spTree>
    <p:extLst>
      <p:ext uri="{BB962C8B-B14F-4D97-AF65-F5344CB8AC3E}">
        <p14:creationId xmlns:p14="http://schemas.microsoft.com/office/powerpoint/2010/main" val="564491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5AEB0-F71C-0054-C1D4-9880FAEE624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8D41827-3900-F129-0D44-26A41DF4914D}"/>
              </a:ext>
            </a:extLst>
          </p:cNvPr>
          <p:cNvSpPr>
            <a:spLocks noGrp="1"/>
          </p:cNvSpPr>
          <p:nvPr>
            <p:ph type="title"/>
          </p:nvPr>
        </p:nvSpPr>
        <p:spPr>
          <a:xfrm>
            <a:off x="914399" y="532765"/>
            <a:ext cx="4921857" cy="800404"/>
          </a:xfrm>
        </p:spPr>
        <p:txBody>
          <a:bodyPr/>
          <a:lstStyle/>
          <a:p>
            <a:r>
              <a:rPr lang="en-US" dirty="0"/>
              <a:t>Code Implementation</a:t>
            </a:r>
          </a:p>
        </p:txBody>
      </p:sp>
      <p:sp>
        <p:nvSpPr>
          <p:cNvPr id="8" name="TextBox 7">
            <a:extLst>
              <a:ext uri="{FF2B5EF4-FFF2-40B4-BE49-F238E27FC236}">
                <a16:creationId xmlns:a16="http://schemas.microsoft.com/office/drawing/2014/main" id="{5D58E556-E0AA-24FE-9C16-90C0C0C89F74}"/>
              </a:ext>
            </a:extLst>
          </p:cNvPr>
          <p:cNvSpPr txBox="1"/>
          <p:nvPr/>
        </p:nvSpPr>
        <p:spPr>
          <a:xfrm>
            <a:off x="914399" y="1163671"/>
            <a:ext cx="6972300" cy="5355312"/>
          </a:xfrm>
          <a:prstGeom prst="rect">
            <a:avLst/>
          </a:prstGeom>
          <a:noFill/>
        </p:spPr>
        <p:txBody>
          <a:bodyPr wrap="square">
            <a:spAutoFit/>
          </a:bodyPr>
          <a:lstStyle/>
          <a:p>
            <a:r>
              <a:rPr lang="en-IN" dirty="0"/>
              <a:t>import </a:t>
            </a:r>
            <a:r>
              <a:rPr lang="en-IN" dirty="0" err="1"/>
              <a:t>androidx.compose.ui.text.input.PasswordVisualTransformation</a:t>
            </a:r>
            <a:endParaRPr lang="en-IN" dirty="0"/>
          </a:p>
          <a:p>
            <a:r>
              <a:rPr lang="en-IN" dirty="0"/>
              <a:t>import </a:t>
            </a:r>
            <a:r>
              <a:rPr lang="en-IN" dirty="0" err="1"/>
              <a:t>androidx.compose.ui.tooling.preview.Preview</a:t>
            </a:r>
            <a:endParaRPr lang="en-IN" dirty="0"/>
          </a:p>
          <a:p>
            <a:r>
              <a:rPr lang="en-IN" dirty="0"/>
              <a:t>import </a:t>
            </a:r>
            <a:r>
              <a:rPr lang="en-IN" dirty="0" err="1"/>
              <a:t>androidx.compose.ui.unit.dp</a:t>
            </a:r>
            <a:endParaRPr lang="en-IN" dirty="0"/>
          </a:p>
          <a:p>
            <a:r>
              <a:rPr lang="en-IN" dirty="0"/>
              <a:t>import </a:t>
            </a:r>
            <a:r>
              <a:rPr lang="en-IN" dirty="0" err="1"/>
              <a:t>androidx.compose.ui.unit.sp</a:t>
            </a:r>
            <a:endParaRPr lang="en-IN" dirty="0"/>
          </a:p>
          <a:p>
            <a:r>
              <a:rPr lang="en-IN" dirty="0"/>
              <a:t>import </a:t>
            </a:r>
            <a:r>
              <a:rPr lang="en-IN" dirty="0" err="1"/>
              <a:t>androidx.core.content.ContextCompat</a:t>
            </a:r>
            <a:endParaRPr lang="en-IN" dirty="0"/>
          </a:p>
          <a:p>
            <a:r>
              <a:rPr lang="en-IN" dirty="0"/>
              <a:t>import </a:t>
            </a:r>
            <a:r>
              <a:rPr lang="en-IN" dirty="0" err="1"/>
              <a:t>com.example.emailapplication.ui.theme.EmailApplicationTheme</a:t>
            </a:r>
            <a:endParaRPr lang="en-IN" dirty="0"/>
          </a:p>
          <a:p>
            <a:endParaRPr lang="en-IN" dirty="0"/>
          </a:p>
          <a:p>
            <a:r>
              <a:rPr lang="en-IN" dirty="0"/>
              <a:t>class </a:t>
            </a:r>
            <a:r>
              <a:rPr lang="en-IN" dirty="0" err="1"/>
              <a:t>LoginActivity</a:t>
            </a:r>
            <a:r>
              <a:rPr lang="en-IN" dirty="0"/>
              <a:t> : </a:t>
            </a:r>
            <a:r>
              <a:rPr lang="en-IN" dirty="0" err="1"/>
              <a:t>ComponentActivity</a:t>
            </a:r>
            <a:r>
              <a:rPr lang="en-IN" dirty="0"/>
              <a:t>() {</a:t>
            </a:r>
          </a:p>
          <a:p>
            <a:r>
              <a:rPr lang="en-IN" dirty="0"/>
              <a:t>    private </a:t>
            </a:r>
            <a:r>
              <a:rPr lang="en-IN" dirty="0" err="1"/>
              <a:t>lateinit</a:t>
            </a:r>
            <a:r>
              <a:rPr lang="en-IN" dirty="0"/>
              <a:t> var </a:t>
            </a:r>
            <a:r>
              <a:rPr lang="en-IN" dirty="0" err="1"/>
              <a:t>databaseHelper</a:t>
            </a:r>
            <a:r>
              <a:rPr lang="en-IN" dirty="0"/>
              <a:t>: </a:t>
            </a:r>
            <a:r>
              <a:rPr lang="en-IN" dirty="0" err="1"/>
              <a:t>UserDatabaseHelper</a:t>
            </a:r>
            <a:endParaRPr lang="en-IN" dirty="0"/>
          </a:p>
          <a:p>
            <a:r>
              <a:rPr lang="en-IN" dirty="0"/>
              <a:t>    override fun </a:t>
            </a:r>
            <a:r>
              <a:rPr lang="en-IN" dirty="0" err="1"/>
              <a:t>onCreate</a:t>
            </a:r>
            <a:r>
              <a:rPr lang="en-IN" dirty="0"/>
              <a:t>(</a:t>
            </a:r>
            <a:r>
              <a:rPr lang="en-IN" dirty="0" err="1"/>
              <a:t>savedInstanceState</a:t>
            </a:r>
            <a:r>
              <a:rPr lang="en-IN" dirty="0"/>
              <a:t>: Bundle?) {</a:t>
            </a:r>
          </a:p>
          <a:p>
            <a:r>
              <a:rPr lang="en-IN" dirty="0"/>
              <a:t>        </a:t>
            </a:r>
            <a:r>
              <a:rPr lang="en-IN" dirty="0" err="1"/>
              <a:t>super.onCreate</a:t>
            </a:r>
            <a:r>
              <a:rPr lang="en-IN" dirty="0"/>
              <a:t>(</a:t>
            </a:r>
            <a:r>
              <a:rPr lang="en-IN" dirty="0" err="1"/>
              <a:t>savedInstanceState</a:t>
            </a:r>
            <a:r>
              <a:rPr lang="en-IN" dirty="0"/>
              <a:t>)</a:t>
            </a:r>
          </a:p>
          <a:p>
            <a:r>
              <a:rPr lang="en-IN" dirty="0"/>
              <a:t>        </a:t>
            </a:r>
            <a:r>
              <a:rPr lang="en-IN" dirty="0" err="1"/>
              <a:t>databaseHelper</a:t>
            </a:r>
            <a:r>
              <a:rPr lang="en-IN" dirty="0"/>
              <a:t> = </a:t>
            </a:r>
            <a:r>
              <a:rPr lang="en-IN" dirty="0" err="1"/>
              <a:t>UserDatabaseHelper</a:t>
            </a:r>
            <a:r>
              <a:rPr lang="en-IN" dirty="0"/>
              <a:t>(this)</a:t>
            </a:r>
          </a:p>
          <a:p>
            <a:r>
              <a:rPr lang="en-IN" dirty="0"/>
              <a:t>        </a:t>
            </a:r>
            <a:r>
              <a:rPr lang="en-IN" dirty="0" err="1"/>
              <a:t>setContent</a:t>
            </a:r>
            <a:r>
              <a:rPr lang="en-IN" dirty="0"/>
              <a:t> {</a:t>
            </a:r>
          </a:p>
          <a:p>
            <a:endParaRPr lang="en-IN" dirty="0"/>
          </a:p>
          <a:p>
            <a:r>
              <a:rPr lang="en-IN" dirty="0"/>
              <a:t>            </a:t>
            </a:r>
            <a:r>
              <a:rPr lang="en-IN" dirty="0" err="1"/>
              <a:t>LoginScreen</a:t>
            </a:r>
            <a:r>
              <a:rPr lang="en-IN" dirty="0"/>
              <a:t>(this, </a:t>
            </a:r>
            <a:r>
              <a:rPr lang="en-IN" dirty="0" err="1"/>
              <a:t>databaseHelper</a:t>
            </a:r>
            <a:r>
              <a:rPr lang="en-IN" dirty="0"/>
              <a:t>)</a:t>
            </a:r>
          </a:p>
          <a:p>
            <a:r>
              <a:rPr lang="en-IN" dirty="0"/>
              <a:t>        }</a:t>
            </a:r>
          </a:p>
          <a:p>
            <a:r>
              <a:rPr lang="en-IN" dirty="0"/>
              <a:t>    }</a:t>
            </a:r>
          </a:p>
          <a:p>
            <a:r>
              <a:rPr lang="en-IN" dirty="0"/>
              <a:t>}</a:t>
            </a:r>
          </a:p>
          <a:p>
            <a:endParaRPr lang="en-IN" dirty="0"/>
          </a:p>
        </p:txBody>
      </p:sp>
    </p:spTree>
    <p:extLst>
      <p:ext uri="{BB962C8B-B14F-4D97-AF65-F5344CB8AC3E}">
        <p14:creationId xmlns:p14="http://schemas.microsoft.com/office/powerpoint/2010/main" val="400413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B2AE6-8A83-4B19-602B-F5528B0BD60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027B552-1350-0EAF-F44D-83C80C595E89}"/>
              </a:ext>
            </a:extLst>
          </p:cNvPr>
          <p:cNvSpPr>
            <a:spLocks noGrp="1"/>
          </p:cNvSpPr>
          <p:nvPr>
            <p:ph type="title"/>
          </p:nvPr>
        </p:nvSpPr>
        <p:spPr>
          <a:xfrm>
            <a:off x="914399" y="532765"/>
            <a:ext cx="4921857" cy="800404"/>
          </a:xfrm>
        </p:spPr>
        <p:txBody>
          <a:bodyPr/>
          <a:lstStyle/>
          <a:p>
            <a:r>
              <a:rPr lang="en-US" dirty="0"/>
              <a:t>Code Implementation</a:t>
            </a:r>
          </a:p>
        </p:txBody>
      </p:sp>
      <p:sp>
        <p:nvSpPr>
          <p:cNvPr id="8" name="TextBox 7">
            <a:extLst>
              <a:ext uri="{FF2B5EF4-FFF2-40B4-BE49-F238E27FC236}">
                <a16:creationId xmlns:a16="http://schemas.microsoft.com/office/drawing/2014/main" id="{60B5CBDD-835B-09B0-4F59-3DA61073F21D}"/>
              </a:ext>
            </a:extLst>
          </p:cNvPr>
          <p:cNvSpPr txBox="1"/>
          <p:nvPr/>
        </p:nvSpPr>
        <p:spPr>
          <a:xfrm>
            <a:off x="914399" y="1163671"/>
            <a:ext cx="6972300" cy="5909310"/>
          </a:xfrm>
          <a:prstGeom prst="rect">
            <a:avLst/>
          </a:prstGeom>
          <a:noFill/>
        </p:spPr>
        <p:txBody>
          <a:bodyPr wrap="square">
            <a:spAutoFit/>
          </a:bodyPr>
          <a:lstStyle/>
          <a:p>
            <a:r>
              <a:rPr lang="en-IN" dirty="0"/>
              <a:t>@Composable</a:t>
            </a:r>
          </a:p>
          <a:p>
            <a:r>
              <a:rPr lang="en-IN" dirty="0"/>
              <a:t>fun </a:t>
            </a:r>
            <a:r>
              <a:rPr lang="en-IN" dirty="0" err="1"/>
              <a:t>LoginScreen</a:t>
            </a:r>
            <a:r>
              <a:rPr lang="en-IN" dirty="0"/>
              <a:t>(context: Context, </a:t>
            </a:r>
            <a:r>
              <a:rPr lang="en-IN" dirty="0" err="1"/>
              <a:t>databaseHelper</a:t>
            </a:r>
            <a:r>
              <a:rPr lang="en-IN" dirty="0"/>
              <a:t>: </a:t>
            </a:r>
            <a:r>
              <a:rPr lang="en-IN" dirty="0" err="1"/>
              <a:t>UserDatabaseHelper</a:t>
            </a:r>
            <a:r>
              <a:rPr lang="en-IN" dirty="0"/>
              <a:t>) {</a:t>
            </a:r>
          </a:p>
          <a:p>
            <a:endParaRPr lang="en-IN" dirty="0"/>
          </a:p>
          <a:p>
            <a:endParaRPr lang="en-IN" dirty="0"/>
          </a:p>
          <a:p>
            <a:r>
              <a:rPr lang="en-IN" dirty="0"/>
              <a:t>    var username by remember { </a:t>
            </a:r>
            <a:r>
              <a:rPr lang="en-IN" dirty="0" err="1"/>
              <a:t>mutableStateOf</a:t>
            </a:r>
            <a:r>
              <a:rPr lang="en-IN" dirty="0"/>
              <a:t>("") }</a:t>
            </a:r>
          </a:p>
          <a:p>
            <a:r>
              <a:rPr lang="en-IN" dirty="0"/>
              <a:t>    var password by remember { </a:t>
            </a:r>
            <a:r>
              <a:rPr lang="en-IN" dirty="0" err="1"/>
              <a:t>mutableStateOf</a:t>
            </a:r>
            <a:r>
              <a:rPr lang="en-IN" dirty="0"/>
              <a:t>("") }</a:t>
            </a:r>
          </a:p>
          <a:p>
            <a:r>
              <a:rPr lang="en-IN" dirty="0"/>
              <a:t>    var error by remember { </a:t>
            </a:r>
            <a:r>
              <a:rPr lang="en-IN" dirty="0" err="1"/>
              <a:t>mutableStateOf</a:t>
            </a:r>
            <a:r>
              <a:rPr lang="en-IN" dirty="0"/>
              <a:t>("") }</a:t>
            </a:r>
          </a:p>
          <a:p>
            <a:endParaRPr lang="en-IN" dirty="0"/>
          </a:p>
          <a:p>
            <a:r>
              <a:rPr lang="en-IN" dirty="0"/>
              <a:t>    Column(</a:t>
            </a:r>
          </a:p>
          <a:p>
            <a:r>
              <a:rPr lang="en-IN" dirty="0"/>
              <a:t>        modifier = </a:t>
            </a:r>
            <a:r>
              <a:rPr lang="en-IN" dirty="0" err="1"/>
              <a:t>Modifier.fillMaxSize</a:t>
            </a:r>
            <a:r>
              <a:rPr lang="en-IN" dirty="0"/>
              <a:t>().background(</a:t>
            </a:r>
            <a:r>
              <a:rPr lang="en-IN" dirty="0" err="1"/>
              <a:t>Color.White</a:t>
            </a:r>
            <a:r>
              <a:rPr lang="en-IN" dirty="0"/>
              <a:t>),</a:t>
            </a:r>
          </a:p>
          <a:p>
            <a:r>
              <a:rPr lang="en-IN" dirty="0"/>
              <a:t>        </a:t>
            </a:r>
            <a:r>
              <a:rPr lang="en-IN" dirty="0" err="1"/>
              <a:t>horizontalAlignment</a:t>
            </a:r>
            <a:r>
              <a:rPr lang="en-IN" dirty="0"/>
              <a:t> = </a:t>
            </a:r>
            <a:r>
              <a:rPr lang="en-IN" dirty="0" err="1"/>
              <a:t>Alignment.CenterHorizontally</a:t>
            </a:r>
            <a:r>
              <a:rPr lang="en-IN" dirty="0"/>
              <a:t>,</a:t>
            </a:r>
          </a:p>
          <a:p>
            <a:r>
              <a:rPr lang="en-IN" dirty="0"/>
              <a:t>        </a:t>
            </a:r>
            <a:r>
              <a:rPr lang="en-IN" dirty="0" err="1"/>
              <a:t>verticalArrangement</a:t>
            </a:r>
            <a:r>
              <a:rPr lang="en-IN" dirty="0"/>
              <a:t> = </a:t>
            </a:r>
            <a:r>
              <a:rPr lang="en-IN" dirty="0" err="1"/>
              <a:t>Arrangement.Center</a:t>
            </a:r>
            <a:endParaRPr lang="en-IN" dirty="0"/>
          </a:p>
          <a:p>
            <a:r>
              <a:rPr lang="en-IN" dirty="0"/>
              <a:t>    ) {</a:t>
            </a:r>
          </a:p>
          <a:p>
            <a:r>
              <a:rPr lang="en-IN" dirty="0"/>
              <a:t>        Image(</a:t>
            </a:r>
          </a:p>
          <a:p>
            <a:r>
              <a:rPr lang="en-IN" dirty="0"/>
              <a:t>            </a:t>
            </a:r>
            <a:r>
              <a:rPr lang="en-IN" dirty="0" err="1"/>
              <a:t>painterResource</a:t>
            </a:r>
            <a:r>
              <a:rPr lang="en-IN" dirty="0"/>
              <a:t>(id = </a:t>
            </a:r>
            <a:r>
              <a:rPr lang="en-IN" dirty="0" err="1"/>
              <a:t>R.drawable.email_login</a:t>
            </a:r>
            <a:r>
              <a:rPr lang="en-IN" dirty="0"/>
              <a:t>), </a:t>
            </a:r>
            <a:r>
              <a:rPr lang="en-IN" dirty="0" err="1"/>
              <a:t>contentDescription</a:t>
            </a:r>
            <a:r>
              <a:rPr lang="en-IN" dirty="0"/>
              <a:t> = ""</a:t>
            </a:r>
          </a:p>
          <a:p>
            <a:r>
              <a:rPr lang="en-IN" dirty="0"/>
              <a:t>        )</a:t>
            </a:r>
          </a:p>
          <a:p>
            <a:endParaRPr lang="en-IN" dirty="0"/>
          </a:p>
          <a:p>
            <a:endParaRPr lang="en-IN" dirty="0"/>
          </a:p>
          <a:p>
            <a:endParaRPr lang="en-IN" dirty="0"/>
          </a:p>
        </p:txBody>
      </p:sp>
    </p:spTree>
    <p:extLst>
      <p:ext uri="{BB962C8B-B14F-4D97-AF65-F5344CB8AC3E}">
        <p14:creationId xmlns:p14="http://schemas.microsoft.com/office/powerpoint/2010/main" val="1880553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E9D8B-B795-CEC6-0C4B-638ABB69DA8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A4F80E7-F4CF-FE4F-F660-B46161118B11}"/>
              </a:ext>
            </a:extLst>
          </p:cNvPr>
          <p:cNvSpPr>
            <a:spLocks noGrp="1"/>
          </p:cNvSpPr>
          <p:nvPr>
            <p:ph type="title"/>
          </p:nvPr>
        </p:nvSpPr>
        <p:spPr>
          <a:xfrm>
            <a:off x="914399" y="532765"/>
            <a:ext cx="4921857" cy="800404"/>
          </a:xfrm>
        </p:spPr>
        <p:txBody>
          <a:bodyPr/>
          <a:lstStyle/>
          <a:p>
            <a:r>
              <a:rPr lang="en-US" dirty="0"/>
              <a:t>Code Implementation</a:t>
            </a:r>
          </a:p>
        </p:txBody>
      </p:sp>
      <p:sp>
        <p:nvSpPr>
          <p:cNvPr id="8" name="TextBox 7">
            <a:extLst>
              <a:ext uri="{FF2B5EF4-FFF2-40B4-BE49-F238E27FC236}">
                <a16:creationId xmlns:a16="http://schemas.microsoft.com/office/drawing/2014/main" id="{22CFF7D9-DB1A-3551-F86F-795C3DA5BB1F}"/>
              </a:ext>
            </a:extLst>
          </p:cNvPr>
          <p:cNvSpPr txBox="1"/>
          <p:nvPr/>
        </p:nvSpPr>
        <p:spPr>
          <a:xfrm>
            <a:off x="914399" y="1163671"/>
            <a:ext cx="6972300" cy="4801314"/>
          </a:xfrm>
          <a:prstGeom prst="rect">
            <a:avLst/>
          </a:prstGeom>
          <a:noFill/>
        </p:spPr>
        <p:txBody>
          <a:bodyPr wrap="square">
            <a:spAutoFit/>
          </a:bodyPr>
          <a:lstStyle/>
          <a:p>
            <a:r>
              <a:rPr lang="en-IN" dirty="0"/>
              <a:t> Text(</a:t>
            </a:r>
          </a:p>
          <a:p>
            <a:r>
              <a:rPr lang="en-IN" dirty="0"/>
              <a:t>            </a:t>
            </a:r>
            <a:r>
              <a:rPr lang="en-IN" dirty="0" err="1"/>
              <a:t>fontSize</a:t>
            </a:r>
            <a:r>
              <a:rPr lang="en-IN" dirty="0"/>
              <a:t> = 36.sp,</a:t>
            </a:r>
          </a:p>
          <a:p>
            <a:r>
              <a:rPr lang="en-IN" dirty="0"/>
              <a:t>            </a:t>
            </a:r>
            <a:r>
              <a:rPr lang="en-IN" dirty="0" err="1"/>
              <a:t>fontWeight</a:t>
            </a:r>
            <a:r>
              <a:rPr lang="en-IN" dirty="0"/>
              <a:t> = </a:t>
            </a:r>
            <a:r>
              <a:rPr lang="en-IN" dirty="0" err="1"/>
              <a:t>FontWeight.ExtraBold</a:t>
            </a:r>
            <a:r>
              <a:rPr lang="en-IN" dirty="0"/>
              <a:t>,</a:t>
            </a:r>
          </a:p>
          <a:p>
            <a:r>
              <a:rPr lang="en-IN" dirty="0"/>
              <a:t>            </a:t>
            </a:r>
            <a:r>
              <a:rPr lang="en-IN" dirty="0" err="1"/>
              <a:t>fontFamily</a:t>
            </a:r>
            <a:r>
              <a:rPr lang="en-IN" dirty="0"/>
              <a:t> = </a:t>
            </a:r>
            <a:r>
              <a:rPr lang="en-IN" dirty="0" err="1"/>
              <a:t>FontFamily.Cursive</a:t>
            </a:r>
            <a:r>
              <a:rPr lang="en-IN" dirty="0"/>
              <a:t>,</a:t>
            </a:r>
          </a:p>
          <a:p>
            <a:r>
              <a:rPr lang="en-IN" dirty="0"/>
              <a:t>            text = "Login"</a:t>
            </a:r>
          </a:p>
          <a:p>
            <a:r>
              <a:rPr lang="en-IN" dirty="0"/>
              <a:t>        )</a:t>
            </a:r>
          </a:p>
          <a:p>
            <a:r>
              <a:rPr lang="en-IN" dirty="0"/>
              <a:t>        Spacer(modifier = </a:t>
            </a:r>
            <a:r>
              <a:rPr lang="en-IN" dirty="0" err="1"/>
              <a:t>Modifier.height</a:t>
            </a:r>
            <a:r>
              <a:rPr lang="en-IN" dirty="0"/>
              <a:t>(10.dp))</a:t>
            </a:r>
          </a:p>
          <a:p>
            <a:endParaRPr lang="en-IN" dirty="0"/>
          </a:p>
          <a:p>
            <a:r>
              <a:rPr lang="en-IN" dirty="0"/>
              <a:t>        </a:t>
            </a:r>
            <a:r>
              <a:rPr lang="en-IN" dirty="0" err="1"/>
              <a:t>TextField</a:t>
            </a:r>
            <a:r>
              <a:rPr lang="en-IN" dirty="0"/>
              <a:t>(</a:t>
            </a:r>
          </a:p>
          <a:p>
            <a:r>
              <a:rPr lang="en-IN" dirty="0"/>
              <a:t>            value = username,</a:t>
            </a:r>
          </a:p>
          <a:p>
            <a:r>
              <a:rPr lang="en-IN" dirty="0"/>
              <a:t>            </a:t>
            </a:r>
            <a:r>
              <a:rPr lang="en-IN" dirty="0" err="1"/>
              <a:t>onValueChange</a:t>
            </a:r>
            <a:r>
              <a:rPr lang="en-IN" dirty="0"/>
              <a:t> = { username = it },</a:t>
            </a:r>
          </a:p>
          <a:p>
            <a:r>
              <a:rPr lang="en-IN" dirty="0"/>
              <a:t>            label = { Text("Username") },</a:t>
            </a:r>
          </a:p>
          <a:p>
            <a:r>
              <a:rPr lang="en-IN" dirty="0"/>
              <a:t>            modifier = </a:t>
            </a:r>
            <a:r>
              <a:rPr lang="en-IN" dirty="0" err="1"/>
              <a:t>Modifier.padding</a:t>
            </a:r>
            <a:r>
              <a:rPr lang="en-IN" dirty="0"/>
              <a:t>(10.dp)</a:t>
            </a:r>
          </a:p>
          <a:p>
            <a:r>
              <a:rPr lang="en-IN" dirty="0"/>
              <a:t>                .width(280.dp)</a:t>
            </a:r>
          </a:p>
          <a:p>
            <a:r>
              <a:rPr lang="en-IN" dirty="0"/>
              <a:t>        )</a:t>
            </a:r>
          </a:p>
          <a:p>
            <a:endParaRPr lang="en-IN" dirty="0"/>
          </a:p>
          <a:p>
            <a:r>
              <a:rPr lang="en-IN" dirty="0"/>
              <a:t>        </a:t>
            </a:r>
          </a:p>
        </p:txBody>
      </p:sp>
    </p:spTree>
    <p:extLst>
      <p:ext uri="{BB962C8B-B14F-4D97-AF65-F5344CB8AC3E}">
        <p14:creationId xmlns:p14="http://schemas.microsoft.com/office/powerpoint/2010/main" val="330043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423F6-4047-2C72-7C5B-2A0CC811E00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908E034-7708-5456-84FC-D410D379ECA2}"/>
              </a:ext>
            </a:extLst>
          </p:cNvPr>
          <p:cNvSpPr>
            <a:spLocks noGrp="1"/>
          </p:cNvSpPr>
          <p:nvPr>
            <p:ph type="title"/>
          </p:nvPr>
        </p:nvSpPr>
        <p:spPr>
          <a:xfrm>
            <a:off x="914399" y="532765"/>
            <a:ext cx="4921857" cy="800404"/>
          </a:xfrm>
        </p:spPr>
        <p:txBody>
          <a:bodyPr/>
          <a:lstStyle/>
          <a:p>
            <a:r>
              <a:rPr lang="en-US" dirty="0"/>
              <a:t>Code Implementation</a:t>
            </a:r>
          </a:p>
        </p:txBody>
      </p:sp>
      <p:sp>
        <p:nvSpPr>
          <p:cNvPr id="8" name="TextBox 7">
            <a:extLst>
              <a:ext uri="{FF2B5EF4-FFF2-40B4-BE49-F238E27FC236}">
                <a16:creationId xmlns:a16="http://schemas.microsoft.com/office/drawing/2014/main" id="{CF76B2B4-CAAD-213C-DF0A-E2651C5F0857}"/>
              </a:ext>
            </a:extLst>
          </p:cNvPr>
          <p:cNvSpPr txBox="1"/>
          <p:nvPr/>
        </p:nvSpPr>
        <p:spPr>
          <a:xfrm>
            <a:off x="914399" y="1163671"/>
            <a:ext cx="6972300" cy="5078313"/>
          </a:xfrm>
          <a:prstGeom prst="rect">
            <a:avLst/>
          </a:prstGeom>
          <a:noFill/>
        </p:spPr>
        <p:txBody>
          <a:bodyPr wrap="square">
            <a:spAutoFit/>
          </a:bodyPr>
          <a:lstStyle/>
          <a:p>
            <a:r>
              <a:rPr lang="en-IN" dirty="0" err="1"/>
              <a:t>TextField</a:t>
            </a:r>
            <a:r>
              <a:rPr lang="en-IN" dirty="0"/>
              <a:t>(</a:t>
            </a:r>
          </a:p>
          <a:p>
            <a:r>
              <a:rPr lang="en-IN" dirty="0"/>
              <a:t>            value = password,</a:t>
            </a:r>
          </a:p>
          <a:p>
            <a:r>
              <a:rPr lang="en-IN" dirty="0"/>
              <a:t>            </a:t>
            </a:r>
            <a:r>
              <a:rPr lang="en-IN" dirty="0" err="1"/>
              <a:t>onValueChange</a:t>
            </a:r>
            <a:r>
              <a:rPr lang="en-IN" dirty="0"/>
              <a:t> = { password = it },</a:t>
            </a:r>
          </a:p>
          <a:p>
            <a:r>
              <a:rPr lang="en-IN" dirty="0"/>
              <a:t>            label = { Text("Password") },</a:t>
            </a:r>
          </a:p>
          <a:p>
            <a:r>
              <a:rPr lang="en-IN" dirty="0"/>
              <a:t>            </a:t>
            </a:r>
            <a:r>
              <a:rPr lang="en-IN" dirty="0" err="1"/>
              <a:t>visualTransformation</a:t>
            </a:r>
            <a:r>
              <a:rPr lang="en-IN" dirty="0"/>
              <a:t> = </a:t>
            </a:r>
            <a:r>
              <a:rPr lang="en-IN" dirty="0" err="1"/>
              <a:t>PasswordVisualTransformation</a:t>
            </a:r>
            <a:r>
              <a:rPr lang="en-IN" dirty="0"/>
              <a:t>(),</a:t>
            </a:r>
          </a:p>
          <a:p>
            <a:r>
              <a:rPr lang="en-IN" dirty="0"/>
              <a:t>            modifier = </a:t>
            </a:r>
            <a:r>
              <a:rPr lang="en-IN" dirty="0" err="1"/>
              <a:t>Modifier.padding</a:t>
            </a:r>
            <a:r>
              <a:rPr lang="en-IN" dirty="0"/>
              <a:t>(10.dp)</a:t>
            </a:r>
          </a:p>
          <a:p>
            <a:r>
              <a:rPr lang="en-IN" dirty="0"/>
              <a:t>                .width(280.dp)</a:t>
            </a:r>
          </a:p>
          <a:p>
            <a:r>
              <a:rPr lang="en-IN" dirty="0"/>
              <a:t>        )</a:t>
            </a:r>
          </a:p>
          <a:p>
            <a:endParaRPr lang="en-IN" dirty="0"/>
          </a:p>
          <a:p>
            <a:r>
              <a:rPr lang="en-IN" dirty="0"/>
              <a:t>        if (</a:t>
            </a:r>
            <a:r>
              <a:rPr lang="en-IN" dirty="0" err="1"/>
              <a:t>error.isNotEmpty</a:t>
            </a:r>
            <a:r>
              <a:rPr lang="en-IN" dirty="0"/>
              <a:t>()) {</a:t>
            </a:r>
          </a:p>
          <a:p>
            <a:r>
              <a:rPr lang="en-IN" dirty="0"/>
              <a:t>            Text(</a:t>
            </a:r>
          </a:p>
          <a:p>
            <a:r>
              <a:rPr lang="en-IN" dirty="0"/>
              <a:t>                text = error,</a:t>
            </a:r>
          </a:p>
          <a:p>
            <a:r>
              <a:rPr lang="en-IN" dirty="0"/>
              <a:t>                </a:t>
            </a:r>
            <a:r>
              <a:rPr lang="en-IN" dirty="0" err="1"/>
              <a:t>color</a:t>
            </a:r>
            <a:r>
              <a:rPr lang="en-IN" dirty="0"/>
              <a:t> = </a:t>
            </a:r>
            <a:r>
              <a:rPr lang="en-IN" dirty="0" err="1"/>
              <a:t>MaterialTheme.colors.error</a:t>
            </a:r>
            <a:r>
              <a:rPr lang="en-IN" dirty="0"/>
              <a:t>,</a:t>
            </a:r>
          </a:p>
          <a:p>
            <a:r>
              <a:rPr lang="en-IN" dirty="0"/>
              <a:t>                modifier = </a:t>
            </a:r>
            <a:r>
              <a:rPr lang="en-IN" dirty="0" err="1"/>
              <a:t>Modifier.padding</a:t>
            </a:r>
            <a:r>
              <a:rPr lang="en-IN" dirty="0"/>
              <a:t>(vertical = 16.dp)</a:t>
            </a:r>
          </a:p>
          <a:p>
            <a:r>
              <a:rPr lang="en-IN" dirty="0"/>
              <a:t>            )</a:t>
            </a:r>
          </a:p>
          <a:p>
            <a:r>
              <a:rPr lang="en-IN" dirty="0"/>
              <a:t>        }</a:t>
            </a:r>
          </a:p>
          <a:p>
            <a:endParaRPr lang="en-IN" dirty="0"/>
          </a:p>
          <a:p>
            <a:r>
              <a:rPr lang="en-IN" dirty="0"/>
              <a:t>}</a:t>
            </a:r>
          </a:p>
        </p:txBody>
      </p:sp>
    </p:spTree>
    <p:extLst>
      <p:ext uri="{BB962C8B-B14F-4D97-AF65-F5344CB8AC3E}">
        <p14:creationId xmlns:p14="http://schemas.microsoft.com/office/powerpoint/2010/main" val="976952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1D464-2433-73F6-33C5-098C9E0DA9F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1C0AA13-1756-18AA-C842-3F2C4EC1B1DC}"/>
              </a:ext>
            </a:extLst>
          </p:cNvPr>
          <p:cNvSpPr>
            <a:spLocks noGrp="1"/>
          </p:cNvSpPr>
          <p:nvPr>
            <p:ph type="title"/>
          </p:nvPr>
        </p:nvSpPr>
        <p:spPr>
          <a:xfrm>
            <a:off x="914399" y="532765"/>
            <a:ext cx="4921857" cy="800404"/>
          </a:xfrm>
        </p:spPr>
        <p:txBody>
          <a:bodyPr/>
          <a:lstStyle/>
          <a:p>
            <a:r>
              <a:rPr lang="en-US" dirty="0"/>
              <a:t>Code Implementation</a:t>
            </a:r>
          </a:p>
        </p:txBody>
      </p:sp>
      <p:sp>
        <p:nvSpPr>
          <p:cNvPr id="8" name="TextBox 7">
            <a:extLst>
              <a:ext uri="{FF2B5EF4-FFF2-40B4-BE49-F238E27FC236}">
                <a16:creationId xmlns:a16="http://schemas.microsoft.com/office/drawing/2014/main" id="{D4315472-6D55-6813-D556-F0F27CB40FD4}"/>
              </a:ext>
            </a:extLst>
          </p:cNvPr>
          <p:cNvSpPr txBox="1"/>
          <p:nvPr/>
        </p:nvSpPr>
        <p:spPr>
          <a:xfrm>
            <a:off x="914399" y="1163671"/>
            <a:ext cx="6972300" cy="5632311"/>
          </a:xfrm>
          <a:prstGeom prst="rect">
            <a:avLst/>
          </a:prstGeom>
          <a:noFill/>
        </p:spPr>
        <p:txBody>
          <a:bodyPr wrap="square">
            <a:spAutoFit/>
          </a:bodyPr>
          <a:lstStyle/>
          <a:p>
            <a:r>
              <a:rPr lang="en-IN" dirty="0"/>
              <a:t> Button(</a:t>
            </a:r>
          </a:p>
          <a:p>
            <a:r>
              <a:rPr lang="en-IN" dirty="0"/>
              <a:t>            </a:t>
            </a:r>
            <a:r>
              <a:rPr lang="en-IN" dirty="0" err="1"/>
              <a:t>onClick</a:t>
            </a:r>
            <a:r>
              <a:rPr lang="en-IN" dirty="0"/>
              <a:t> = {</a:t>
            </a:r>
          </a:p>
          <a:p>
            <a:r>
              <a:rPr lang="en-IN" dirty="0"/>
              <a:t>                if (</a:t>
            </a:r>
            <a:r>
              <a:rPr lang="en-IN" dirty="0" err="1"/>
              <a:t>username.isNotEmpty</a:t>
            </a:r>
            <a:r>
              <a:rPr lang="en-IN" dirty="0"/>
              <a:t>() &amp;&amp; </a:t>
            </a:r>
            <a:r>
              <a:rPr lang="en-IN" dirty="0" err="1"/>
              <a:t>password.isNotEmpty</a:t>
            </a:r>
            <a:r>
              <a:rPr lang="en-IN" dirty="0"/>
              <a:t>()) {</a:t>
            </a:r>
          </a:p>
          <a:p>
            <a:r>
              <a:rPr lang="en-IN" dirty="0"/>
              <a:t>                    </a:t>
            </a:r>
            <a:r>
              <a:rPr lang="en-IN" dirty="0" err="1"/>
              <a:t>val</a:t>
            </a:r>
            <a:r>
              <a:rPr lang="en-IN" dirty="0"/>
              <a:t> user = </a:t>
            </a:r>
            <a:r>
              <a:rPr lang="en-IN" dirty="0" err="1"/>
              <a:t>databaseHelper.getUserByUsername</a:t>
            </a:r>
            <a:r>
              <a:rPr lang="en-IN" dirty="0"/>
              <a:t>(username)</a:t>
            </a:r>
          </a:p>
          <a:p>
            <a:r>
              <a:rPr lang="en-IN" dirty="0"/>
              <a:t>                    if (user != null &amp;&amp; </a:t>
            </a:r>
            <a:r>
              <a:rPr lang="en-IN" dirty="0" err="1"/>
              <a:t>user.password</a:t>
            </a:r>
            <a:r>
              <a:rPr lang="en-IN" dirty="0"/>
              <a:t> == password) {</a:t>
            </a:r>
          </a:p>
          <a:p>
            <a:r>
              <a:rPr lang="en-IN" dirty="0"/>
              <a:t>                        error = "Successfully log in"</a:t>
            </a:r>
          </a:p>
          <a:p>
            <a:r>
              <a:rPr lang="en-IN" dirty="0"/>
              <a:t>                        </a:t>
            </a:r>
            <a:r>
              <a:rPr lang="en-IN" dirty="0" err="1"/>
              <a:t>context.startActivity</a:t>
            </a:r>
            <a:r>
              <a:rPr lang="en-IN" dirty="0"/>
              <a:t>(</a:t>
            </a:r>
          </a:p>
          <a:p>
            <a:r>
              <a:rPr lang="en-IN" dirty="0"/>
              <a:t>                            Intent(</a:t>
            </a:r>
          </a:p>
          <a:p>
            <a:r>
              <a:rPr lang="en-IN" dirty="0"/>
              <a:t>                                context,</a:t>
            </a:r>
          </a:p>
          <a:p>
            <a:r>
              <a:rPr lang="en-IN" dirty="0"/>
              <a:t>                                </a:t>
            </a:r>
            <a:r>
              <a:rPr lang="en-IN" dirty="0" err="1"/>
              <a:t>MainActivity</a:t>
            </a:r>
            <a:r>
              <a:rPr lang="en-IN" dirty="0"/>
              <a:t>::class.java</a:t>
            </a:r>
          </a:p>
          <a:p>
            <a:r>
              <a:rPr lang="en-IN" dirty="0"/>
              <a:t>                            )</a:t>
            </a:r>
          </a:p>
          <a:p>
            <a:r>
              <a:rPr lang="en-IN" dirty="0"/>
              <a:t>                        )</a:t>
            </a:r>
          </a:p>
          <a:p>
            <a:r>
              <a:rPr lang="en-IN" dirty="0"/>
              <a:t>                        //</a:t>
            </a:r>
            <a:r>
              <a:rPr lang="en-IN" dirty="0" err="1"/>
              <a:t>onLoginSuccess</a:t>
            </a:r>
            <a:r>
              <a:rPr lang="en-IN" dirty="0"/>
              <a:t>()</a:t>
            </a:r>
          </a:p>
          <a:p>
            <a:r>
              <a:rPr lang="en-IN" dirty="0"/>
              <a:t>                    }</a:t>
            </a:r>
          </a:p>
          <a:p>
            <a:endParaRPr lang="en-IN" dirty="0"/>
          </a:p>
          <a:p>
            <a:r>
              <a:rPr lang="en-IN" dirty="0"/>
              <a:t>                } else {</a:t>
            </a:r>
          </a:p>
          <a:p>
            <a:r>
              <a:rPr lang="en-IN" dirty="0"/>
              <a:t>                    error = "Please fill all fields"</a:t>
            </a:r>
          </a:p>
          <a:p>
            <a:r>
              <a:rPr lang="en-IN" dirty="0"/>
              <a:t>                }</a:t>
            </a:r>
          </a:p>
          <a:p>
            <a:r>
              <a:rPr lang="en-IN" dirty="0"/>
              <a:t>            },</a:t>
            </a:r>
          </a:p>
          <a:p>
            <a:r>
              <a:rPr lang="en-IN" dirty="0"/>
              <a:t>            </a:t>
            </a:r>
          </a:p>
        </p:txBody>
      </p:sp>
    </p:spTree>
    <p:extLst>
      <p:ext uri="{BB962C8B-B14F-4D97-AF65-F5344CB8AC3E}">
        <p14:creationId xmlns:p14="http://schemas.microsoft.com/office/powerpoint/2010/main" val="3954840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D84D5-C9C2-FFE5-E248-04AA848273A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94383A5-2931-02F0-E7DD-6BD489924382}"/>
              </a:ext>
            </a:extLst>
          </p:cNvPr>
          <p:cNvSpPr>
            <a:spLocks noGrp="1"/>
          </p:cNvSpPr>
          <p:nvPr>
            <p:ph type="title"/>
          </p:nvPr>
        </p:nvSpPr>
        <p:spPr>
          <a:xfrm>
            <a:off x="914399" y="532765"/>
            <a:ext cx="4921857" cy="800404"/>
          </a:xfrm>
        </p:spPr>
        <p:txBody>
          <a:bodyPr/>
          <a:lstStyle/>
          <a:p>
            <a:r>
              <a:rPr lang="en-US" dirty="0"/>
              <a:t>Code Implementation</a:t>
            </a:r>
          </a:p>
        </p:txBody>
      </p:sp>
      <p:sp>
        <p:nvSpPr>
          <p:cNvPr id="8" name="TextBox 7">
            <a:extLst>
              <a:ext uri="{FF2B5EF4-FFF2-40B4-BE49-F238E27FC236}">
                <a16:creationId xmlns:a16="http://schemas.microsoft.com/office/drawing/2014/main" id="{9A5A6F79-4F0F-0B5A-D95E-91386D26A119}"/>
              </a:ext>
            </a:extLst>
          </p:cNvPr>
          <p:cNvSpPr txBox="1"/>
          <p:nvPr/>
        </p:nvSpPr>
        <p:spPr>
          <a:xfrm>
            <a:off x="914399" y="1163671"/>
            <a:ext cx="6972300" cy="5078313"/>
          </a:xfrm>
          <a:prstGeom prst="rect">
            <a:avLst/>
          </a:prstGeom>
          <a:noFill/>
        </p:spPr>
        <p:txBody>
          <a:bodyPr wrap="square">
            <a:spAutoFit/>
          </a:bodyPr>
          <a:lstStyle/>
          <a:p>
            <a:r>
              <a:rPr lang="en-IN" dirty="0" err="1"/>
              <a:t>colors</a:t>
            </a:r>
            <a:r>
              <a:rPr lang="en-IN" dirty="0"/>
              <a:t> = </a:t>
            </a:r>
            <a:r>
              <a:rPr lang="en-IN" dirty="0" err="1"/>
              <a:t>ButtonDefaults.buttonColors</a:t>
            </a:r>
            <a:r>
              <a:rPr lang="en-IN" dirty="0"/>
              <a:t>(</a:t>
            </a:r>
            <a:r>
              <a:rPr lang="en-IN" dirty="0" err="1"/>
              <a:t>backgroundColor</a:t>
            </a:r>
            <a:r>
              <a:rPr lang="en-IN" dirty="0"/>
              <a:t> = </a:t>
            </a:r>
            <a:r>
              <a:rPr lang="en-IN" dirty="0" err="1"/>
              <a:t>Color</a:t>
            </a:r>
            <a:r>
              <a:rPr lang="en-IN" dirty="0"/>
              <a:t>(0xFFd3e5ef)),</a:t>
            </a:r>
          </a:p>
          <a:p>
            <a:r>
              <a:rPr lang="en-IN" dirty="0"/>
              <a:t>            modifier = </a:t>
            </a:r>
            <a:r>
              <a:rPr lang="en-IN" dirty="0" err="1"/>
              <a:t>Modifier.padding</a:t>
            </a:r>
            <a:r>
              <a:rPr lang="en-IN" dirty="0"/>
              <a:t>(top = 16.dp)</a:t>
            </a:r>
          </a:p>
          <a:p>
            <a:r>
              <a:rPr lang="en-IN" dirty="0"/>
              <a:t>        ) {</a:t>
            </a:r>
          </a:p>
          <a:p>
            <a:r>
              <a:rPr lang="en-IN" dirty="0"/>
              <a:t>            Text(text = "Login")</a:t>
            </a:r>
          </a:p>
          <a:p>
            <a:r>
              <a:rPr lang="en-IN" dirty="0"/>
              <a:t>        }</a:t>
            </a:r>
          </a:p>
          <a:p>
            <a:r>
              <a:rPr lang="en-IN" dirty="0"/>
              <a:t>        Row {</a:t>
            </a:r>
          </a:p>
          <a:p>
            <a:r>
              <a:rPr lang="en-IN" dirty="0"/>
              <a:t>            </a:t>
            </a:r>
            <a:r>
              <a:rPr lang="en-IN" dirty="0" err="1"/>
              <a:t>TextButton</a:t>
            </a:r>
            <a:r>
              <a:rPr lang="en-IN" dirty="0"/>
              <a:t>(</a:t>
            </a:r>
            <a:r>
              <a:rPr lang="en-IN" dirty="0" err="1"/>
              <a:t>onClick</a:t>
            </a:r>
            <a:r>
              <a:rPr lang="en-IN" dirty="0"/>
              <a:t> = {</a:t>
            </a:r>
            <a:r>
              <a:rPr lang="en-IN" dirty="0" err="1"/>
              <a:t>context.startActivity</a:t>
            </a:r>
            <a:r>
              <a:rPr lang="en-IN" dirty="0"/>
              <a:t>(</a:t>
            </a:r>
          </a:p>
          <a:p>
            <a:r>
              <a:rPr lang="en-IN" dirty="0"/>
              <a:t>                Intent(</a:t>
            </a:r>
          </a:p>
          <a:p>
            <a:r>
              <a:rPr lang="en-IN" dirty="0"/>
              <a:t>                    context,</a:t>
            </a:r>
          </a:p>
          <a:p>
            <a:r>
              <a:rPr lang="en-IN" dirty="0"/>
              <a:t>                    </a:t>
            </a:r>
            <a:r>
              <a:rPr lang="en-IN" dirty="0" err="1"/>
              <a:t>RegisterActivity</a:t>
            </a:r>
            <a:r>
              <a:rPr lang="en-IN" dirty="0"/>
              <a:t>::class.java</a:t>
            </a:r>
          </a:p>
          <a:p>
            <a:r>
              <a:rPr lang="en-IN" dirty="0"/>
              <a:t>                )</a:t>
            </a:r>
          </a:p>
          <a:p>
            <a:r>
              <a:rPr lang="en-IN" dirty="0"/>
              <a:t>            )}</a:t>
            </a:r>
          </a:p>
          <a:p>
            <a:r>
              <a:rPr lang="en-IN" dirty="0"/>
              <a:t>            )</a:t>
            </a:r>
          </a:p>
          <a:p>
            <a:r>
              <a:rPr lang="en-IN" dirty="0"/>
              <a:t>            { Text(</a:t>
            </a:r>
            <a:r>
              <a:rPr lang="en-IN" dirty="0" err="1"/>
              <a:t>color</a:t>
            </a:r>
            <a:r>
              <a:rPr lang="en-IN" dirty="0"/>
              <a:t> = </a:t>
            </a:r>
            <a:r>
              <a:rPr lang="en-IN" dirty="0" err="1"/>
              <a:t>Color</a:t>
            </a:r>
            <a:r>
              <a:rPr lang="en-IN" dirty="0"/>
              <a:t>(0xFF31539a),text = "Sign up") }</a:t>
            </a:r>
          </a:p>
          <a:p>
            <a:r>
              <a:rPr lang="en-IN" dirty="0"/>
              <a:t>            </a:t>
            </a:r>
            <a:r>
              <a:rPr lang="en-IN" dirty="0" err="1"/>
              <a:t>TextButton</a:t>
            </a:r>
            <a:r>
              <a:rPr lang="en-IN" dirty="0"/>
              <a:t>(</a:t>
            </a:r>
            <a:r>
              <a:rPr lang="en-IN" dirty="0" err="1"/>
              <a:t>onClick</a:t>
            </a:r>
            <a:r>
              <a:rPr lang="en-IN" dirty="0"/>
              <a:t> = {</a:t>
            </a:r>
          </a:p>
          <a:p>
            <a:r>
              <a:rPr lang="en-IN" dirty="0"/>
              <a:t>            })</a:t>
            </a:r>
          </a:p>
          <a:p>
            <a:endParaRPr lang="en-IN" dirty="0"/>
          </a:p>
        </p:txBody>
      </p:sp>
    </p:spTree>
    <p:extLst>
      <p:ext uri="{BB962C8B-B14F-4D97-AF65-F5344CB8AC3E}">
        <p14:creationId xmlns:p14="http://schemas.microsoft.com/office/powerpoint/2010/main" val="2307989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8C423-BAAD-C041-445E-48BE304F987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B1EB283-DAB5-520C-7F30-92436808C52E}"/>
              </a:ext>
            </a:extLst>
          </p:cNvPr>
          <p:cNvSpPr>
            <a:spLocks noGrp="1"/>
          </p:cNvSpPr>
          <p:nvPr>
            <p:ph type="title"/>
          </p:nvPr>
        </p:nvSpPr>
        <p:spPr>
          <a:xfrm>
            <a:off x="914399" y="532765"/>
            <a:ext cx="4921857" cy="800404"/>
          </a:xfrm>
        </p:spPr>
        <p:txBody>
          <a:bodyPr/>
          <a:lstStyle/>
          <a:p>
            <a:r>
              <a:rPr lang="en-US" dirty="0"/>
              <a:t>Code Implementation</a:t>
            </a:r>
          </a:p>
        </p:txBody>
      </p:sp>
      <p:sp>
        <p:nvSpPr>
          <p:cNvPr id="8" name="TextBox 7">
            <a:extLst>
              <a:ext uri="{FF2B5EF4-FFF2-40B4-BE49-F238E27FC236}">
                <a16:creationId xmlns:a16="http://schemas.microsoft.com/office/drawing/2014/main" id="{C27BCE3F-A955-B34F-F52C-1169EBD57EB8}"/>
              </a:ext>
            </a:extLst>
          </p:cNvPr>
          <p:cNvSpPr txBox="1"/>
          <p:nvPr/>
        </p:nvSpPr>
        <p:spPr>
          <a:xfrm>
            <a:off x="914399" y="1997839"/>
            <a:ext cx="6972300" cy="2862322"/>
          </a:xfrm>
          <a:prstGeom prst="rect">
            <a:avLst/>
          </a:prstGeom>
          <a:noFill/>
        </p:spPr>
        <p:txBody>
          <a:bodyPr wrap="square">
            <a:spAutoFit/>
          </a:bodyPr>
          <a:lstStyle/>
          <a:p>
            <a:r>
              <a:rPr lang="en-IN" dirty="0"/>
              <a:t> {</a:t>
            </a:r>
          </a:p>
          <a:p>
            <a:r>
              <a:rPr lang="en-IN" dirty="0"/>
              <a:t>                Spacer(modifier = </a:t>
            </a:r>
            <a:r>
              <a:rPr lang="en-IN" dirty="0" err="1"/>
              <a:t>Modifier.width</a:t>
            </a:r>
            <a:r>
              <a:rPr lang="en-IN" dirty="0"/>
              <a:t>(60.dp))</a:t>
            </a:r>
          </a:p>
          <a:p>
            <a:r>
              <a:rPr lang="en-IN" dirty="0"/>
              <a:t>                Text(</a:t>
            </a:r>
            <a:r>
              <a:rPr lang="en-IN" dirty="0" err="1"/>
              <a:t>color</a:t>
            </a:r>
            <a:r>
              <a:rPr lang="en-IN" dirty="0"/>
              <a:t> = </a:t>
            </a:r>
            <a:r>
              <a:rPr lang="en-IN" dirty="0" err="1"/>
              <a:t>Color</a:t>
            </a:r>
            <a:r>
              <a:rPr lang="en-IN" dirty="0"/>
              <a:t>(0xFF31539a),text = "Forget password?")</a:t>
            </a:r>
          </a:p>
          <a:p>
            <a:r>
              <a:rPr lang="en-IN" dirty="0"/>
              <a:t>            }</a:t>
            </a:r>
          </a:p>
          <a:p>
            <a:r>
              <a:rPr lang="en-IN" dirty="0"/>
              <a:t>        }</a:t>
            </a:r>
          </a:p>
          <a:p>
            <a:r>
              <a:rPr lang="en-IN" dirty="0"/>
              <a:t>    }</a:t>
            </a:r>
          </a:p>
          <a:p>
            <a:r>
              <a:rPr lang="en-IN" dirty="0"/>
              <a:t>}</a:t>
            </a:r>
          </a:p>
          <a:p>
            <a:r>
              <a:rPr lang="en-IN" dirty="0"/>
              <a:t>private fun </a:t>
            </a:r>
            <a:r>
              <a:rPr lang="en-IN" dirty="0" err="1"/>
              <a:t>startMainPage</a:t>
            </a:r>
            <a:r>
              <a:rPr lang="en-IN" dirty="0"/>
              <a:t>(context: Context) {</a:t>
            </a:r>
          </a:p>
          <a:p>
            <a:r>
              <a:rPr lang="en-IN" dirty="0"/>
              <a:t>    </a:t>
            </a:r>
            <a:r>
              <a:rPr lang="en-IN" dirty="0" err="1"/>
              <a:t>val</a:t>
            </a:r>
            <a:r>
              <a:rPr lang="en-IN" dirty="0"/>
              <a:t> intent = Intent(context, </a:t>
            </a:r>
            <a:r>
              <a:rPr lang="en-IN" dirty="0" err="1"/>
              <a:t>MainActivity</a:t>
            </a:r>
            <a:r>
              <a:rPr lang="en-IN" dirty="0"/>
              <a:t>::class.java)</a:t>
            </a:r>
          </a:p>
          <a:p>
            <a:r>
              <a:rPr lang="en-IN" dirty="0"/>
              <a:t>    </a:t>
            </a:r>
            <a:r>
              <a:rPr lang="en-IN" dirty="0" err="1"/>
              <a:t>ContextCompat.startActivity</a:t>
            </a:r>
            <a:r>
              <a:rPr lang="en-IN" dirty="0"/>
              <a:t>(context, intent, null)</a:t>
            </a:r>
          </a:p>
        </p:txBody>
      </p:sp>
    </p:spTree>
    <p:extLst>
      <p:ext uri="{BB962C8B-B14F-4D97-AF65-F5344CB8AC3E}">
        <p14:creationId xmlns:p14="http://schemas.microsoft.com/office/powerpoint/2010/main" val="1358498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0A9F6B-B714-24A4-1731-04239F0C6E2C}"/>
              </a:ext>
            </a:extLst>
          </p:cNvPr>
          <p:cNvSpPr>
            <a:spLocks noGrp="1"/>
          </p:cNvSpPr>
          <p:nvPr>
            <p:ph type="title"/>
          </p:nvPr>
        </p:nvSpPr>
        <p:spPr>
          <a:xfrm>
            <a:off x="914400" y="579487"/>
            <a:ext cx="2488557" cy="761265"/>
          </a:xfrm>
        </p:spPr>
        <p:txBody>
          <a:bodyPr/>
          <a:lstStyle/>
          <a:p>
            <a:r>
              <a:rPr lang="en-US" dirty="0"/>
              <a:t>OUPUT</a:t>
            </a:r>
          </a:p>
        </p:txBody>
      </p:sp>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18</a:t>
            </a:fld>
            <a:endParaRPr lang="en-US" dirty="0"/>
          </a:p>
        </p:txBody>
      </p:sp>
      <p:pic>
        <p:nvPicPr>
          <p:cNvPr id="9" name="Picture 8">
            <a:extLst>
              <a:ext uri="{FF2B5EF4-FFF2-40B4-BE49-F238E27FC236}">
                <a16:creationId xmlns:a16="http://schemas.microsoft.com/office/drawing/2014/main" id="{7BFF41D6-DD3C-1C3C-0DA4-0511F716C7F7}"/>
              </a:ext>
            </a:extLst>
          </p:cNvPr>
          <p:cNvPicPr>
            <a:picLocks noChangeAspect="1"/>
          </p:cNvPicPr>
          <p:nvPr/>
        </p:nvPicPr>
        <p:blipFill>
          <a:blip r:embed="rId3"/>
          <a:stretch>
            <a:fillRect/>
          </a:stretch>
        </p:blipFill>
        <p:spPr>
          <a:xfrm>
            <a:off x="2898807" y="1413094"/>
            <a:ext cx="2044619" cy="4543598"/>
          </a:xfrm>
          <a:prstGeom prst="rect">
            <a:avLst/>
          </a:prstGeom>
        </p:spPr>
      </p:pic>
      <p:pic>
        <p:nvPicPr>
          <p:cNvPr id="12" name="Picture 11">
            <a:extLst>
              <a:ext uri="{FF2B5EF4-FFF2-40B4-BE49-F238E27FC236}">
                <a16:creationId xmlns:a16="http://schemas.microsoft.com/office/drawing/2014/main" id="{F0426528-3E23-91B8-6495-C605D38D15FB}"/>
              </a:ext>
            </a:extLst>
          </p:cNvPr>
          <p:cNvPicPr>
            <a:picLocks noChangeAspect="1"/>
          </p:cNvPicPr>
          <p:nvPr/>
        </p:nvPicPr>
        <p:blipFill>
          <a:blip r:embed="rId4"/>
          <a:stretch>
            <a:fillRect/>
          </a:stretch>
        </p:blipFill>
        <p:spPr>
          <a:xfrm>
            <a:off x="7367270" y="1413094"/>
            <a:ext cx="2044619" cy="4543598"/>
          </a:xfrm>
          <a:prstGeom prst="rect">
            <a:avLst/>
          </a:prstGeom>
        </p:spPr>
      </p:pic>
    </p:spTree>
    <p:extLst>
      <p:ext uri="{BB962C8B-B14F-4D97-AF65-F5344CB8AC3E}">
        <p14:creationId xmlns:p14="http://schemas.microsoft.com/office/powerpoint/2010/main" val="1386263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a:extLst>
            <a:ext uri="{FF2B5EF4-FFF2-40B4-BE49-F238E27FC236}">
              <a16:creationId xmlns:a16="http://schemas.microsoft.com/office/drawing/2014/main" id="{53681E9A-74BC-28DD-8B27-EE225FED6B8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82CD965-50A4-40BD-9CB3-672779D122EE}"/>
              </a:ext>
            </a:extLst>
          </p:cNvPr>
          <p:cNvSpPr>
            <a:spLocks noGrp="1"/>
          </p:cNvSpPr>
          <p:nvPr>
            <p:ph type="title"/>
          </p:nvPr>
        </p:nvSpPr>
        <p:spPr>
          <a:xfrm>
            <a:off x="914400" y="579487"/>
            <a:ext cx="2488557" cy="761265"/>
          </a:xfrm>
        </p:spPr>
        <p:txBody>
          <a:bodyPr/>
          <a:lstStyle/>
          <a:p>
            <a:r>
              <a:rPr lang="en-US" dirty="0"/>
              <a:t>OUPUT</a:t>
            </a:r>
          </a:p>
        </p:txBody>
      </p:sp>
      <p:sp>
        <p:nvSpPr>
          <p:cNvPr id="3" name="Slide Number Placeholder 2">
            <a:extLst>
              <a:ext uri="{FF2B5EF4-FFF2-40B4-BE49-F238E27FC236}">
                <a16:creationId xmlns:a16="http://schemas.microsoft.com/office/drawing/2014/main" id="{3CE90500-9EE2-428B-7065-FB98D4E87E54}"/>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19</a:t>
            </a:fld>
            <a:endParaRPr lang="en-US" dirty="0"/>
          </a:p>
        </p:txBody>
      </p:sp>
      <p:pic>
        <p:nvPicPr>
          <p:cNvPr id="4" name="Picture 3">
            <a:extLst>
              <a:ext uri="{FF2B5EF4-FFF2-40B4-BE49-F238E27FC236}">
                <a16:creationId xmlns:a16="http://schemas.microsoft.com/office/drawing/2014/main" id="{A509A246-1CE4-AFAE-9FCA-5161799583FA}"/>
              </a:ext>
            </a:extLst>
          </p:cNvPr>
          <p:cNvPicPr>
            <a:picLocks noChangeAspect="1"/>
          </p:cNvPicPr>
          <p:nvPr/>
        </p:nvPicPr>
        <p:blipFill>
          <a:blip r:embed="rId3"/>
          <a:stretch>
            <a:fillRect/>
          </a:stretch>
        </p:blipFill>
        <p:spPr>
          <a:xfrm>
            <a:off x="2927350" y="1413094"/>
            <a:ext cx="2044619" cy="4543598"/>
          </a:xfrm>
          <a:prstGeom prst="rect">
            <a:avLst/>
          </a:prstGeom>
        </p:spPr>
      </p:pic>
      <p:pic>
        <p:nvPicPr>
          <p:cNvPr id="6" name="Picture 5">
            <a:extLst>
              <a:ext uri="{FF2B5EF4-FFF2-40B4-BE49-F238E27FC236}">
                <a16:creationId xmlns:a16="http://schemas.microsoft.com/office/drawing/2014/main" id="{1A91D699-B849-BB27-2FB3-E2A9DFC68A3E}"/>
              </a:ext>
            </a:extLst>
          </p:cNvPr>
          <p:cNvPicPr>
            <a:picLocks noChangeAspect="1"/>
          </p:cNvPicPr>
          <p:nvPr/>
        </p:nvPicPr>
        <p:blipFill>
          <a:blip r:embed="rId4"/>
          <a:stretch>
            <a:fillRect/>
          </a:stretch>
        </p:blipFill>
        <p:spPr>
          <a:xfrm>
            <a:off x="7512090" y="1413094"/>
            <a:ext cx="2044619" cy="4543598"/>
          </a:xfrm>
          <a:prstGeom prst="rect">
            <a:avLst/>
          </a:prstGeom>
        </p:spPr>
      </p:pic>
    </p:spTree>
    <p:extLst>
      <p:ext uri="{BB962C8B-B14F-4D97-AF65-F5344CB8AC3E}">
        <p14:creationId xmlns:p14="http://schemas.microsoft.com/office/powerpoint/2010/main" val="94570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4B7D88-18D8-7250-6364-BECA6F65381D}"/>
              </a:ext>
            </a:extLst>
          </p:cNvPr>
          <p:cNvSpPr>
            <a:spLocks noGrp="1"/>
          </p:cNvSpPr>
          <p:nvPr>
            <p:ph type="title"/>
          </p:nvPr>
        </p:nvSpPr>
        <p:spPr>
          <a:xfrm>
            <a:off x="914400" y="883920"/>
            <a:ext cx="4023360" cy="785854"/>
          </a:xfrm>
        </p:spPr>
        <p:txBody>
          <a:bodyPr/>
          <a:lstStyle/>
          <a:p>
            <a:r>
              <a:rPr lang="en-US" dirty="0">
                <a:latin typeface="Times New Roman" panose="02020603050405020304" pitchFamily="18" charset="0"/>
                <a:cs typeface="Times New Roman" panose="02020603050405020304" pitchFamily="18" charset="0"/>
              </a:rPr>
              <a:t>DESCRIPTION</a:t>
            </a:r>
            <a:endParaRPr lang="en-US" dirty="0"/>
          </a:p>
        </p:txBody>
      </p:sp>
      <p:grpSp>
        <p:nvGrpSpPr>
          <p:cNvPr id="5" name="Group 4">
            <a:extLst>
              <a:ext uri="{FF2B5EF4-FFF2-40B4-BE49-F238E27FC236}">
                <a16:creationId xmlns:a16="http://schemas.microsoft.com/office/drawing/2014/main" id="{533E91D0-F80A-9A97-6843-EDB9DCFA7DED}"/>
              </a:ext>
            </a:extLst>
          </p:cNvPr>
          <p:cNvGrpSpPr/>
          <p:nvPr/>
        </p:nvGrpSpPr>
        <p:grpSpPr>
          <a:xfrm>
            <a:off x="9907325" y="357809"/>
            <a:ext cx="1884459" cy="6122504"/>
            <a:chOff x="9907325" y="357809"/>
            <a:chExt cx="1884459" cy="6122504"/>
          </a:xfrm>
        </p:grpSpPr>
        <p:sp>
          <p:nvSpPr>
            <p:cNvPr id="6" name="Rectangle 5">
              <a:extLst>
                <a:ext uri="{FF2B5EF4-FFF2-40B4-BE49-F238E27FC236}">
                  <a16:creationId xmlns:a16="http://schemas.microsoft.com/office/drawing/2014/main" id="{F51676A6-8541-2A5A-00A8-E550AB46C9A6}"/>
                </a:ext>
              </a:extLst>
            </p:cNvPr>
            <p:cNvSpPr/>
            <p:nvPr/>
          </p:nvSpPr>
          <p:spPr>
            <a:xfrm>
              <a:off x="10471868" y="357809"/>
              <a:ext cx="1319916" cy="6122504"/>
            </a:xfrm>
            <a:prstGeom prst="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A7D27E23-ABCB-FDD1-C73B-5814DFD4DB4C}"/>
                </a:ext>
              </a:extLst>
            </p:cNvPr>
            <p:cNvSpPr/>
            <p:nvPr/>
          </p:nvSpPr>
          <p:spPr>
            <a:xfrm>
              <a:off x="9907325" y="357809"/>
              <a:ext cx="336728" cy="6122504"/>
            </a:xfrm>
            <a:prstGeom prst="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TextBox 9">
            <a:extLst>
              <a:ext uri="{FF2B5EF4-FFF2-40B4-BE49-F238E27FC236}">
                <a16:creationId xmlns:a16="http://schemas.microsoft.com/office/drawing/2014/main" id="{446CB618-526A-645C-6C37-5C6F28D2300A}"/>
              </a:ext>
            </a:extLst>
          </p:cNvPr>
          <p:cNvSpPr txBox="1"/>
          <p:nvPr/>
        </p:nvSpPr>
        <p:spPr>
          <a:xfrm>
            <a:off x="914400" y="1918367"/>
            <a:ext cx="8332967" cy="4203587"/>
          </a:xfrm>
          <a:prstGeom prst="rect">
            <a:avLst/>
          </a:prstGeom>
          <a:noFill/>
        </p:spPr>
        <p:txBody>
          <a:bodyPr wrap="square">
            <a:spAutoFit/>
          </a:bodyPr>
          <a:lstStyle/>
          <a:p>
            <a:pPr>
              <a:lnSpc>
                <a:spcPct val="150000"/>
              </a:lnSpc>
            </a:pPr>
            <a:r>
              <a:rPr lang="en-US" dirty="0"/>
              <a:t>The </a:t>
            </a:r>
            <a:r>
              <a:rPr lang="en-US" b="1" dirty="0"/>
              <a:t>Adaptive Mail App</a:t>
            </a:r>
            <a:r>
              <a:rPr lang="en-US" dirty="0"/>
              <a:t> is a sample project designed to demonstrate the capabilities of the Android Jetpack Compose UI toolkit in building a fluid, responsive, and conversational user interface. The app mimics a messaging platform, enabling users to engage in a simulated chat environment where they can send, receive, and view message history.</a:t>
            </a:r>
          </a:p>
          <a:p>
            <a:pPr>
              <a:lnSpc>
                <a:spcPct val="150000"/>
              </a:lnSpc>
            </a:pPr>
            <a:r>
              <a:rPr lang="en-US" dirty="0"/>
              <a:t>This project serves as an example of effective Compose UI implementation, showcasing key Compose features such as flexible layouts, state management, and dynamic UI updates in response to user interactions. It also incorporates data management techniques to handle message history and maintain a smooth, uninterrupted user experience.</a:t>
            </a:r>
          </a:p>
        </p:txBody>
      </p:sp>
    </p:spTree>
    <p:extLst>
      <p:ext uri="{BB962C8B-B14F-4D97-AF65-F5344CB8AC3E}">
        <p14:creationId xmlns:p14="http://schemas.microsoft.com/office/powerpoint/2010/main" val="81037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B2346-939D-1574-DCA4-5C9AA6A19A7E}"/>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8C988E8A-CC97-9B84-F38A-2C77DD17ED12}"/>
              </a:ext>
            </a:extLst>
          </p:cNvPr>
          <p:cNvGrpSpPr/>
          <p:nvPr/>
        </p:nvGrpSpPr>
        <p:grpSpPr>
          <a:xfrm>
            <a:off x="9907325" y="357809"/>
            <a:ext cx="1884459" cy="6122504"/>
            <a:chOff x="9907325" y="357809"/>
            <a:chExt cx="1884459" cy="6122504"/>
          </a:xfrm>
        </p:grpSpPr>
        <p:sp>
          <p:nvSpPr>
            <p:cNvPr id="6" name="Rectangle 5">
              <a:extLst>
                <a:ext uri="{FF2B5EF4-FFF2-40B4-BE49-F238E27FC236}">
                  <a16:creationId xmlns:a16="http://schemas.microsoft.com/office/drawing/2014/main" id="{A85C3D61-B9ED-926E-753F-311E1168A856}"/>
                </a:ext>
              </a:extLst>
            </p:cNvPr>
            <p:cNvSpPr/>
            <p:nvPr/>
          </p:nvSpPr>
          <p:spPr>
            <a:xfrm>
              <a:off x="10471868" y="357809"/>
              <a:ext cx="1319916" cy="6122504"/>
            </a:xfrm>
            <a:prstGeom prst="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BFC553D-396C-481C-9334-5F47B245CEF6}"/>
                </a:ext>
              </a:extLst>
            </p:cNvPr>
            <p:cNvSpPr/>
            <p:nvPr/>
          </p:nvSpPr>
          <p:spPr>
            <a:xfrm>
              <a:off x="9907325" y="357809"/>
              <a:ext cx="336728" cy="6122504"/>
            </a:xfrm>
            <a:prstGeom prst="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TextBox 9">
            <a:extLst>
              <a:ext uri="{FF2B5EF4-FFF2-40B4-BE49-F238E27FC236}">
                <a16:creationId xmlns:a16="http://schemas.microsoft.com/office/drawing/2014/main" id="{45827BCA-8D73-240F-3EC3-AF48D1C745CA}"/>
              </a:ext>
            </a:extLst>
          </p:cNvPr>
          <p:cNvSpPr txBox="1"/>
          <p:nvPr/>
        </p:nvSpPr>
        <p:spPr>
          <a:xfrm>
            <a:off x="490392" y="439536"/>
            <a:ext cx="9303025" cy="5770811"/>
          </a:xfrm>
          <a:prstGeom prst="rect">
            <a:avLst/>
          </a:prstGeom>
          <a:noFill/>
        </p:spPr>
        <p:txBody>
          <a:bodyPr wrap="square">
            <a:spAutoFit/>
          </a:bodyPr>
          <a:lstStyle/>
          <a:p>
            <a:pPr>
              <a:lnSpc>
                <a:spcPct val="150000"/>
              </a:lnSpc>
            </a:pPr>
            <a:r>
              <a:rPr lang="en-US" dirty="0"/>
              <a:t>The key features of this project include:</a:t>
            </a:r>
          </a:p>
          <a:p>
            <a:pPr>
              <a:buFont typeface="+mj-lt"/>
              <a:buAutoNum type="arabicPeriod"/>
            </a:pPr>
            <a:r>
              <a:rPr lang="en-US" b="1" dirty="0"/>
              <a:t>User Registration and Login</a:t>
            </a:r>
            <a:r>
              <a:rPr lang="en-US" dirty="0"/>
              <a:t>:</a:t>
            </a:r>
          </a:p>
          <a:p>
            <a:pPr marL="742950" lvl="1" indent="-285750">
              <a:buFont typeface="Arial" panose="020B0604020202020204" pitchFamily="34" charset="0"/>
              <a:buChar char="•"/>
            </a:pPr>
            <a:r>
              <a:rPr lang="en-US" dirty="0"/>
              <a:t>New users can register an account within the app.</a:t>
            </a:r>
          </a:p>
          <a:p>
            <a:pPr marL="742950" lvl="1" indent="-285750">
              <a:buFont typeface="Arial" panose="020B0604020202020204" pitchFamily="34" charset="0"/>
              <a:buChar char="•"/>
            </a:pPr>
            <a:r>
              <a:rPr lang="en-US" dirty="0"/>
              <a:t>Registered users can securely log in to access personalized email functionality.</a:t>
            </a:r>
          </a:p>
          <a:p>
            <a:pPr>
              <a:buFont typeface="+mj-lt"/>
              <a:buAutoNum type="arabicPeriod"/>
            </a:pPr>
            <a:r>
              <a:rPr lang="en-US" b="1" dirty="0"/>
              <a:t>Main Interface</a:t>
            </a:r>
            <a:r>
              <a:rPr lang="en-US" dirty="0"/>
              <a:t>:</a:t>
            </a:r>
          </a:p>
          <a:p>
            <a:pPr marL="742950" lvl="1" indent="-285750">
              <a:buFont typeface="Arial" panose="020B0604020202020204" pitchFamily="34" charset="0"/>
              <a:buChar char="•"/>
            </a:pPr>
            <a:r>
              <a:rPr lang="en-US" dirty="0"/>
              <a:t>After logging in, users are directed to the main page, which provides a clean, Compose-based UI to navigate the app’s features.</a:t>
            </a:r>
          </a:p>
          <a:p>
            <a:pPr marL="742950" lvl="1" indent="-285750">
              <a:buFont typeface="Arial" panose="020B0604020202020204" pitchFamily="34" charset="0"/>
              <a:buChar char="•"/>
            </a:pPr>
            <a:r>
              <a:rPr lang="en-US" dirty="0"/>
              <a:t>The interface is designed with </a:t>
            </a:r>
            <a:r>
              <a:rPr lang="en-US" dirty="0" err="1"/>
              <a:t>Compose's</a:t>
            </a:r>
            <a:r>
              <a:rPr lang="en-US" dirty="0"/>
              <a:t> declarative UI elements for a responsive and visually appealing experience.</a:t>
            </a:r>
          </a:p>
          <a:p>
            <a:pPr>
              <a:buFont typeface="+mj-lt"/>
              <a:buAutoNum type="arabicPeriod"/>
            </a:pPr>
            <a:r>
              <a:rPr lang="en-US" b="1" dirty="0"/>
              <a:t>View Email History</a:t>
            </a:r>
            <a:r>
              <a:rPr lang="en-US" dirty="0"/>
              <a:t>:</a:t>
            </a:r>
          </a:p>
          <a:p>
            <a:pPr marL="742950" lvl="1" indent="-285750">
              <a:buFont typeface="Arial" panose="020B0604020202020204" pitchFamily="34" charset="0"/>
              <a:buChar char="•"/>
            </a:pPr>
            <a:r>
              <a:rPr lang="en-US" dirty="0"/>
              <a:t>Users can view a list of previously sent emails.</a:t>
            </a:r>
          </a:p>
          <a:p>
            <a:pPr marL="742950" lvl="1" indent="-285750">
              <a:buFont typeface="Arial" panose="020B0604020202020204" pitchFamily="34" charset="0"/>
              <a:buChar char="•"/>
            </a:pPr>
            <a:r>
              <a:rPr lang="en-US" dirty="0"/>
              <a:t>Each email entry displays essential information like the subject line and date sent, making it easy to navigate through past correspondence.</a:t>
            </a:r>
          </a:p>
          <a:p>
            <a:pPr>
              <a:buFont typeface="+mj-lt"/>
              <a:buAutoNum type="arabicPeriod"/>
            </a:pPr>
            <a:r>
              <a:rPr lang="en-US" b="1" dirty="0"/>
              <a:t>Compose and Send Emails</a:t>
            </a:r>
            <a:r>
              <a:rPr lang="en-US" dirty="0"/>
              <a:t>:</a:t>
            </a:r>
          </a:p>
          <a:p>
            <a:pPr marL="742950" lvl="1" indent="-285750">
              <a:buFont typeface="Arial" panose="020B0604020202020204" pitchFamily="34" charset="0"/>
              <a:buChar char="•"/>
            </a:pPr>
            <a:r>
              <a:rPr lang="en-US" dirty="0"/>
              <a:t>Users can compose a new email by providing a subject and body text.</a:t>
            </a:r>
          </a:p>
          <a:p>
            <a:pPr marL="742950" lvl="1" indent="-285750">
              <a:buFont typeface="Arial" panose="020B0604020202020204" pitchFamily="34" charset="0"/>
              <a:buChar char="•"/>
            </a:pPr>
            <a:r>
              <a:rPr lang="en-US" dirty="0"/>
              <a:t>The Compose UI simplifies the input process, making it seamless to draft and send messages within the app.</a:t>
            </a:r>
          </a:p>
          <a:p>
            <a:pPr>
              <a:buFont typeface="+mj-lt"/>
              <a:buAutoNum type="arabicPeriod"/>
            </a:pPr>
            <a:r>
              <a:rPr lang="en-US" b="1" dirty="0"/>
              <a:t>Efficient Data Management and State Handling</a:t>
            </a:r>
            <a:r>
              <a:rPr lang="en-US" dirty="0"/>
              <a:t>:</a:t>
            </a:r>
          </a:p>
          <a:p>
            <a:pPr marL="742950" lvl="1" indent="-285750">
              <a:buFont typeface="Arial" panose="020B0604020202020204" pitchFamily="34" charset="0"/>
              <a:buChar char="•"/>
            </a:pPr>
            <a:r>
              <a:rPr lang="en-US" dirty="0"/>
              <a:t>The app ensures smooth transitions and updates by managing data effectively, maintaining email history and user input across the session.</a:t>
            </a:r>
          </a:p>
        </p:txBody>
      </p:sp>
    </p:spTree>
    <p:extLst>
      <p:ext uri="{BB962C8B-B14F-4D97-AF65-F5344CB8AC3E}">
        <p14:creationId xmlns:p14="http://schemas.microsoft.com/office/powerpoint/2010/main" val="3584683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68DF5-CC6D-A763-274F-EC0CE320EE3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950E2AF-38EB-D624-A428-8AA2572CBEBD}"/>
              </a:ext>
            </a:extLst>
          </p:cNvPr>
          <p:cNvSpPr>
            <a:spLocks noGrp="1"/>
          </p:cNvSpPr>
          <p:nvPr>
            <p:ph type="title"/>
          </p:nvPr>
        </p:nvSpPr>
        <p:spPr>
          <a:xfrm>
            <a:off x="914400" y="883920"/>
            <a:ext cx="4023360" cy="785854"/>
          </a:xfrm>
        </p:spPr>
        <p:txBody>
          <a:bodyPr/>
          <a:lstStyle/>
          <a:p>
            <a:r>
              <a:rPr lang="en-US" dirty="0">
                <a:latin typeface="Times New Roman" panose="02020603050405020304" pitchFamily="18" charset="0"/>
                <a:cs typeface="Times New Roman" panose="02020603050405020304" pitchFamily="18" charset="0"/>
              </a:rPr>
              <a:t>Architecture</a:t>
            </a:r>
            <a:endParaRPr lang="en-US" dirty="0"/>
          </a:p>
        </p:txBody>
      </p:sp>
      <p:grpSp>
        <p:nvGrpSpPr>
          <p:cNvPr id="5" name="Group 4">
            <a:extLst>
              <a:ext uri="{FF2B5EF4-FFF2-40B4-BE49-F238E27FC236}">
                <a16:creationId xmlns:a16="http://schemas.microsoft.com/office/drawing/2014/main" id="{9FAFBF5A-D908-9829-9597-909E159A945F}"/>
              </a:ext>
            </a:extLst>
          </p:cNvPr>
          <p:cNvGrpSpPr/>
          <p:nvPr/>
        </p:nvGrpSpPr>
        <p:grpSpPr>
          <a:xfrm>
            <a:off x="9907325" y="357809"/>
            <a:ext cx="1884459" cy="6122504"/>
            <a:chOff x="9907325" y="357809"/>
            <a:chExt cx="1884459" cy="6122504"/>
          </a:xfrm>
        </p:grpSpPr>
        <p:sp>
          <p:nvSpPr>
            <p:cNvPr id="6" name="Rectangle 5">
              <a:extLst>
                <a:ext uri="{FF2B5EF4-FFF2-40B4-BE49-F238E27FC236}">
                  <a16:creationId xmlns:a16="http://schemas.microsoft.com/office/drawing/2014/main" id="{076EBC8D-E49D-FA0C-2A83-0D2FC3617204}"/>
                </a:ext>
              </a:extLst>
            </p:cNvPr>
            <p:cNvSpPr/>
            <p:nvPr/>
          </p:nvSpPr>
          <p:spPr>
            <a:xfrm>
              <a:off x="10471868" y="357809"/>
              <a:ext cx="1319916" cy="6122504"/>
            </a:xfrm>
            <a:prstGeom prst="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EC55A603-5E80-DC27-F9D5-A7124ED3E7D9}"/>
                </a:ext>
              </a:extLst>
            </p:cNvPr>
            <p:cNvSpPr/>
            <p:nvPr/>
          </p:nvSpPr>
          <p:spPr>
            <a:xfrm>
              <a:off x="9907325" y="357809"/>
              <a:ext cx="336728" cy="6122504"/>
            </a:xfrm>
            <a:prstGeom prst="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4" name="Picture 3">
            <a:extLst>
              <a:ext uri="{FF2B5EF4-FFF2-40B4-BE49-F238E27FC236}">
                <a16:creationId xmlns:a16="http://schemas.microsoft.com/office/drawing/2014/main" id="{CAA959EB-2E57-A587-8883-5EE2DDE10F7C}"/>
              </a:ext>
            </a:extLst>
          </p:cNvPr>
          <p:cNvPicPr>
            <a:picLocks noChangeAspect="1"/>
          </p:cNvPicPr>
          <p:nvPr/>
        </p:nvPicPr>
        <p:blipFill>
          <a:blip r:embed="rId3"/>
          <a:srcRect t="2105"/>
          <a:stretch/>
        </p:blipFill>
        <p:spPr>
          <a:xfrm>
            <a:off x="1616911" y="2154805"/>
            <a:ext cx="7542992" cy="3077636"/>
          </a:xfrm>
          <a:prstGeom prst="rect">
            <a:avLst/>
          </a:prstGeom>
        </p:spPr>
      </p:pic>
    </p:spTree>
    <p:extLst>
      <p:ext uri="{BB962C8B-B14F-4D97-AF65-F5344CB8AC3E}">
        <p14:creationId xmlns:p14="http://schemas.microsoft.com/office/powerpoint/2010/main" val="1375938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A951FD-B055-4EE8-B6D9-62EC0F39DC50}"/>
              </a:ext>
            </a:extLst>
          </p:cNvPr>
          <p:cNvSpPr>
            <a:spLocks noGrp="1"/>
          </p:cNvSpPr>
          <p:nvPr>
            <p:ph type="title"/>
          </p:nvPr>
        </p:nvSpPr>
        <p:spPr>
          <a:xfrm>
            <a:off x="914399" y="528076"/>
            <a:ext cx="4921857" cy="800404"/>
          </a:xfrm>
        </p:spPr>
        <p:txBody>
          <a:bodyPr/>
          <a:lstStyle/>
          <a:p>
            <a:r>
              <a:rPr lang="en-US" dirty="0"/>
              <a:t>Code Implementation</a:t>
            </a:r>
          </a:p>
        </p:txBody>
      </p:sp>
      <p:sp>
        <p:nvSpPr>
          <p:cNvPr id="10" name="TextBox 9">
            <a:extLst>
              <a:ext uri="{FF2B5EF4-FFF2-40B4-BE49-F238E27FC236}">
                <a16:creationId xmlns:a16="http://schemas.microsoft.com/office/drawing/2014/main" id="{CFCC848E-6082-FBEB-4FCE-E76A72B54EFE}"/>
              </a:ext>
            </a:extLst>
          </p:cNvPr>
          <p:cNvSpPr txBox="1"/>
          <p:nvPr/>
        </p:nvSpPr>
        <p:spPr>
          <a:xfrm>
            <a:off x="914399" y="1587560"/>
            <a:ext cx="6094674" cy="5078313"/>
          </a:xfrm>
          <a:prstGeom prst="rect">
            <a:avLst/>
          </a:prstGeom>
          <a:noFill/>
        </p:spPr>
        <p:txBody>
          <a:bodyPr wrap="square">
            <a:spAutoFit/>
          </a:bodyPr>
          <a:lstStyle/>
          <a:p>
            <a:r>
              <a:rPr lang="en-IN" dirty="0"/>
              <a:t>package </a:t>
            </a:r>
            <a:r>
              <a:rPr lang="en-IN" dirty="0" err="1"/>
              <a:t>com.example.emailapplication</a:t>
            </a:r>
            <a:endParaRPr lang="en-IN" dirty="0"/>
          </a:p>
          <a:p>
            <a:endParaRPr lang="en-IN" dirty="0"/>
          </a:p>
          <a:p>
            <a:r>
              <a:rPr lang="en-IN" dirty="0"/>
              <a:t>import </a:t>
            </a:r>
            <a:r>
              <a:rPr lang="en-IN" dirty="0" err="1"/>
              <a:t>android.content.Context</a:t>
            </a:r>
            <a:endParaRPr lang="en-IN" dirty="0"/>
          </a:p>
          <a:p>
            <a:r>
              <a:rPr lang="en-IN" dirty="0"/>
              <a:t>import </a:t>
            </a:r>
            <a:r>
              <a:rPr lang="en-IN" dirty="0" err="1"/>
              <a:t>android.content.Intent</a:t>
            </a:r>
            <a:endParaRPr lang="en-IN" dirty="0"/>
          </a:p>
          <a:p>
            <a:r>
              <a:rPr lang="en-IN" dirty="0"/>
              <a:t>import </a:t>
            </a:r>
            <a:r>
              <a:rPr lang="en-IN" dirty="0" err="1"/>
              <a:t>android.os.Bundle</a:t>
            </a:r>
            <a:endParaRPr lang="en-IN" dirty="0"/>
          </a:p>
          <a:p>
            <a:r>
              <a:rPr lang="en-IN" dirty="0"/>
              <a:t>import </a:t>
            </a:r>
            <a:r>
              <a:rPr lang="en-IN" dirty="0" err="1"/>
              <a:t>androidx.activity.ComponentActivity</a:t>
            </a:r>
            <a:endParaRPr lang="en-IN" dirty="0"/>
          </a:p>
          <a:p>
            <a:r>
              <a:rPr lang="en-IN" dirty="0"/>
              <a:t>import </a:t>
            </a:r>
            <a:r>
              <a:rPr lang="en-IN" dirty="0" err="1"/>
              <a:t>androidx.activity.compose.setContent</a:t>
            </a:r>
            <a:endParaRPr lang="en-IN" dirty="0"/>
          </a:p>
          <a:p>
            <a:r>
              <a:rPr lang="en-IN" dirty="0"/>
              <a:t>import </a:t>
            </a:r>
            <a:r>
              <a:rPr lang="en-IN" dirty="0" err="1"/>
              <a:t>androidx.compose.foundation.Image</a:t>
            </a:r>
            <a:endParaRPr lang="en-IN" dirty="0"/>
          </a:p>
          <a:p>
            <a:r>
              <a:rPr lang="en-IN" dirty="0"/>
              <a:t>import </a:t>
            </a:r>
            <a:r>
              <a:rPr lang="en-IN" dirty="0" err="1"/>
              <a:t>androidx.compose.foundation.background</a:t>
            </a:r>
            <a:endParaRPr lang="en-IN" dirty="0"/>
          </a:p>
          <a:p>
            <a:r>
              <a:rPr lang="en-IN" dirty="0"/>
              <a:t>import androidx.compose.foundation.layout.*</a:t>
            </a:r>
          </a:p>
          <a:p>
            <a:r>
              <a:rPr lang="en-IN" dirty="0"/>
              <a:t>import androidx.compose.material.*</a:t>
            </a:r>
          </a:p>
          <a:p>
            <a:r>
              <a:rPr lang="en-IN" dirty="0"/>
              <a:t>import </a:t>
            </a:r>
            <a:r>
              <a:rPr lang="en-IN" dirty="0" err="1"/>
              <a:t>androidx.compose.runtime.Composable</a:t>
            </a:r>
            <a:endParaRPr lang="en-IN" dirty="0"/>
          </a:p>
          <a:p>
            <a:r>
              <a:rPr lang="en-IN" dirty="0"/>
              <a:t>import </a:t>
            </a:r>
            <a:r>
              <a:rPr lang="en-IN" dirty="0" err="1"/>
              <a:t>androidx.compose.ui.Alignment</a:t>
            </a:r>
            <a:endParaRPr lang="en-IN" dirty="0"/>
          </a:p>
          <a:p>
            <a:r>
              <a:rPr lang="en-IN" dirty="0"/>
              <a:t>import </a:t>
            </a:r>
            <a:r>
              <a:rPr lang="en-IN" dirty="0" err="1"/>
              <a:t>androidx.compose.ui.Modifier</a:t>
            </a:r>
            <a:endParaRPr lang="en-IN" dirty="0"/>
          </a:p>
          <a:p>
            <a:r>
              <a:rPr lang="en-IN" dirty="0"/>
              <a:t>import </a:t>
            </a:r>
            <a:r>
              <a:rPr lang="en-IN" dirty="0" err="1"/>
              <a:t>androidx.compose.ui.graphics.Color</a:t>
            </a:r>
            <a:endParaRPr lang="en-IN" dirty="0"/>
          </a:p>
          <a:p>
            <a:r>
              <a:rPr lang="en-IN" dirty="0"/>
              <a:t>import </a:t>
            </a:r>
            <a:r>
              <a:rPr lang="en-IN" dirty="0" err="1"/>
              <a:t>androidx.compose.ui.layout.ContentScale</a:t>
            </a:r>
            <a:endParaRPr lang="en-IN" dirty="0"/>
          </a:p>
          <a:p>
            <a:r>
              <a:rPr lang="en-IN" dirty="0"/>
              <a:t>import </a:t>
            </a:r>
            <a:r>
              <a:rPr lang="en-IN" dirty="0" err="1"/>
              <a:t>androidx.compose.ui.res.painterResource</a:t>
            </a:r>
            <a:endParaRPr lang="en-IN" dirty="0"/>
          </a:p>
          <a:p>
            <a:endParaRPr lang="en-IN" dirty="0"/>
          </a:p>
        </p:txBody>
      </p:sp>
      <p:sp>
        <p:nvSpPr>
          <p:cNvPr id="11" name="TextBox 10">
            <a:extLst>
              <a:ext uri="{FF2B5EF4-FFF2-40B4-BE49-F238E27FC236}">
                <a16:creationId xmlns:a16="http://schemas.microsoft.com/office/drawing/2014/main" id="{BCB64492-BC9C-DC13-D600-C081CDFE197F}"/>
              </a:ext>
            </a:extLst>
          </p:cNvPr>
          <p:cNvSpPr txBox="1"/>
          <p:nvPr/>
        </p:nvSpPr>
        <p:spPr>
          <a:xfrm>
            <a:off x="936927" y="1218228"/>
            <a:ext cx="2438400" cy="369332"/>
          </a:xfrm>
          <a:prstGeom prst="rect">
            <a:avLst/>
          </a:prstGeom>
          <a:noFill/>
        </p:spPr>
        <p:txBody>
          <a:bodyPr wrap="square" rtlCol="0">
            <a:spAutoFit/>
          </a:bodyPr>
          <a:lstStyle/>
          <a:p>
            <a:r>
              <a:rPr lang="en-IN" b="1" dirty="0" err="1"/>
              <a:t>main_activity.kt</a:t>
            </a:r>
            <a:endParaRPr lang="en-IN" b="1" dirty="0"/>
          </a:p>
        </p:txBody>
      </p:sp>
    </p:spTree>
    <p:extLst>
      <p:ext uri="{BB962C8B-B14F-4D97-AF65-F5344CB8AC3E}">
        <p14:creationId xmlns:p14="http://schemas.microsoft.com/office/powerpoint/2010/main" val="76255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E3C61-B4F1-D160-353A-3209A6B03F3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3D1B165-5F52-B5A8-BB2D-0C97071D1B5A}"/>
              </a:ext>
            </a:extLst>
          </p:cNvPr>
          <p:cNvSpPr>
            <a:spLocks noGrp="1"/>
          </p:cNvSpPr>
          <p:nvPr>
            <p:ph type="title"/>
          </p:nvPr>
        </p:nvSpPr>
        <p:spPr>
          <a:xfrm>
            <a:off x="914399" y="528076"/>
            <a:ext cx="4921857" cy="800404"/>
          </a:xfrm>
        </p:spPr>
        <p:txBody>
          <a:bodyPr/>
          <a:lstStyle/>
          <a:p>
            <a:r>
              <a:rPr lang="en-US" dirty="0"/>
              <a:t>Code Implementation</a:t>
            </a:r>
          </a:p>
        </p:txBody>
      </p:sp>
      <p:sp>
        <p:nvSpPr>
          <p:cNvPr id="3" name="TextBox 2">
            <a:extLst>
              <a:ext uri="{FF2B5EF4-FFF2-40B4-BE49-F238E27FC236}">
                <a16:creationId xmlns:a16="http://schemas.microsoft.com/office/drawing/2014/main" id="{EC7ACFFD-9A10-4B8B-73AC-AD8BBB0211A3}"/>
              </a:ext>
            </a:extLst>
          </p:cNvPr>
          <p:cNvSpPr txBox="1"/>
          <p:nvPr/>
        </p:nvSpPr>
        <p:spPr>
          <a:xfrm>
            <a:off x="914399" y="1328480"/>
            <a:ext cx="8745416" cy="5078313"/>
          </a:xfrm>
          <a:prstGeom prst="rect">
            <a:avLst/>
          </a:prstGeom>
          <a:noFill/>
        </p:spPr>
        <p:txBody>
          <a:bodyPr wrap="square">
            <a:spAutoFit/>
          </a:bodyPr>
          <a:lstStyle/>
          <a:p>
            <a:r>
              <a:rPr lang="en-IN" dirty="0"/>
              <a:t>import </a:t>
            </a:r>
            <a:r>
              <a:rPr lang="en-IN" dirty="0" err="1"/>
              <a:t>androidx.compose.ui.text.font.FontWeight</a:t>
            </a:r>
            <a:endParaRPr lang="en-IN" dirty="0"/>
          </a:p>
          <a:p>
            <a:r>
              <a:rPr lang="en-IN" dirty="0"/>
              <a:t>import </a:t>
            </a:r>
            <a:r>
              <a:rPr lang="en-IN" dirty="0" err="1"/>
              <a:t>androidx.compose.ui.tooling.preview.Preview</a:t>
            </a:r>
            <a:endParaRPr lang="en-IN" dirty="0"/>
          </a:p>
          <a:p>
            <a:r>
              <a:rPr lang="en-IN" dirty="0"/>
              <a:t>import </a:t>
            </a:r>
            <a:r>
              <a:rPr lang="en-IN" dirty="0" err="1"/>
              <a:t>androidx.compose.ui.unit.dp</a:t>
            </a:r>
            <a:endParaRPr lang="en-IN" dirty="0"/>
          </a:p>
          <a:p>
            <a:r>
              <a:rPr lang="en-IN" dirty="0"/>
              <a:t>import </a:t>
            </a:r>
            <a:r>
              <a:rPr lang="en-IN" dirty="0" err="1"/>
              <a:t>androidx.compose.ui.unit.sp</a:t>
            </a:r>
            <a:endParaRPr lang="en-IN" dirty="0"/>
          </a:p>
          <a:p>
            <a:r>
              <a:rPr lang="en-IN" dirty="0"/>
              <a:t>import </a:t>
            </a:r>
            <a:r>
              <a:rPr lang="en-IN" dirty="0" err="1"/>
              <a:t>androidx.core.content.ContextCompat</a:t>
            </a:r>
            <a:endParaRPr lang="en-IN" dirty="0"/>
          </a:p>
          <a:p>
            <a:r>
              <a:rPr lang="en-IN" dirty="0"/>
              <a:t>import </a:t>
            </a:r>
            <a:r>
              <a:rPr lang="en-IN" dirty="0" err="1"/>
              <a:t>androidx.core.content.ContextCompat.startActivity</a:t>
            </a:r>
            <a:endParaRPr lang="en-IN" dirty="0"/>
          </a:p>
          <a:p>
            <a:r>
              <a:rPr lang="en-IN" dirty="0"/>
              <a:t>import </a:t>
            </a:r>
            <a:r>
              <a:rPr lang="en-IN" dirty="0" err="1"/>
              <a:t>com.example.emailapplication.ui.theme.EmailApplicationTheme</a:t>
            </a:r>
            <a:endParaRPr lang="en-IN" dirty="0"/>
          </a:p>
          <a:p>
            <a:r>
              <a:rPr lang="en-IN" dirty="0"/>
              <a:t>class </a:t>
            </a:r>
            <a:r>
              <a:rPr lang="en-IN" dirty="0" err="1"/>
              <a:t>MainActivity</a:t>
            </a:r>
            <a:r>
              <a:rPr lang="en-IN" dirty="0"/>
              <a:t> : </a:t>
            </a:r>
            <a:r>
              <a:rPr lang="en-IN" dirty="0" err="1"/>
              <a:t>ComponentActivity</a:t>
            </a:r>
            <a:r>
              <a:rPr lang="en-IN" dirty="0"/>
              <a:t>() {</a:t>
            </a:r>
          </a:p>
          <a:p>
            <a:r>
              <a:rPr lang="en-IN" dirty="0"/>
              <a:t>    override fun </a:t>
            </a:r>
            <a:r>
              <a:rPr lang="en-IN" dirty="0" err="1"/>
              <a:t>onCreate</a:t>
            </a:r>
            <a:r>
              <a:rPr lang="en-IN" dirty="0"/>
              <a:t>(</a:t>
            </a:r>
            <a:r>
              <a:rPr lang="en-IN" dirty="0" err="1"/>
              <a:t>savedInstanceState</a:t>
            </a:r>
            <a:r>
              <a:rPr lang="en-IN" dirty="0"/>
              <a:t>: Bundle?) {</a:t>
            </a:r>
          </a:p>
          <a:p>
            <a:r>
              <a:rPr lang="en-IN" dirty="0"/>
              <a:t>        </a:t>
            </a:r>
            <a:r>
              <a:rPr lang="en-IN" dirty="0" err="1"/>
              <a:t>super.onCreate</a:t>
            </a:r>
            <a:r>
              <a:rPr lang="en-IN" dirty="0"/>
              <a:t>(</a:t>
            </a:r>
            <a:r>
              <a:rPr lang="en-IN" dirty="0" err="1"/>
              <a:t>savedInstanceState</a:t>
            </a:r>
            <a:r>
              <a:rPr lang="en-IN" dirty="0"/>
              <a:t>)</a:t>
            </a:r>
          </a:p>
          <a:p>
            <a:r>
              <a:rPr lang="en-IN" dirty="0"/>
              <a:t>        </a:t>
            </a:r>
            <a:r>
              <a:rPr lang="en-IN" dirty="0" err="1"/>
              <a:t>setContent</a:t>
            </a:r>
            <a:r>
              <a:rPr lang="en-IN" dirty="0"/>
              <a:t> {</a:t>
            </a:r>
          </a:p>
          <a:p>
            <a:r>
              <a:rPr lang="en-IN" dirty="0"/>
              <a:t>                // A surface container using the 'background' </a:t>
            </a:r>
            <a:r>
              <a:rPr lang="en-IN" dirty="0" err="1"/>
              <a:t>color</a:t>
            </a:r>
            <a:r>
              <a:rPr lang="en-IN" dirty="0"/>
              <a:t> from the theme</a:t>
            </a:r>
          </a:p>
          <a:p>
            <a:r>
              <a:rPr lang="en-IN" dirty="0"/>
              <a:t>                Surface(</a:t>
            </a:r>
          </a:p>
          <a:p>
            <a:r>
              <a:rPr lang="en-IN" dirty="0"/>
              <a:t>                    modifier = </a:t>
            </a:r>
            <a:r>
              <a:rPr lang="en-IN" dirty="0" err="1"/>
              <a:t>Modifier.fillMaxSize</a:t>
            </a:r>
            <a:r>
              <a:rPr lang="en-IN" dirty="0"/>
              <a:t>().background(</a:t>
            </a:r>
            <a:r>
              <a:rPr lang="en-IN" dirty="0" err="1"/>
              <a:t>Color.White</a:t>
            </a:r>
            <a:r>
              <a:rPr lang="en-IN" dirty="0"/>
              <a:t>),</a:t>
            </a:r>
          </a:p>
          <a:p>
            <a:r>
              <a:rPr lang="en-IN" dirty="0"/>
              <a:t>                ) {</a:t>
            </a:r>
          </a:p>
          <a:p>
            <a:r>
              <a:rPr lang="en-IN" dirty="0"/>
              <a:t>                    Email(this)</a:t>
            </a:r>
          </a:p>
          <a:p>
            <a:r>
              <a:rPr lang="en-IN" dirty="0"/>
              <a:t>                }        }    }</a:t>
            </a:r>
          </a:p>
          <a:p>
            <a:r>
              <a:rPr lang="en-IN" dirty="0"/>
              <a:t>}</a:t>
            </a:r>
          </a:p>
        </p:txBody>
      </p:sp>
    </p:spTree>
    <p:extLst>
      <p:ext uri="{BB962C8B-B14F-4D97-AF65-F5344CB8AC3E}">
        <p14:creationId xmlns:p14="http://schemas.microsoft.com/office/powerpoint/2010/main" val="3644248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26E80-C354-A600-07B8-DCACC11F36D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7101BFA-A204-4AC3-C9F7-DE97C7FE2363}"/>
              </a:ext>
            </a:extLst>
          </p:cNvPr>
          <p:cNvSpPr>
            <a:spLocks noGrp="1"/>
          </p:cNvSpPr>
          <p:nvPr>
            <p:ph type="title"/>
          </p:nvPr>
        </p:nvSpPr>
        <p:spPr>
          <a:xfrm>
            <a:off x="914399" y="532765"/>
            <a:ext cx="4921857" cy="800404"/>
          </a:xfrm>
        </p:spPr>
        <p:txBody>
          <a:bodyPr/>
          <a:lstStyle/>
          <a:p>
            <a:r>
              <a:rPr lang="en-US" dirty="0"/>
              <a:t>Code Implementation</a:t>
            </a:r>
          </a:p>
        </p:txBody>
      </p:sp>
      <p:sp>
        <p:nvSpPr>
          <p:cNvPr id="3" name="TextBox 2">
            <a:extLst>
              <a:ext uri="{FF2B5EF4-FFF2-40B4-BE49-F238E27FC236}">
                <a16:creationId xmlns:a16="http://schemas.microsoft.com/office/drawing/2014/main" id="{051B518B-B17A-3D98-1EAD-0D56E10C5A26}"/>
              </a:ext>
            </a:extLst>
          </p:cNvPr>
          <p:cNvSpPr txBox="1"/>
          <p:nvPr/>
        </p:nvSpPr>
        <p:spPr>
          <a:xfrm>
            <a:off x="914398" y="1333169"/>
            <a:ext cx="7528561" cy="5632311"/>
          </a:xfrm>
          <a:prstGeom prst="rect">
            <a:avLst/>
          </a:prstGeom>
          <a:noFill/>
        </p:spPr>
        <p:txBody>
          <a:bodyPr wrap="square">
            <a:spAutoFit/>
          </a:bodyPr>
          <a:lstStyle/>
          <a:p>
            <a:r>
              <a:rPr lang="en-IN" dirty="0"/>
              <a:t>@Composable</a:t>
            </a:r>
          </a:p>
          <a:p>
            <a:r>
              <a:rPr lang="en-IN" dirty="0"/>
              <a:t>fun Email(context: Context) {</a:t>
            </a:r>
          </a:p>
          <a:p>
            <a:r>
              <a:rPr lang="en-IN" dirty="0"/>
              <a:t>    Text(</a:t>
            </a:r>
          </a:p>
          <a:p>
            <a:r>
              <a:rPr lang="en-IN" dirty="0"/>
              <a:t>        text = "Home Screen",</a:t>
            </a:r>
          </a:p>
          <a:p>
            <a:r>
              <a:rPr lang="en-IN" dirty="0"/>
              <a:t>        modifier = </a:t>
            </a:r>
            <a:r>
              <a:rPr lang="en-IN" dirty="0" err="1"/>
              <a:t>Modifier.padding</a:t>
            </a:r>
            <a:r>
              <a:rPr lang="en-IN" dirty="0"/>
              <a:t>(top = 74.dp, start = 100.dp, bottom = 24.dp),</a:t>
            </a:r>
          </a:p>
          <a:p>
            <a:r>
              <a:rPr lang="en-IN" dirty="0"/>
              <a:t>        </a:t>
            </a:r>
            <a:r>
              <a:rPr lang="en-IN" dirty="0" err="1"/>
              <a:t>color</a:t>
            </a:r>
            <a:r>
              <a:rPr lang="en-IN" dirty="0"/>
              <a:t> = </a:t>
            </a:r>
            <a:r>
              <a:rPr lang="en-IN" dirty="0" err="1"/>
              <a:t>Color.Black</a:t>
            </a:r>
            <a:r>
              <a:rPr lang="en-IN" dirty="0"/>
              <a:t>,</a:t>
            </a:r>
          </a:p>
          <a:p>
            <a:r>
              <a:rPr lang="en-IN" dirty="0"/>
              <a:t>        </a:t>
            </a:r>
            <a:r>
              <a:rPr lang="en-IN" dirty="0" err="1"/>
              <a:t>fontWeight</a:t>
            </a:r>
            <a:r>
              <a:rPr lang="en-IN" dirty="0"/>
              <a:t> = </a:t>
            </a:r>
            <a:r>
              <a:rPr lang="en-IN" dirty="0" err="1"/>
              <a:t>FontWeight.Bold</a:t>
            </a:r>
            <a:r>
              <a:rPr lang="en-IN" dirty="0"/>
              <a:t>,</a:t>
            </a:r>
          </a:p>
          <a:p>
            <a:r>
              <a:rPr lang="en-IN" dirty="0"/>
              <a:t>        </a:t>
            </a:r>
            <a:r>
              <a:rPr lang="en-IN" dirty="0" err="1"/>
              <a:t>fontSize</a:t>
            </a:r>
            <a:r>
              <a:rPr lang="en-IN" dirty="0"/>
              <a:t> = 32.sp</a:t>
            </a:r>
          </a:p>
          <a:p>
            <a:r>
              <a:rPr lang="en-IN" dirty="0"/>
              <a:t>    )</a:t>
            </a:r>
          </a:p>
          <a:p>
            <a:endParaRPr lang="en-IN" dirty="0"/>
          </a:p>
          <a:p>
            <a:r>
              <a:rPr lang="en-IN" dirty="0"/>
              <a:t>    Column(</a:t>
            </a:r>
          </a:p>
          <a:p>
            <a:r>
              <a:rPr lang="en-IN" dirty="0"/>
              <a:t>        </a:t>
            </a:r>
            <a:r>
              <a:rPr lang="en-IN" dirty="0" err="1"/>
              <a:t>horizontalAlignment</a:t>
            </a:r>
            <a:r>
              <a:rPr lang="en-IN" dirty="0"/>
              <a:t> = </a:t>
            </a:r>
            <a:r>
              <a:rPr lang="en-IN" dirty="0" err="1"/>
              <a:t>Alignment.CenterHorizontally</a:t>
            </a:r>
            <a:r>
              <a:rPr lang="en-IN" dirty="0"/>
              <a:t>,</a:t>
            </a:r>
          </a:p>
          <a:p>
            <a:r>
              <a:rPr lang="en-IN" dirty="0"/>
              <a:t>        </a:t>
            </a:r>
            <a:r>
              <a:rPr lang="en-IN" dirty="0" err="1"/>
              <a:t>verticalArrangement</a:t>
            </a:r>
            <a:r>
              <a:rPr lang="en-IN" dirty="0"/>
              <a:t> = </a:t>
            </a:r>
            <a:r>
              <a:rPr lang="en-IN" dirty="0" err="1"/>
              <a:t>Arrangement.Center</a:t>
            </a:r>
            <a:endParaRPr lang="en-IN" dirty="0"/>
          </a:p>
          <a:p>
            <a:r>
              <a:rPr lang="en-IN" dirty="0"/>
              <a:t>    ) {</a:t>
            </a:r>
          </a:p>
          <a:p>
            <a:r>
              <a:rPr lang="en-IN" dirty="0"/>
              <a:t>        Image(</a:t>
            </a:r>
          </a:p>
          <a:p>
            <a:r>
              <a:rPr lang="en-IN" dirty="0"/>
              <a:t>            </a:t>
            </a:r>
            <a:r>
              <a:rPr lang="en-IN" dirty="0" err="1"/>
              <a:t>painterResource</a:t>
            </a:r>
            <a:r>
              <a:rPr lang="en-IN" dirty="0"/>
              <a:t>(id = </a:t>
            </a:r>
            <a:r>
              <a:rPr lang="en-IN" dirty="0" err="1"/>
              <a:t>R.drawable.home_screen</a:t>
            </a:r>
            <a:r>
              <a:rPr lang="en-IN" dirty="0"/>
              <a:t>), </a:t>
            </a:r>
            <a:r>
              <a:rPr lang="en-IN" dirty="0" err="1"/>
              <a:t>contentDescription</a:t>
            </a:r>
            <a:r>
              <a:rPr lang="en-IN" dirty="0"/>
              <a:t> = ""</a:t>
            </a:r>
          </a:p>
          <a:p>
            <a:r>
              <a:rPr lang="en-IN" dirty="0"/>
              <a:t>        )</a:t>
            </a:r>
          </a:p>
          <a:p>
            <a:endParaRPr lang="en-IN" dirty="0"/>
          </a:p>
          <a:p>
            <a:endParaRPr lang="en-IN" dirty="0"/>
          </a:p>
          <a:p>
            <a:endParaRPr lang="en-IN" dirty="0"/>
          </a:p>
        </p:txBody>
      </p:sp>
    </p:spTree>
    <p:extLst>
      <p:ext uri="{BB962C8B-B14F-4D97-AF65-F5344CB8AC3E}">
        <p14:creationId xmlns:p14="http://schemas.microsoft.com/office/powerpoint/2010/main" val="1738782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CA894-2863-1F45-AF59-656A7F439D5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8DFC72F-BDF0-A419-CDAC-CFA861967F32}"/>
              </a:ext>
            </a:extLst>
          </p:cNvPr>
          <p:cNvSpPr>
            <a:spLocks noGrp="1"/>
          </p:cNvSpPr>
          <p:nvPr>
            <p:ph type="title"/>
          </p:nvPr>
        </p:nvSpPr>
        <p:spPr>
          <a:xfrm>
            <a:off x="914399" y="532765"/>
            <a:ext cx="4921857" cy="800404"/>
          </a:xfrm>
        </p:spPr>
        <p:txBody>
          <a:bodyPr/>
          <a:lstStyle/>
          <a:p>
            <a:r>
              <a:rPr lang="en-US" dirty="0"/>
              <a:t>Code Implementation</a:t>
            </a:r>
          </a:p>
        </p:txBody>
      </p:sp>
      <p:sp>
        <p:nvSpPr>
          <p:cNvPr id="3" name="TextBox 2">
            <a:extLst>
              <a:ext uri="{FF2B5EF4-FFF2-40B4-BE49-F238E27FC236}">
                <a16:creationId xmlns:a16="http://schemas.microsoft.com/office/drawing/2014/main" id="{3E72E31B-DB51-B502-A1EB-E02C4ADCD364}"/>
              </a:ext>
            </a:extLst>
          </p:cNvPr>
          <p:cNvSpPr txBox="1"/>
          <p:nvPr/>
        </p:nvSpPr>
        <p:spPr>
          <a:xfrm>
            <a:off x="914398" y="1333169"/>
            <a:ext cx="7528561" cy="5632311"/>
          </a:xfrm>
          <a:prstGeom prst="rect">
            <a:avLst/>
          </a:prstGeom>
          <a:noFill/>
        </p:spPr>
        <p:txBody>
          <a:bodyPr wrap="square">
            <a:spAutoFit/>
          </a:bodyPr>
          <a:lstStyle/>
          <a:p>
            <a:r>
              <a:rPr lang="en-IN" dirty="0"/>
              <a:t> Button(</a:t>
            </a:r>
            <a:r>
              <a:rPr lang="en-IN" dirty="0" err="1"/>
              <a:t>onClick</a:t>
            </a:r>
            <a:r>
              <a:rPr lang="en-IN" dirty="0"/>
              <a:t> = {</a:t>
            </a:r>
          </a:p>
          <a:p>
            <a:r>
              <a:rPr lang="en-IN" dirty="0"/>
              <a:t>            </a:t>
            </a:r>
            <a:r>
              <a:rPr lang="en-IN" dirty="0" err="1"/>
              <a:t>context.startActivity</a:t>
            </a:r>
            <a:r>
              <a:rPr lang="en-IN" dirty="0"/>
              <a:t>(</a:t>
            </a:r>
          </a:p>
          <a:p>
            <a:r>
              <a:rPr lang="en-IN" dirty="0"/>
              <a:t>                Intent(</a:t>
            </a:r>
          </a:p>
          <a:p>
            <a:r>
              <a:rPr lang="en-IN" dirty="0"/>
              <a:t>                    context,</a:t>
            </a:r>
          </a:p>
          <a:p>
            <a:r>
              <a:rPr lang="en-IN" dirty="0"/>
              <a:t>                    </a:t>
            </a:r>
            <a:r>
              <a:rPr lang="en-IN" dirty="0" err="1"/>
              <a:t>SendMailActivity</a:t>
            </a:r>
            <a:r>
              <a:rPr lang="en-IN" dirty="0"/>
              <a:t>::class.java</a:t>
            </a:r>
          </a:p>
          <a:p>
            <a:r>
              <a:rPr lang="en-IN" dirty="0"/>
              <a:t>                )</a:t>
            </a:r>
          </a:p>
          <a:p>
            <a:r>
              <a:rPr lang="en-IN" dirty="0"/>
              <a:t>            )</a:t>
            </a:r>
          </a:p>
          <a:p>
            <a:r>
              <a:rPr lang="en-IN" dirty="0"/>
              <a:t>        },</a:t>
            </a:r>
          </a:p>
          <a:p>
            <a:r>
              <a:rPr lang="en-IN" dirty="0"/>
              <a:t>            </a:t>
            </a:r>
            <a:r>
              <a:rPr lang="en-IN" dirty="0" err="1"/>
              <a:t>colors</a:t>
            </a:r>
            <a:r>
              <a:rPr lang="en-IN" dirty="0"/>
              <a:t> = </a:t>
            </a:r>
            <a:r>
              <a:rPr lang="en-IN" dirty="0" err="1"/>
              <a:t>ButtonDefaults.buttonColors</a:t>
            </a:r>
            <a:r>
              <a:rPr lang="en-IN" dirty="0"/>
              <a:t>(</a:t>
            </a:r>
            <a:r>
              <a:rPr lang="en-IN" dirty="0" err="1"/>
              <a:t>backgroundColor</a:t>
            </a:r>
            <a:r>
              <a:rPr lang="en-IN" dirty="0"/>
              <a:t> = </a:t>
            </a:r>
            <a:r>
              <a:rPr lang="en-IN" dirty="0" err="1"/>
              <a:t>Color</a:t>
            </a:r>
            <a:r>
              <a:rPr lang="en-IN" dirty="0"/>
              <a:t>(0xFFadbef4))</a:t>
            </a:r>
          </a:p>
          <a:p>
            <a:r>
              <a:rPr lang="en-IN" dirty="0"/>
              <a:t>        ) {</a:t>
            </a:r>
          </a:p>
          <a:p>
            <a:r>
              <a:rPr lang="en-IN" dirty="0"/>
              <a:t>            Text(</a:t>
            </a:r>
          </a:p>
          <a:p>
            <a:r>
              <a:rPr lang="en-IN" dirty="0"/>
              <a:t>                text = "Send Email",</a:t>
            </a:r>
          </a:p>
          <a:p>
            <a:r>
              <a:rPr lang="en-IN" dirty="0"/>
              <a:t>                modifier = </a:t>
            </a:r>
            <a:r>
              <a:rPr lang="en-IN" dirty="0" err="1"/>
              <a:t>Modifier.padding</a:t>
            </a:r>
            <a:r>
              <a:rPr lang="en-IN" dirty="0"/>
              <a:t>(10.dp),</a:t>
            </a:r>
          </a:p>
          <a:p>
            <a:r>
              <a:rPr lang="en-IN" dirty="0"/>
              <a:t>                </a:t>
            </a:r>
            <a:r>
              <a:rPr lang="en-IN" dirty="0" err="1"/>
              <a:t>color</a:t>
            </a:r>
            <a:r>
              <a:rPr lang="en-IN" dirty="0"/>
              <a:t> = </a:t>
            </a:r>
            <a:r>
              <a:rPr lang="en-IN" dirty="0" err="1"/>
              <a:t>Color.Black</a:t>
            </a:r>
            <a:r>
              <a:rPr lang="en-IN" dirty="0"/>
              <a:t>,</a:t>
            </a:r>
          </a:p>
          <a:p>
            <a:r>
              <a:rPr lang="en-IN" dirty="0"/>
              <a:t>                </a:t>
            </a:r>
            <a:r>
              <a:rPr lang="en-IN" dirty="0" err="1"/>
              <a:t>fontSize</a:t>
            </a:r>
            <a:r>
              <a:rPr lang="en-IN" dirty="0"/>
              <a:t> = 15.sp</a:t>
            </a:r>
          </a:p>
          <a:p>
            <a:r>
              <a:rPr lang="en-IN" dirty="0"/>
              <a:t>            )</a:t>
            </a:r>
          </a:p>
          <a:p>
            <a:r>
              <a:rPr lang="en-IN" dirty="0"/>
              <a:t>        }</a:t>
            </a:r>
          </a:p>
          <a:p>
            <a:endParaRPr lang="en-IN" dirty="0"/>
          </a:p>
          <a:p>
            <a:r>
              <a:rPr lang="en-IN" dirty="0"/>
              <a:t>        </a:t>
            </a:r>
          </a:p>
        </p:txBody>
      </p:sp>
    </p:spTree>
    <p:extLst>
      <p:ext uri="{BB962C8B-B14F-4D97-AF65-F5344CB8AC3E}">
        <p14:creationId xmlns:p14="http://schemas.microsoft.com/office/powerpoint/2010/main" val="1513306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783F8-F9E2-85C0-7262-442A5347AE2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02BD20B-C9F6-F29D-A7A1-DB957396B3B1}"/>
              </a:ext>
            </a:extLst>
          </p:cNvPr>
          <p:cNvSpPr>
            <a:spLocks noGrp="1"/>
          </p:cNvSpPr>
          <p:nvPr>
            <p:ph type="title"/>
          </p:nvPr>
        </p:nvSpPr>
        <p:spPr>
          <a:xfrm>
            <a:off x="914399" y="532765"/>
            <a:ext cx="4921857" cy="800404"/>
          </a:xfrm>
        </p:spPr>
        <p:txBody>
          <a:bodyPr/>
          <a:lstStyle/>
          <a:p>
            <a:r>
              <a:rPr lang="en-US" dirty="0"/>
              <a:t>Code Implementation</a:t>
            </a:r>
          </a:p>
        </p:txBody>
      </p:sp>
      <p:sp>
        <p:nvSpPr>
          <p:cNvPr id="3" name="TextBox 2">
            <a:extLst>
              <a:ext uri="{FF2B5EF4-FFF2-40B4-BE49-F238E27FC236}">
                <a16:creationId xmlns:a16="http://schemas.microsoft.com/office/drawing/2014/main" id="{C6F89DBB-FBA4-60D9-3B17-69699C172D4A}"/>
              </a:ext>
            </a:extLst>
          </p:cNvPr>
          <p:cNvSpPr txBox="1"/>
          <p:nvPr/>
        </p:nvSpPr>
        <p:spPr>
          <a:xfrm>
            <a:off x="914398" y="1333169"/>
            <a:ext cx="9921242" cy="5078313"/>
          </a:xfrm>
          <a:prstGeom prst="rect">
            <a:avLst/>
          </a:prstGeom>
          <a:noFill/>
        </p:spPr>
        <p:txBody>
          <a:bodyPr wrap="square">
            <a:spAutoFit/>
          </a:bodyPr>
          <a:lstStyle/>
          <a:p>
            <a:r>
              <a:rPr lang="en-IN" dirty="0"/>
              <a:t>Spacer(modifier = </a:t>
            </a:r>
            <a:r>
              <a:rPr lang="en-IN" dirty="0" err="1"/>
              <a:t>Modifier.height</a:t>
            </a:r>
            <a:r>
              <a:rPr lang="en-IN" dirty="0"/>
              <a:t>(20.dp))</a:t>
            </a:r>
          </a:p>
          <a:p>
            <a:r>
              <a:rPr lang="en-IN" dirty="0"/>
              <a:t>        Button(</a:t>
            </a:r>
            <a:r>
              <a:rPr lang="en-IN" dirty="0" err="1"/>
              <a:t>onClick</a:t>
            </a:r>
            <a:r>
              <a:rPr lang="en-IN" dirty="0"/>
              <a:t> = {</a:t>
            </a:r>
          </a:p>
          <a:p>
            <a:r>
              <a:rPr lang="en-IN" dirty="0"/>
              <a:t>            </a:t>
            </a:r>
            <a:r>
              <a:rPr lang="en-IN" dirty="0" err="1"/>
              <a:t>context.startActivity</a:t>
            </a:r>
            <a:r>
              <a:rPr lang="en-IN" dirty="0"/>
              <a:t>(</a:t>
            </a:r>
          </a:p>
          <a:p>
            <a:r>
              <a:rPr lang="en-IN" dirty="0"/>
              <a:t>                Intent(</a:t>
            </a:r>
          </a:p>
          <a:p>
            <a:r>
              <a:rPr lang="en-IN" dirty="0"/>
              <a:t>                    context,</a:t>
            </a:r>
          </a:p>
          <a:p>
            <a:r>
              <a:rPr lang="en-IN" dirty="0"/>
              <a:t>                    </a:t>
            </a:r>
            <a:r>
              <a:rPr lang="en-IN" dirty="0" err="1"/>
              <a:t>ViewMailActivity</a:t>
            </a:r>
            <a:r>
              <a:rPr lang="en-IN" dirty="0"/>
              <a:t>::class.java</a:t>
            </a:r>
          </a:p>
          <a:p>
            <a:r>
              <a:rPr lang="en-IN" dirty="0"/>
              <a:t>                )            )</a:t>
            </a:r>
          </a:p>
          <a:p>
            <a:r>
              <a:rPr lang="en-IN" dirty="0"/>
              <a:t>        },</a:t>
            </a:r>
          </a:p>
          <a:p>
            <a:r>
              <a:rPr lang="en-IN" dirty="0"/>
              <a:t>            </a:t>
            </a:r>
            <a:r>
              <a:rPr lang="en-IN" dirty="0" err="1"/>
              <a:t>colors</a:t>
            </a:r>
            <a:r>
              <a:rPr lang="en-IN" dirty="0"/>
              <a:t> = </a:t>
            </a:r>
            <a:r>
              <a:rPr lang="en-IN" dirty="0" err="1"/>
              <a:t>ButtonDefaults.buttonColors</a:t>
            </a:r>
            <a:r>
              <a:rPr lang="en-IN" dirty="0"/>
              <a:t>(</a:t>
            </a:r>
            <a:r>
              <a:rPr lang="en-IN" dirty="0" err="1"/>
              <a:t>backgroundColor</a:t>
            </a:r>
            <a:r>
              <a:rPr lang="en-IN" dirty="0"/>
              <a:t> = </a:t>
            </a:r>
            <a:r>
              <a:rPr lang="en-IN" dirty="0" err="1"/>
              <a:t>Color</a:t>
            </a:r>
            <a:r>
              <a:rPr lang="en-IN" dirty="0"/>
              <a:t>(0xFFadbef4))</a:t>
            </a:r>
          </a:p>
          <a:p>
            <a:r>
              <a:rPr lang="en-IN" dirty="0"/>
              <a:t>        ) {</a:t>
            </a:r>
          </a:p>
          <a:p>
            <a:r>
              <a:rPr lang="en-IN" dirty="0"/>
              <a:t>            Text(</a:t>
            </a:r>
          </a:p>
          <a:p>
            <a:r>
              <a:rPr lang="en-IN" dirty="0"/>
              <a:t>                text = "View Emails",</a:t>
            </a:r>
          </a:p>
          <a:p>
            <a:r>
              <a:rPr lang="en-IN" dirty="0"/>
              <a:t>                modifier = </a:t>
            </a:r>
            <a:r>
              <a:rPr lang="en-IN" dirty="0" err="1"/>
              <a:t>Modifier.padding</a:t>
            </a:r>
            <a:r>
              <a:rPr lang="en-IN" dirty="0"/>
              <a:t>(10.dp),</a:t>
            </a:r>
          </a:p>
          <a:p>
            <a:r>
              <a:rPr lang="en-IN" dirty="0"/>
              <a:t>                </a:t>
            </a:r>
            <a:r>
              <a:rPr lang="en-IN" dirty="0" err="1"/>
              <a:t>color</a:t>
            </a:r>
            <a:r>
              <a:rPr lang="en-IN" dirty="0"/>
              <a:t> = </a:t>
            </a:r>
            <a:r>
              <a:rPr lang="en-IN" dirty="0" err="1"/>
              <a:t>Color.Black</a:t>
            </a:r>
            <a:r>
              <a:rPr lang="en-IN" dirty="0"/>
              <a:t>,</a:t>
            </a:r>
          </a:p>
          <a:p>
            <a:r>
              <a:rPr lang="en-IN" dirty="0"/>
              <a:t>                </a:t>
            </a:r>
            <a:r>
              <a:rPr lang="en-IN" dirty="0" err="1"/>
              <a:t>fontSize</a:t>
            </a:r>
            <a:r>
              <a:rPr lang="en-IN" dirty="0"/>
              <a:t> = 15.sp</a:t>
            </a:r>
          </a:p>
          <a:p>
            <a:r>
              <a:rPr lang="en-IN" dirty="0"/>
              <a:t>            )</a:t>
            </a:r>
          </a:p>
          <a:p>
            <a:r>
              <a:rPr lang="en-IN" dirty="0"/>
              <a:t>        }    }</a:t>
            </a:r>
          </a:p>
          <a:p>
            <a:r>
              <a:rPr lang="en-IN" dirty="0"/>
              <a:t>}</a:t>
            </a:r>
          </a:p>
        </p:txBody>
      </p:sp>
    </p:spTree>
    <p:extLst>
      <p:ext uri="{BB962C8B-B14F-4D97-AF65-F5344CB8AC3E}">
        <p14:creationId xmlns:p14="http://schemas.microsoft.com/office/powerpoint/2010/main" val="2265824074"/>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F796806-D3A7-49C6-9335-B8A0B9307F8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Light sales pitch presentation</Template>
  <TotalTime>93</TotalTime>
  <Words>1730</Words>
  <Application>Microsoft Office PowerPoint</Application>
  <PresentationFormat>Widescreen</PresentationFormat>
  <Paragraphs>282</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Bodoni MT</vt:lpstr>
      <vt:lpstr>Calibri</vt:lpstr>
      <vt:lpstr>Source Sans Pro Light</vt:lpstr>
      <vt:lpstr>Times New Roman</vt:lpstr>
      <vt:lpstr>Custom</vt:lpstr>
      <vt:lpstr>Naan Mudhalvan Project Adaptive Mail: A Flexible Email Client App</vt:lpstr>
      <vt:lpstr>DESCRIPTION</vt:lpstr>
      <vt:lpstr>PowerPoint Presentation</vt:lpstr>
      <vt:lpstr>Architecture</vt:lpstr>
      <vt:lpstr>Code Implementation</vt:lpstr>
      <vt:lpstr>Code Implementation</vt:lpstr>
      <vt:lpstr>Code Implementation</vt:lpstr>
      <vt:lpstr>Code Implementation</vt:lpstr>
      <vt:lpstr>Code Implementation</vt:lpstr>
      <vt:lpstr>Code Implementation</vt:lpstr>
      <vt:lpstr>Code Implementation</vt:lpstr>
      <vt:lpstr>Code Implementation</vt:lpstr>
      <vt:lpstr>Code Implementation</vt:lpstr>
      <vt:lpstr>Code Implementation</vt:lpstr>
      <vt:lpstr>Code Implementation</vt:lpstr>
      <vt:lpstr>Code Implementation</vt:lpstr>
      <vt:lpstr>Code Implementation</vt:lpstr>
      <vt:lpstr>OUPUT</vt:lpstr>
      <vt:lpstr>OUPUT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Arthi R</dc:creator>
  <cp:lastModifiedBy>Arthi R</cp:lastModifiedBy>
  <cp:revision>1</cp:revision>
  <dcterms:created xsi:type="dcterms:W3CDTF">2024-11-14T05:28:13Z</dcterms:created>
  <dcterms:modified xsi:type="dcterms:W3CDTF">2024-11-14T08:18:32Z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