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61" r:id="rId5"/>
    <p:sldId id="260" r:id="rId6"/>
    <p:sldId id="262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05" autoAdjust="0"/>
    <p:restoredTop sz="94660"/>
  </p:normalViewPr>
  <p:slideViewPr>
    <p:cSldViewPr>
      <p:cViewPr varScale="1">
        <p:scale>
          <a:sx n="88" d="100"/>
          <a:sy n="88" d="100"/>
        </p:scale>
        <p:origin x="-111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B8E64C-0EDD-4C93-95A2-E8C52A5645D1}" type="datetimeFigureOut">
              <a:rPr lang="en-US" smtClean="0"/>
              <a:t>17-Nov-20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41BC28-5DAD-456A-ABFE-38373E61B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114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17-Nov-20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17-Nov-20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17-Nov-20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17-Nov-20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17-Nov-20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17-Nov-20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17-Nov-20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17-Nov-20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17-Nov-20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17-Nov-20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17-Nov-20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17-Nov-20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ARRAY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472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Collection of same data types with continues static memory allocation</a:t>
            </a:r>
          </a:p>
          <a:p>
            <a:endParaRPr lang="en-US" dirty="0"/>
          </a:p>
          <a:p>
            <a:r>
              <a:rPr lang="en-US" dirty="0" smtClean="0"/>
              <a:t>Syntax:</a:t>
            </a:r>
          </a:p>
          <a:p>
            <a:pPr lvl="1"/>
            <a:r>
              <a:rPr lang="en-US" dirty="0"/>
              <a:t>type </a:t>
            </a:r>
            <a:r>
              <a:rPr lang="en-US" dirty="0" err="1"/>
              <a:t>arrayName</a:t>
            </a:r>
            <a:r>
              <a:rPr lang="en-US" dirty="0"/>
              <a:t>[ </a:t>
            </a:r>
            <a:r>
              <a:rPr lang="en-US" dirty="0" err="1"/>
              <a:t>arraySize</a:t>
            </a:r>
            <a:r>
              <a:rPr lang="en-US" dirty="0"/>
              <a:t> ]; </a:t>
            </a:r>
            <a:endParaRPr lang="en-US" dirty="0" smtClean="0"/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arr</a:t>
            </a:r>
            <a:r>
              <a:rPr lang="en-US" dirty="0" smtClean="0"/>
              <a:t>[10];   //40byte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r>
              <a:rPr lang="en-US" dirty="0" smtClean="0"/>
              <a:t>Array accesses by it index/subscripted values</a:t>
            </a:r>
            <a:endParaRPr lang="en-US" dirty="0"/>
          </a:p>
          <a:p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470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Declaration and initialization</a:t>
            </a:r>
            <a:br>
              <a:rPr lang="en-US" dirty="0">
                <a:solidFill>
                  <a:srgbClr val="FF0000"/>
                </a:solidFill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638800"/>
          </a:xfrm>
        </p:spPr>
        <p:txBody>
          <a:bodyPr>
            <a:normAutofit fontScale="77500" lnSpcReduction="20000"/>
          </a:bodyPr>
          <a:lstStyle/>
          <a:p>
            <a:pPr lvl="1"/>
            <a:r>
              <a:rPr lang="en-US" sz="2900" dirty="0" smtClean="0">
                <a:solidFill>
                  <a:srgbClr val="FF0000"/>
                </a:solidFill>
              </a:rPr>
              <a:t>1D</a:t>
            </a:r>
            <a:endParaRPr lang="en-US" sz="2900" dirty="0">
              <a:solidFill>
                <a:srgbClr val="FF0000"/>
              </a:solidFill>
            </a:endParaRPr>
          </a:p>
          <a:p>
            <a:pPr lvl="2"/>
            <a:r>
              <a:rPr lang="en-US" sz="2600" dirty="0" err="1"/>
              <a:t>int</a:t>
            </a:r>
            <a:r>
              <a:rPr lang="en-US" sz="2600" dirty="0"/>
              <a:t> a[]={1,2,3</a:t>
            </a:r>
            <a:r>
              <a:rPr lang="en-US" sz="2600" dirty="0" smtClean="0"/>
              <a:t>,…};</a:t>
            </a:r>
            <a:endParaRPr lang="en-US" sz="2600" dirty="0"/>
          </a:p>
          <a:p>
            <a:pPr lvl="2"/>
            <a:r>
              <a:rPr lang="en-US" sz="2600" dirty="0" err="1"/>
              <a:t>Int</a:t>
            </a:r>
            <a:r>
              <a:rPr lang="en-US" sz="2600" dirty="0"/>
              <a:t> </a:t>
            </a:r>
            <a:r>
              <a:rPr lang="en-US" sz="2600" dirty="0" smtClean="0"/>
              <a:t>a[2]={1,2};</a:t>
            </a:r>
          </a:p>
          <a:p>
            <a:pPr lvl="2"/>
            <a:endParaRPr lang="en-US" sz="2600" dirty="0"/>
          </a:p>
          <a:p>
            <a:pPr lvl="1"/>
            <a:r>
              <a:rPr lang="en-US" sz="2900" dirty="0">
                <a:solidFill>
                  <a:srgbClr val="FF0000"/>
                </a:solidFill>
              </a:rPr>
              <a:t>2D-</a:t>
            </a:r>
            <a:r>
              <a:rPr lang="en-US" sz="2900" dirty="0" smtClean="0">
                <a:solidFill>
                  <a:srgbClr val="FF0000"/>
                </a:solidFill>
              </a:rPr>
              <a:t>&gt;</a:t>
            </a:r>
          </a:p>
          <a:p>
            <a:pPr lvl="2"/>
            <a:r>
              <a:rPr lang="en-US" sz="2600" dirty="0" err="1"/>
              <a:t>int</a:t>
            </a:r>
            <a:r>
              <a:rPr lang="en-US" sz="2600" dirty="0"/>
              <a:t> c[2][3]={{1,3,0}, {-1,5,9</a:t>
            </a:r>
            <a:r>
              <a:rPr lang="en-US" sz="2600" dirty="0" smtClean="0"/>
              <a:t>}};</a:t>
            </a:r>
          </a:p>
          <a:p>
            <a:pPr lvl="2"/>
            <a:r>
              <a:rPr lang="en-US" sz="2600" dirty="0" err="1" smtClean="0"/>
              <a:t>int</a:t>
            </a:r>
            <a:r>
              <a:rPr lang="en-US" sz="2600" dirty="0" smtClean="0"/>
              <a:t> </a:t>
            </a:r>
            <a:r>
              <a:rPr lang="en-US" sz="2600" dirty="0"/>
              <a:t>c[][3]={{1,3,0}, {-1,5,9</a:t>
            </a:r>
            <a:r>
              <a:rPr lang="en-US" sz="2600" dirty="0" smtClean="0"/>
              <a:t>}};</a:t>
            </a:r>
          </a:p>
          <a:p>
            <a:pPr lvl="2"/>
            <a:r>
              <a:rPr lang="en-US" sz="2600" dirty="0" err="1" smtClean="0"/>
              <a:t>int</a:t>
            </a:r>
            <a:r>
              <a:rPr lang="en-US" sz="2600" dirty="0" smtClean="0"/>
              <a:t> </a:t>
            </a:r>
            <a:r>
              <a:rPr lang="en-US" sz="2600" dirty="0"/>
              <a:t>c[2][3]={1,3,0,-1,5,9}; </a:t>
            </a:r>
            <a:endParaRPr lang="en-US" sz="2600" dirty="0" smtClean="0"/>
          </a:p>
          <a:p>
            <a:pPr marL="905256" lvl="2" indent="0">
              <a:buNone/>
            </a:pPr>
            <a:endParaRPr lang="en-US" sz="2600" dirty="0">
              <a:solidFill>
                <a:srgbClr val="FF0000"/>
              </a:solidFill>
            </a:endParaRPr>
          </a:p>
          <a:p>
            <a:pPr lvl="1"/>
            <a:r>
              <a:rPr lang="en-US" sz="2900" dirty="0">
                <a:solidFill>
                  <a:srgbClr val="FF0000"/>
                </a:solidFill>
              </a:rPr>
              <a:t>3D-</a:t>
            </a:r>
            <a:r>
              <a:rPr lang="en-US" sz="2900" dirty="0" smtClean="0">
                <a:solidFill>
                  <a:srgbClr val="FF0000"/>
                </a:solidFill>
              </a:rPr>
              <a:t>&gt;</a:t>
            </a:r>
          </a:p>
          <a:p>
            <a:pPr lvl="2"/>
            <a:r>
              <a:rPr lang="en-US" sz="2600" dirty="0" smtClean="0"/>
              <a:t>double </a:t>
            </a:r>
            <a:r>
              <a:rPr lang="en-US" sz="2600" dirty="0" err="1" smtClean="0"/>
              <a:t>cprogram</a:t>
            </a:r>
            <a:r>
              <a:rPr lang="en-US" sz="2600" dirty="0" smtClean="0"/>
              <a:t>[3</a:t>
            </a:r>
            <a:r>
              <a:rPr lang="en-US" sz="2600" dirty="0"/>
              <a:t>][2][4]=</a:t>
            </a:r>
            <a:br>
              <a:rPr lang="en-US" sz="2600" dirty="0"/>
            </a:br>
            <a:r>
              <a:rPr lang="en-US" sz="2600" dirty="0"/>
              <a:t>{</a:t>
            </a:r>
            <a:br>
              <a:rPr lang="en-US" sz="2600" dirty="0"/>
            </a:br>
            <a:r>
              <a:rPr lang="en-US" sz="2600" dirty="0" smtClean="0"/>
              <a:t>	{ {-</a:t>
            </a:r>
            <a:r>
              <a:rPr lang="en-US" sz="2600" dirty="0"/>
              <a:t>0.1, 0.22, 0.3, 4.3}, {2.3, 4.7, -0.9, 2} </a:t>
            </a:r>
            <a:r>
              <a:rPr lang="en-US" sz="2600" dirty="0" smtClean="0"/>
              <a:t> },</a:t>
            </a:r>
          </a:p>
          <a:p>
            <a:pPr marL="905256" lvl="2" indent="0">
              <a:buNone/>
            </a:pPr>
            <a:r>
              <a:rPr lang="en-US" sz="2600" dirty="0"/>
              <a:t/>
            </a:r>
            <a:br>
              <a:rPr lang="en-US" sz="2600" dirty="0"/>
            </a:br>
            <a:r>
              <a:rPr lang="en-US" sz="2600" dirty="0" smtClean="0"/>
              <a:t> 	{{</a:t>
            </a:r>
            <a:r>
              <a:rPr lang="en-US" sz="2600" dirty="0"/>
              <a:t>0.9, 3.6, 4.5, 4}, {1.2, 2.4, 0.22, -1} </a:t>
            </a:r>
            <a:r>
              <a:rPr lang="en-US" sz="2600" dirty="0" smtClean="0"/>
              <a:t>},</a:t>
            </a:r>
          </a:p>
          <a:p>
            <a:pPr marL="905256" lvl="2" indent="0">
              <a:buNone/>
            </a:pPr>
            <a:r>
              <a:rPr lang="en-US" sz="2600" dirty="0"/>
              <a:t/>
            </a:r>
            <a:br>
              <a:rPr lang="en-US" sz="2600" dirty="0"/>
            </a:br>
            <a:r>
              <a:rPr lang="en-US" sz="2600" dirty="0" smtClean="0"/>
              <a:t> 	{{</a:t>
            </a:r>
            <a:r>
              <a:rPr lang="en-US" sz="2600" dirty="0"/>
              <a:t>8.2, 3.12, 34.2, 0.1}, {2.1, 3.2, 4.3, -2.0} }</a:t>
            </a:r>
            <a:br>
              <a:rPr lang="en-US" sz="2600" dirty="0"/>
            </a:br>
            <a:r>
              <a:rPr lang="en-US" sz="2600" dirty="0"/>
              <a:t>}; </a:t>
            </a:r>
            <a:br>
              <a:rPr lang="en-US" sz="2600" dirty="0"/>
            </a:br>
            <a:endParaRPr lang="en-US" sz="2600" dirty="0" smtClean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100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914400"/>
          </a:xfrm>
        </p:spPr>
        <p:txBody>
          <a:bodyPr/>
          <a:lstStyle/>
          <a:p>
            <a:r>
              <a:rPr lang="en-US" dirty="0" smtClean="0"/>
              <a:t>1d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867400"/>
          </a:xfrm>
        </p:spPr>
        <p:txBody>
          <a:bodyPr>
            <a:normAutofit fontScale="62500" lnSpcReduction="20000"/>
          </a:bodyPr>
          <a:lstStyle/>
          <a:p>
            <a:pPr marL="137160" indent="0">
              <a:buNone/>
            </a:pPr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 smtClean="0"/>
              <a:t>&gt;</a:t>
            </a:r>
          </a:p>
          <a:p>
            <a:pPr marL="137160" indent="0">
              <a:buNone/>
            </a:pPr>
            <a:endParaRPr lang="en-US" dirty="0"/>
          </a:p>
          <a:p>
            <a:pPr marL="137160" indent="0">
              <a:buNone/>
            </a:pPr>
            <a:r>
              <a:rPr lang="en-US" dirty="0"/>
              <a:t>void Function(</a:t>
            </a:r>
            <a:r>
              <a:rPr lang="en-US" dirty="0" err="1"/>
              <a:t>int</a:t>
            </a:r>
            <a:r>
              <a:rPr lang="en-US" dirty="0"/>
              <a:t> c</a:t>
            </a:r>
            <a:r>
              <a:rPr lang="en-US" dirty="0" smtClean="0"/>
              <a:t>[]);</a:t>
            </a:r>
            <a:endParaRPr lang="en-US" dirty="0"/>
          </a:p>
          <a:p>
            <a:pPr marL="137160" indent="0">
              <a:buNone/>
            </a:pPr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pPr marL="137160" indent="0">
              <a:buNone/>
            </a:pPr>
            <a:r>
              <a:rPr lang="en-US" dirty="0"/>
              <a:t>{</a:t>
            </a:r>
          </a:p>
          <a:p>
            <a:pPr marL="137160" indent="0">
              <a:buNone/>
            </a:pPr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smtClean="0"/>
              <a:t>c[2],i;</a:t>
            </a:r>
            <a:endParaRPr lang="en-US" dirty="0"/>
          </a:p>
          <a:p>
            <a:pPr marL="137160" indent="0">
              <a:buNone/>
            </a:pPr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("Enter </a:t>
            </a:r>
            <a:r>
              <a:rPr lang="en-US" dirty="0" smtClean="0"/>
              <a:t>2 </a:t>
            </a:r>
            <a:r>
              <a:rPr lang="en-US" dirty="0"/>
              <a:t>numbers:\n");</a:t>
            </a:r>
          </a:p>
          <a:p>
            <a:pPr marL="137160" indent="0">
              <a:buNone/>
            </a:pPr>
            <a:r>
              <a:rPr lang="en-US" dirty="0"/>
              <a:t> </a:t>
            </a:r>
            <a:r>
              <a:rPr lang="en-US" dirty="0" smtClean="0"/>
              <a:t>   for(i=0;i&lt;2;++i)</a:t>
            </a:r>
            <a:endParaRPr lang="en-US" dirty="0"/>
          </a:p>
          <a:p>
            <a:pPr marL="137160" indent="0">
              <a:buNone/>
            </a:pPr>
            <a:r>
              <a:rPr lang="en-US" dirty="0"/>
              <a:t>        {</a:t>
            </a:r>
          </a:p>
          <a:p>
            <a:pPr marL="137160" indent="0">
              <a:buNone/>
            </a:pPr>
            <a:r>
              <a:rPr lang="en-US" dirty="0"/>
              <a:t>        	</a:t>
            </a:r>
            <a:r>
              <a:rPr lang="en-US" dirty="0" err="1"/>
              <a:t>scanf</a:t>
            </a:r>
            <a:r>
              <a:rPr lang="en-US" dirty="0"/>
              <a:t>("%</a:t>
            </a:r>
            <a:r>
              <a:rPr lang="en-US" dirty="0" err="1"/>
              <a:t>d",&amp;c</a:t>
            </a:r>
            <a:r>
              <a:rPr lang="en-US" dirty="0"/>
              <a:t>[i</a:t>
            </a:r>
            <a:r>
              <a:rPr lang="en-US" dirty="0" smtClean="0"/>
              <a:t>]);</a:t>
            </a:r>
            <a:endParaRPr lang="en-US" dirty="0"/>
          </a:p>
          <a:p>
            <a:pPr marL="137160" indent="0">
              <a:buNone/>
            </a:pPr>
            <a:r>
              <a:rPr lang="en-US" dirty="0"/>
              <a:t>        } </a:t>
            </a:r>
          </a:p>
          <a:p>
            <a:pPr marL="137160" indent="0">
              <a:buNone/>
            </a:pPr>
            <a:r>
              <a:rPr lang="en-US" dirty="0" smtClean="0"/>
              <a:t>Function(c</a:t>
            </a:r>
            <a:r>
              <a:rPr lang="en-US" dirty="0"/>
              <a:t>);</a:t>
            </a:r>
          </a:p>
          <a:p>
            <a:pPr marL="137160" indent="0">
              <a:buNone/>
            </a:pPr>
            <a:r>
              <a:rPr lang="en-US" dirty="0"/>
              <a:t>    return 0;</a:t>
            </a:r>
          </a:p>
          <a:p>
            <a:pPr marL="137160" indent="0">
              <a:buNone/>
            </a:pPr>
            <a:r>
              <a:rPr lang="en-US" dirty="0"/>
              <a:t>}</a:t>
            </a:r>
          </a:p>
          <a:p>
            <a:pPr marL="137160" indent="0">
              <a:buNone/>
            </a:pPr>
            <a:r>
              <a:rPr lang="en-US" dirty="0"/>
              <a:t>void Function(</a:t>
            </a:r>
            <a:r>
              <a:rPr lang="en-US" dirty="0" err="1"/>
              <a:t>int</a:t>
            </a:r>
            <a:r>
              <a:rPr lang="en-US" dirty="0"/>
              <a:t> c</a:t>
            </a:r>
            <a:r>
              <a:rPr lang="en-US" dirty="0" smtClean="0"/>
              <a:t>[])</a:t>
            </a:r>
            <a:endParaRPr lang="en-US" dirty="0"/>
          </a:p>
          <a:p>
            <a:pPr marL="137160" indent="0">
              <a:buNone/>
            </a:pPr>
            <a:r>
              <a:rPr lang="en-US" dirty="0"/>
              <a:t>{</a:t>
            </a:r>
          </a:p>
          <a:p>
            <a:pPr marL="137160" indent="0">
              <a:buNone/>
            </a:pPr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smtClean="0"/>
              <a:t>i;</a:t>
            </a:r>
            <a:endParaRPr lang="en-US" dirty="0"/>
          </a:p>
          <a:p>
            <a:pPr marL="137160" indent="0">
              <a:buNone/>
            </a:pPr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("Displaying:\n");</a:t>
            </a:r>
          </a:p>
          <a:p>
            <a:pPr marL="137160" indent="0">
              <a:buNone/>
            </a:pPr>
            <a:r>
              <a:rPr lang="en-US" dirty="0"/>
              <a:t>    for(i=0;i&lt;2;++i)</a:t>
            </a:r>
          </a:p>
          <a:p>
            <a:pPr marL="13716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printf</a:t>
            </a:r>
            <a:r>
              <a:rPr lang="en-US" dirty="0"/>
              <a:t>("%d\</a:t>
            </a:r>
            <a:r>
              <a:rPr lang="en-US" dirty="0" err="1"/>
              <a:t>n",c</a:t>
            </a:r>
            <a:r>
              <a:rPr lang="en-US" dirty="0"/>
              <a:t>[i</a:t>
            </a:r>
            <a:r>
              <a:rPr lang="en-US" dirty="0" smtClean="0"/>
              <a:t>]);</a:t>
            </a:r>
            <a:endParaRPr lang="en-US" dirty="0"/>
          </a:p>
          <a:p>
            <a:pPr marL="137160" indent="0">
              <a:buNone/>
            </a:pPr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6069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r>
              <a:rPr lang="en-US" dirty="0" smtClean="0"/>
              <a:t>2d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943600"/>
          </a:xfrm>
        </p:spPr>
        <p:txBody>
          <a:bodyPr>
            <a:noAutofit/>
          </a:bodyPr>
          <a:lstStyle/>
          <a:p>
            <a:pPr marL="137160" indent="0">
              <a:buNone/>
            </a:pPr>
            <a:r>
              <a:rPr lang="en-US" sz="1200" dirty="0"/>
              <a:t>#include &lt;</a:t>
            </a:r>
            <a:r>
              <a:rPr lang="en-US" sz="1200" dirty="0" err="1"/>
              <a:t>stdio.h</a:t>
            </a:r>
            <a:r>
              <a:rPr lang="en-US" sz="1200" dirty="0"/>
              <a:t>&gt;</a:t>
            </a:r>
          </a:p>
          <a:p>
            <a:pPr marL="137160" indent="0">
              <a:buNone/>
            </a:pPr>
            <a:r>
              <a:rPr lang="en-US" sz="1200" dirty="0"/>
              <a:t>void Function(</a:t>
            </a:r>
            <a:r>
              <a:rPr lang="en-US" sz="1200" dirty="0" err="1"/>
              <a:t>int</a:t>
            </a:r>
            <a:r>
              <a:rPr lang="en-US" sz="1200" dirty="0"/>
              <a:t> c[2][2]);</a:t>
            </a:r>
          </a:p>
          <a:p>
            <a:pPr marL="137160" indent="0">
              <a:buNone/>
            </a:pPr>
            <a:r>
              <a:rPr lang="en-US" sz="1200" dirty="0" err="1"/>
              <a:t>int</a:t>
            </a:r>
            <a:r>
              <a:rPr lang="en-US" sz="1200" dirty="0"/>
              <a:t> main()</a:t>
            </a:r>
          </a:p>
          <a:p>
            <a:pPr marL="137160" indent="0">
              <a:buNone/>
            </a:pPr>
            <a:r>
              <a:rPr lang="en-US" sz="1200" dirty="0"/>
              <a:t>{</a:t>
            </a:r>
          </a:p>
          <a:p>
            <a:pPr marL="137160" indent="0">
              <a:buNone/>
            </a:pPr>
            <a:r>
              <a:rPr lang="en-US" sz="1200" dirty="0"/>
              <a:t>    </a:t>
            </a:r>
            <a:r>
              <a:rPr lang="en-US" sz="1200" dirty="0" err="1"/>
              <a:t>int</a:t>
            </a:r>
            <a:r>
              <a:rPr lang="en-US" sz="1200" dirty="0"/>
              <a:t> c[2][2],</a:t>
            </a:r>
            <a:r>
              <a:rPr lang="en-US" sz="1200" dirty="0" err="1"/>
              <a:t>i,j</a:t>
            </a:r>
            <a:r>
              <a:rPr lang="en-US" sz="1200" dirty="0"/>
              <a:t>;</a:t>
            </a:r>
          </a:p>
          <a:p>
            <a:pPr marL="137160" indent="0">
              <a:buNone/>
            </a:pPr>
            <a:r>
              <a:rPr lang="en-US" sz="1200" dirty="0"/>
              <a:t>    </a:t>
            </a:r>
            <a:r>
              <a:rPr lang="en-US" sz="1200" dirty="0" err="1"/>
              <a:t>printf</a:t>
            </a:r>
            <a:r>
              <a:rPr lang="en-US" sz="1200" dirty="0"/>
              <a:t>("Enter 4 numbers:\n</a:t>
            </a:r>
            <a:r>
              <a:rPr lang="en-US" sz="1200" dirty="0" smtClean="0"/>
              <a:t>");</a:t>
            </a:r>
            <a:endParaRPr lang="en-US" sz="1200" dirty="0"/>
          </a:p>
          <a:p>
            <a:pPr marL="137160" indent="0">
              <a:buNone/>
            </a:pPr>
            <a:r>
              <a:rPr lang="en-US" sz="1200" dirty="0"/>
              <a:t>    for(i=0;i&lt;2;++i</a:t>
            </a:r>
            <a:r>
              <a:rPr lang="en-US" sz="1200" dirty="0" smtClean="0"/>
              <a:t>)    </a:t>
            </a:r>
            <a:endParaRPr lang="en-US" sz="1200" dirty="0"/>
          </a:p>
          <a:p>
            <a:pPr marL="137160" indent="0">
              <a:buNone/>
            </a:pPr>
            <a:r>
              <a:rPr lang="en-US" sz="1200" dirty="0"/>
              <a:t>    {</a:t>
            </a:r>
          </a:p>
          <a:p>
            <a:pPr marL="137160" indent="0">
              <a:buNone/>
            </a:pPr>
            <a:r>
              <a:rPr lang="en-US" sz="1200" dirty="0"/>
              <a:t>        for(j=0;j&lt;2;++j)</a:t>
            </a:r>
          </a:p>
          <a:p>
            <a:pPr marL="137160" indent="0">
              <a:buNone/>
            </a:pPr>
            <a:r>
              <a:rPr lang="en-US" sz="1200" dirty="0"/>
              <a:t>        {</a:t>
            </a:r>
          </a:p>
          <a:p>
            <a:pPr marL="137160" indent="0">
              <a:buNone/>
            </a:pPr>
            <a:r>
              <a:rPr lang="en-US" sz="1200" dirty="0"/>
              <a:t>        </a:t>
            </a:r>
            <a:r>
              <a:rPr lang="en-US" sz="1200" dirty="0" smtClean="0"/>
              <a:t>	</a:t>
            </a:r>
            <a:r>
              <a:rPr lang="en-US" sz="1200" dirty="0" err="1" smtClean="0"/>
              <a:t>scanf</a:t>
            </a:r>
            <a:r>
              <a:rPr lang="en-US" sz="1200" dirty="0"/>
              <a:t>("%</a:t>
            </a:r>
            <a:r>
              <a:rPr lang="en-US" sz="1200" dirty="0" err="1"/>
              <a:t>d",&amp;c</a:t>
            </a:r>
            <a:r>
              <a:rPr lang="en-US" sz="1200" dirty="0"/>
              <a:t>[i][j]);</a:t>
            </a:r>
          </a:p>
          <a:p>
            <a:pPr marL="137160" indent="0">
              <a:buNone/>
            </a:pPr>
            <a:r>
              <a:rPr lang="en-US" sz="1200" dirty="0"/>
              <a:t>        } </a:t>
            </a:r>
          </a:p>
          <a:p>
            <a:pPr marL="137160" indent="0">
              <a:buNone/>
            </a:pPr>
            <a:r>
              <a:rPr lang="en-US" sz="1200" dirty="0"/>
              <a:t>    }</a:t>
            </a:r>
          </a:p>
          <a:p>
            <a:pPr marL="137160" indent="0">
              <a:buNone/>
            </a:pPr>
            <a:r>
              <a:rPr lang="en-US" sz="1200" dirty="0"/>
              <a:t>    Function(c);</a:t>
            </a:r>
          </a:p>
          <a:p>
            <a:pPr marL="137160" indent="0">
              <a:buNone/>
            </a:pPr>
            <a:r>
              <a:rPr lang="en-US" sz="1200" dirty="0"/>
              <a:t>    return 0;</a:t>
            </a:r>
          </a:p>
          <a:p>
            <a:pPr marL="137160" indent="0">
              <a:buNone/>
            </a:pPr>
            <a:r>
              <a:rPr lang="en-US" sz="1200" dirty="0"/>
              <a:t>}</a:t>
            </a:r>
          </a:p>
          <a:p>
            <a:pPr marL="137160" indent="0">
              <a:buNone/>
            </a:pPr>
            <a:r>
              <a:rPr lang="en-US" sz="1200" dirty="0"/>
              <a:t>void Function(</a:t>
            </a:r>
            <a:r>
              <a:rPr lang="en-US" sz="1200" dirty="0" err="1"/>
              <a:t>int</a:t>
            </a:r>
            <a:r>
              <a:rPr lang="en-US" sz="1200" dirty="0"/>
              <a:t> c[][2])</a:t>
            </a:r>
          </a:p>
          <a:p>
            <a:pPr marL="137160" indent="0">
              <a:buNone/>
            </a:pPr>
            <a:r>
              <a:rPr lang="en-US" sz="1200" dirty="0"/>
              <a:t>{</a:t>
            </a:r>
          </a:p>
          <a:p>
            <a:pPr marL="137160" indent="0">
              <a:buNone/>
            </a:pPr>
            <a:r>
              <a:rPr lang="en-US" sz="1200" dirty="0"/>
              <a:t>    </a:t>
            </a:r>
            <a:r>
              <a:rPr lang="en-US" sz="1200" dirty="0" err="1"/>
              <a:t>int</a:t>
            </a:r>
            <a:r>
              <a:rPr lang="en-US" sz="1200" dirty="0"/>
              <a:t> </a:t>
            </a:r>
            <a:r>
              <a:rPr lang="en-US" sz="1200" dirty="0" err="1"/>
              <a:t>i,j</a:t>
            </a:r>
            <a:r>
              <a:rPr lang="en-US" sz="1200" dirty="0"/>
              <a:t>;</a:t>
            </a:r>
          </a:p>
          <a:p>
            <a:pPr marL="137160" indent="0">
              <a:buNone/>
            </a:pPr>
            <a:r>
              <a:rPr lang="en-US" sz="1200" dirty="0"/>
              <a:t>    </a:t>
            </a:r>
            <a:r>
              <a:rPr lang="en-US" sz="1200" dirty="0" err="1"/>
              <a:t>printf</a:t>
            </a:r>
            <a:r>
              <a:rPr lang="en-US" sz="1200" dirty="0"/>
              <a:t>("Displaying:\n");</a:t>
            </a:r>
          </a:p>
          <a:p>
            <a:pPr marL="137160" indent="0">
              <a:buNone/>
            </a:pPr>
            <a:r>
              <a:rPr lang="en-US" sz="1200" dirty="0"/>
              <a:t>    for(i=0;i&lt;2;++i)</a:t>
            </a:r>
          </a:p>
          <a:p>
            <a:pPr marL="137160" indent="0">
              <a:buNone/>
            </a:pPr>
            <a:r>
              <a:rPr lang="en-US" sz="1200" dirty="0"/>
              <a:t>        for(j=0;j&lt;2;++j)</a:t>
            </a:r>
          </a:p>
          <a:p>
            <a:pPr marL="137160" indent="0">
              <a:buNone/>
            </a:pPr>
            <a:r>
              <a:rPr lang="en-US" sz="1200" dirty="0"/>
              <a:t>            </a:t>
            </a:r>
            <a:r>
              <a:rPr lang="en-US" sz="1200" dirty="0" err="1"/>
              <a:t>printf</a:t>
            </a:r>
            <a:r>
              <a:rPr lang="en-US" sz="1200" dirty="0"/>
              <a:t>("%d\</a:t>
            </a:r>
            <a:r>
              <a:rPr lang="en-US" sz="1200" dirty="0" err="1"/>
              <a:t>n",c</a:t>
            </a:r>
            <a:r>
              <a:rPr lang="en-US" sz="1200" dirty="0"/>
              <a:t>[i][j]);</a:t>
            </a:r>
          </a:p>
          <a:p>
            <a:pPr marL="137160" indent="0">
              <a:buNone/>
            </a:pPr>
            <a:r>
              <a:rPr lang="en-US" sz="1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16392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r>
              <a:rPr lang="en-US" dirty="0"/>
              <a:t>3</a:t>
            </a:r>
            <a:r>
              <a:rPr lang="en-US" dirty="0" smtClean="0"/>
              <a:t>d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791200"/>
          </a:xfrm>
        </p:spPr>
        <p:txBody>
          <a:bodyPr>
            <a:noAutofit/>
          </a:bodyPr>
          <a:lstStyle/>
          <a:p>
            <a:pPr marL="137160" indent="0">
              <a:buNone/>
            </a:pPr>
            <a:r>
              <a:rPr lang="en-US" sz="1200" dirty="0"/>
              <a:t>#include &lt;</a:t>
            </a:r>
            <a:r>
              <a:rPr lang="en-US" sz="1200" dirty="0" err="1"/>
              <a:t>stdio.h</a:t>
            </a:r>
            <a:r>
              <a:rPr lang="en-US" sz="1200" dirty="0"/>
              <a:t>&gt;</a:t>
            </a:r>
          </a:p>
          <a:p>
            <a:pPr marL="137160" indent="0">
              <a:buNone/>
            </a:pPr>
            <a:r>
              <a:rPr lang="en-US" sz="1200" dirty="0"/>
              <a:t>void Function(</a:t>
            </a:r>
            <a:r>
              <a:rPr lang="en-US" sz="1200" dirty="0" err="1"/>
              <a:t>int</a:t>
            </a:r>
            <a:r>
              <a:rPr lang="en-US" sz="1200" dirty="0"/>
              <a:t> c[2][2][2]);</a:t>
            </a:r>
          </a:p>
          <a:p>
            <a:pPr marL="137160" indent="0">
              <a:buNone/>
            </a:pPr>
            <a:r>
              <a:rPr lang="en-US" sz="1200" dirty="0" err="1"/>
              <a:t>int</a:t>
            </a:r>
            <a:r>
              <a:rPr lang="en-US" sz="1200" dirty="0"/>
              <a:t> main()</a:t>
            </a:r>
          </a:p>
          <a:p>
            <a:pPr marL="137160" indent="0">
              <a:buNone/>
            </a:pPr>
            <a:r>
              <a:rPr lang="en-US" sz="1200" dirty="0"/>
              <a:t>{</a:t>
            </a:r>
          </a:p>
          <a:p>
            <a:pPr marL="137160" indent="0">
              <a:buNone/>
            </a:pPr>
            <a:r>
              <a:rPr lang="en-US" sz="1200" dirty="0"/>
              <a:t>    </a:t>
            </a:r>
            <a:r>
              <a:rPr lang="en-US" sz="1200" dirty="0" err="1"/>
              <a:t>int</a:t>
            </a:r>
            <a:r>
              <a:rPr lang="en-US" sz="1200" dirty="0"/>
              <a:t> c[2][2][2],</a:t>
            </a:r>
            <a:r>
              <a:rPr lang="en-US" sz="1200" dirty="0" err="1"/>
              <a:t>i,j,k</a:t>
            </a:r>
            <a:r>
              <a:rPr lang="en-US" sz="1200" dirty="0" smtClean="0"/>
              <a:t>;    </a:t>
            </a:r>
            <a:r>
              <a:rPr lang="en-US" sz="1200" dirty="0" err="1"/>
              <a:t>printf</a:t>
            </a:r>
            <a:r>
              <a:rPr lang="en-US" sz="1200" dirty="0"/>
              <a:t>("Enter  numbers:\n");</a:t>
            </a:r>
          </a:p>
          <a:p>
            <a:pPr marL="137160" indent="0">
              <a:buNone/>
            </a:pPr>
            <a:r>
              <a:rPr lang="en-US" sz="1200" dirty="0"/>
              <a:t>    for(i=0;i&lt;2;++i)   //</a:t>
            </a:r>
            <a:r>
              <a:rPr lang="en-US" sz="1200" dirty="0" err="1"/>
              <a:t>no.of</a:t>
            </a:r>
            <a:r>
              <a:rPr lang="en-US" sz="1200" dirty="0"/>
              <a:t> array </a:t>
            </a:r>
          </a:p>
          <a:p>
            <a:pPr marL="137160" indent="0">
              <a:buNone/>
            </a:pPr>
            <a:r>
              <a:rPr lang="en-US" sz="1200" dirty="0"/>
              <a:t>     for(j=0;j&lt;2;++j)  //</a:t>
            </a:r>
            <a:r>
              <a:rPr lang="en-US" sz="1200" dirty="0" err="1"/>
              <a:t>no.of</a:t>
            </a:r>
            <a:r>
              <a:rPr lang="en-US" sz="1200" dirty="0"/>
              <a:t> row</a:t>
            </a:r>
          </a:p>
          <a:p>
            <a:pPr marL="137160" indent="0">
              <a:buNone/>
            </a:pPr>
            <a:r>
              <a:rPr lang="en-US" sz="1200" dirty="0"/>
              <a:t>	  for(k=0;k&lt;2;++k)  //</a:t>
            </a:r>
            <a:r>
              <a:rPr lang="en-US" sz="1200" dirty="0" err="1"/>
              <a:t>no.of</a:t>
            </a:r>
            <a:r>
              <a:rPr lang="en-US" sz="1200" dirty="0"/>
              <a:t> column</a:t>
            </a:r>
          </a:p>
          <a:p>
            <a:pPr marL="137160" indent="0">
              <a:buNone/>
            </a:pPr>
            <a:r>
              <a:rPr lang="en-US" sz="1200" dirty="0"/>
              <a:t>	       </a:t>
            </a:r>
            <a:r>
              <a:rPr lang="en-US" sz="1200" dirty="0" err="1"/>
              <a:t>scanf</a:t>
            </a:r>
            <a:r>
              <a:rPr lang="en-US" sz="1200" dirty="0"/>
              <a:t>("%</a:t>
            </a:r>
            <a:r>
              <a:rPr lang="en-US" sz="1200" dirty="0" err="1"/>
              <a:t>d",&amp;c</a:t>
            </a:r>
            <a:r>
              <a:rPr lang="en-US" sz="1200" dirty="0"/>
              <a:t>[i][j][k]);</a:t>
            </a:r>
          </a:p>
          <a:p>
            <a:pPr marL="137160" indent="0">
              <a:buNone/>
            </a:pPr>
            <a:r>
              <a:rPr lang="en-US" sz="1200" dirty="0" smtClean="0"/>
              <a:t>  Function(c</a:t>
            </a:r>
            <a:r>
              <a:rPr lang="en-US" sz="1200" dirty="0"/>
              <a:t>);</a:t>
            </a:r>
          </a:p>
          <a:p>
            <a:pPr marL="137160" indent="0">
              <a:buNone/>
            </a:pPr>
            <a:r>
              <a:rPr lang="en-US" sz="1200" dirty="0"/>
              <a:t>    return 0;</a:t>
            </a:r>
          </a:p>
          <a:p>
            <a:pPr marL="137160" indent="0">
              <a:buNone/>
            </a:pPr>
            <a:r>
              <a:rPr lang="en-US" sz="1200" dirty="0"/>
              <a:t>}</a:t>
            </a:r>
          </a:p>
          <a:p>
            <a:pPr marL="137160" indent="0">
              <a:buNone/>
            </a:pPr>
            <a:r>
              <a:rPr lang="en-US" sz="1200" dirty="0"/>
              <a:t>void Function(</a:t>
            </a:r>
            <a:r>
              <a:rPr lang="en-US" sz="1200" dirty="0" err="1"/>
              <a:t>int</a:t>
            </a:r>
            <a:r>
              <a:rPr lang="en-US" sz="1200" dirty="0"/>
              <a:t> c[][2][2])</a:t>
            </a:r>
          </a:p>
          <a:p>
            <a:pPr marL="137160" indent="0">
              <a:buNone/>
            </a:pPr>
            <a:r>
              <a:rPr lang="en-US" sz="1200" dirty="0"/>
              <a:t>{</a:t>
            </a:r>
          </a:p>
          <a:p>
            <a:pPr marL="137160" indent="0">
              <a:buNone/>
            </a:pPr>
            <a:r>
              <a:rPr lang="en-US" sz="1200" dirty="0"/>
              <a:t>    </a:t>
            </a:r>
            <a:r>
              <a:rPr lang="en-US" sz="1200" dirty="0" err="1"/>
              <a:t>int</a:t>
            </a:r>
            <a:r>
              <a:rPr lang="en-US" sz="1200" dirty="0"/>
              <a:t> </a:t>
            </a:r>
            <a:r>
              <a:rPr lang="en-US" sz="1200" dirty="0" err="1"/>
              <a:t>i,j,k</a:t>
            </a:r>
            <a:r>
              <a:rPr lang="en-US" sz="1200" dirty="0" smtClean="0"/>
              <a:t>;    </a:t>
            </a:r>
            <a:r>
              <a:rPr lang="en-US" sz="1200" dirty="0" err="1"/>
              <a:t>printf</a:t>
            </a:r>
            <a:r>
              <a:rPr lang="en-US" sz="1200" dirty="0"/>
              <a:t>("Displaying:\n");</a:t>
            </a:r>
          </a:p>
          <a:p>
            <a:pPr marL="137160" indent="0">
              <a:buNone/>
            </a:pPr>
            <a:r>
              <a:rPr lang="en-US" sz="1200" dirty="0"/>
              <a:t>    for(i=0;i&lt;2;++i)//</a:t>
            </a:r>
            <a:r>
              <a:rPr lang="en-US" sz="1200" dirty="0" err="1"/>
              <a:t>no.of</a:t>
            </a:r>
            <a:r>
              <a:rPr lang="en-US" sz="1200" dirty="0"/>
              <a:t> </a:t>
            </a:r>
            <a:r>
              <a:rPr lang="en-US" sz="1200" dirty="0" smtClean="0"/>
              <a:t>array</a:t>
            </a:r>
          </a:p>
          <a:p>
            <a:pPr marL="137160" indent="0">
              <a:buNone/>
            </a:pPr>
            <a:r>
              <a:rPr lang="en-US" sz="1200" dirty="0" smtClean="0"/>
              <a:t>     {</a:t>
            </a:r>
            <a:r>
              <a:rPr lang="en-US" sz="1200" dirty="0"/>
              <a:t>	</a:t>
            </a:r>
          </a:p>
          <a:p>
            <a:pPr marL="137160" indent="0">
              <a:buNone/>
            </a:pPr>
            <a:r>
              <a:rPr lang="en-US" sz="1200" dirty="0"/>
              <a:t>        for(j=0;j&lt;2;++j)//</a:t>
            </a:r>
            <a:r>
              <a:rPr lang="en-US" sz="1200" dirty="0" err="1"/>
              <a:t>no.of</a:t>
            </a:r>
            <a:r>
              <a:rPr lang="en-US" sz="1200" dirty="0"/>
              <a:t> </a:t>
            </a:r>
            <a:r>
              <a:rPr lang="en-US" sz="1200" dirty="0" smtClean="0"/>
              <a:t>row</a:t>
            </a:r>
          </a:p>
          <a:p>
            <a:pPr marL="137160" indent="0">
              <a:buNone/>
            </a:pPr>
            <a:r>
              <a:rPr lang="en-US" sz="1200" dirty="0"/>
              <a:t> </a:t>
            </a:r>
            <a:r>
              <a:rPr lang="en-US" sz="1200" dirty="0" smtClean="0"/>
              <a:t>        {</a:t>
            </a:r>
            <a:r>
              <a:rPr lang="en-US" sz="1200" dirty="0"/>
              <a:t>				</a:t>
            </a:r>
          </a:p>
          <a:p>
            <a:pPr marL="137160" indent="0">
              <a:buNone/>
            </a:pPr>
            <a:r>
              <a:rPr lang="en-US" sz="1200" dirty="0"/>
              <a:t>          for(k=0;k&lt;2;++k)//</a:t>
            </a:r>
            <a:r>
              <a:rPr lang="en-US" sz="1200" dirty="0" err="1"/>
              <a:t>no.of</a:t>
            </a:r>
            <a:r>
              <a:rPr lang="en-US" sz="1200" dirty="0"/>
              <a:t> </a:t>
            </a:r>
            <a:r>
              <a:rPr lang="en-US" sz="1200" dirty="0" smtClean="0"/>
              <a:t>column</a:t>
            </a:r>
            <a:r>
              <a:rPr lang="en-US" sz="1200" dirty="0"/>
              <a:t>	</a:t>
            </a:r>
            <a:endParaRPr lang="en-US" sz="1200" dirty="0" smtClean="0"/>
          </a:p>
          <a:p>
            <a:pPr marL="137160" indent="0">
              <a:buNone/>
            </a:pPr>
            <a:r>
              <a:rPr lang="en-US" sz="1200" dirty="0"/>
              <a:t>	</a:t>
            </a:r>
            <a:r>
              <a:rPr lang="en-US" sz="1200" dirty="0" smtClean="0"/>
              <a:t> {</a:t>
            </a:r>
            <a:r>
              <a:rPr lang="en-US" sz="1200" dirty="0"/>
              <a:t>	</a:t>
            </a:r>
          </a:p>
          <a:p>
            <a:pPr marL="137160" indent="0">
              <a:buNone/>
            </a:pPr>
            <a:r>
              <a:rPr lang="en-US" sz="1200" dirty="0"/>
              <a:t>	</a:t>
            </a:r>
            <a:r>
              <a:rPr lang="en-US" sz="1200" dirty="0" err="1" smtClean="0"/>
              <a:t>printf</a:t>
            </a:r>
            <a:r>
              <a:rPr lang="en-US" sz="1200" dirty="0"/>
              <a:t>("%d </a:t>
            </a:r>
            <a:r>
              <a:rPr lang="en-US" sz="1200" dirty="0" smtClean="0"/>
              <a:t> ",</a:t>
            </a:r>
            <a:r>
              <a:rPr lang="en-US" sz="1200" dirty="0"/>
              <a:t>c[i][j][k]);</a:t>
            </a:r>
          </a:p>
          <a:p>
            <a:pPr marL="137160" indent="0">
              <a:buNone/>
            </a:pPr>
            <a:r>
              <a:rPr lang="en-US" sz="1200" dirty="0"/>
              <a:t>	</a:t>
            </a:r>
            <a:r>
              <a:rPr lang="en-US" sz="1200" dirty="0" smtClean="0"/>
              <a:t>}</a:t>
            </a:r>
            <a:r>
              <a:rPr lang="en-US" sz="1200" dirty="0"/>
              <a:t> </a:t>
            </a:r>
            <a:r>
              <a:rPr lang="en-US" sz="1200" dirty="0" err="1"/>
              <a:t>printf</a:t>
            </a:r>
            <a:r>
              <a:rPr lang="en-US" sz="1200" dirty="0"/>
              <a:t>("\n</a:t>
            </a:r>
            <a:r>
              <a:rPr lang="en-US" sz="1200" dirty="0" smtClean="0"/>
              <a:t>");</a:t>
            </a:r>
            <a:endParaRPr lang="en-US" sz="1200" dirty="0"/>
          </a:p>
          <a:p>
            <a:pPr marL="137160" indent="0">
              <a:buNone/>
            </a:pPr>
            <a:r>
              <a:rPr lang="en-US" sz="1200" dirty="0" smtClean="0"/>
              <a:t>          } </a:t>
            </a:r>
            <a:r>
              <a:rPr lang="en-US" sz="1200" dirty="0" err="1"/>
              <a:t>printf</a:t>
            </a:r>
            <a:r>
              <a:rPr lang="en-US" sz="1200" dirty="0"/>
              <a:t>("\n");</a:t>
            </a:r>
          </a:p>
          <a:p>
            <a:pPr marL="137160" indent="0">
              <a:buNone/>
            </a:pPr>
            <a:r>
              <a:rPr lang="en-US" sz="1200" dirty="0" smtClean="0"/>
              <a:t>     }        </a:t>
            </a:r>
          </a:p>
          <a:p>
            <a:pPr marL="137160" indent="0">
              <a:buNone/>
            </a:pPr>
            <a:r>
              <a:rPr lang="en-US" sz="1200" dirty="0" smtClean="0"/>
              <a:t>}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483958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Sum of number</a:t>
            </a:r>
          </a:p>
          <a:p>
            <a:r>
              <a:rPr lang="en-US" dirty="0" smtClean="0"/>
              <a:t>Max number in array</a:t>
            </a:r>
          </a:p>
          <a:p>
            <a:r>
              <a:rPr lang="en-US" dirty="0" smtClean="0"/>
              <a:t>Min number in array</a:t>
            </a:r>
          </a:p>
          <a:p>
            <a:r>
              <a:rPr lang="en-US" dirty="0" smtClean="0"/>
              <a:t>Ascending and descending </a:t>
            </a:r>
            <a:r>
              <a:rPr lang="en-US" dirty="0" smtClean="0"/>
              <a:t>sorting</a:t>
            </a:r>
          </a:p>
          <a:p>
            <a:r>
              <a:rPr lang="en-US" dirty="0" smtClean="0"/>
              <a:t>Bubble sort</a:t>
            </a:r>
          </a:p>
          <a:p>
            <a:r>
              <a:rPr lang="en-US" dirty="0" smtClean="0"/>
              <a:t>Insertion sort</a:t>
            </a:r>
            <a:endParaRPr lang="en-US" dirty="0" smtClean="0"/>
          </a:p>
          <a:p>
            <a:r>
              <a:rPr lang="en-US" dirty="0" smtClean="0"/>
              <a:t>Stack</a:t>
            </a:r>
          </a:p>
          <a:p>
            <a:r>
              <a:rPr lang="en-US" dirty="0" smtClean="0"/>
              <a:t>queue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5851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2538</TotalTime>
  <Words>239</Words>
  <Application>Microsoft Office PowerPoint</Application>
  <PresentationFormat>On-screen Show (4:3)</PresentationFormat>
  <Paragraphs>106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Apex</vt:lpstr>
      <vt:lpstr>ARRAY</vt:lpstr>
      <vt:lpstr>Array</vt:lpstr>
      <vt:lpstr>Declaration and initialization </vt:lpstr>
      <vt:lpstr>1d array</vt:lpstr>
      <vt:lpstr>2d array</vt:lpstr>
      <vt:lpstr>3d array</vt:lpstr>
      <vt:lpstr>task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 program</dc:title>
  <dc:creator>Cibi_Aze</dc:creator>
  <cp:lastModifiedBy>Cibi_Aze</cp:lastModifiedBy>
  <cp:revision>214</cp:revision>
  <dcterms:created xsi:type="dcterms:W3CDTF">2006-08-16T00:00:00Z</dcterms:created>
  <dcterms:modified xsi:type="dcterms:W3CDTF">2020-11-17T05:55:37Z</dcterms:modified>
</cp:coreProperties>
</file>