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</a:p>
          <a:p>
            <a:r>
              <a:rPr lang="en-US" dirty="0" err="1" smtClean="0"/>
              <a:t>Atm</a:t>
            </a:r>
            <a:r>
              <a:rPr lang="en-US" dirty="0" smtClean="0"/>
              <a:t> balance</a:t>
            </a:r>
          </a:p>
          <a:p>
            <a:r>
              <a:rPr lang="en-US" dirty="0" smtClean="0"/>
              <a:t>Currency check -&gt;5000rs(</a:t>
            </a:r>
            <a:r>
              <a:rPr lang="en-US" dirty="0" err="1" smtClean="0"/>
              <a:t>no.of</a:t>
            </a:r>
            <a:r>
              <a:rPr lang="en-US" dirty="0" smtClean="0"/>
              <a:t> 2000,no.of 500,no.of 100)</a:t>
            </a:r>
          </a:p>
          <a:p>
            <a:r>
              <a:rPr lang="en-US" dirty="0" smtClean="0"/>
              <a:t>Sum of numbers </a:t>
            </a:r>
            <a:r>
              <a:rPr lang="en-US" smtClean="0"/>
              <a:t>using recursion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Block of code that perform specific task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Syntax: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function name(arguments)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Statements;</a:t>
            </a:r>
          </a:p>
          <a:p>
            <a:pPr marL="13716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Function declaration and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();  //function declaration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Void main()  //called function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();  //calling function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()  //function definition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585216" lvl="1" indent="0">
              <a:buNone/>
            </a:pPr>
            <a:r>
              <a:rPr lang="en-US" dirty="0" smtClean="0"/>
              <a:t>Statement;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6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 - build in/standard library/predefine and user define function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User define function types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arg</a:t>
            </a:r>
            <a:r>
              <a:rPr lang="en-US" dirty="0" smtClean="0"/>
              <a:t> with return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arg</a:t>
            </a:r>
            <a:r>
              <a:rPr lang="en-US" dirty="0" smtClean="0"/>
              <a:t> without return</a:t>
            </a:r>
          </a:p>
          <a:p>
            <a:r>
              <a:rPr lang="en-US" dirty="0"/>
              <a:t>With </a:t>
            </a:r>
            <a:r>
              <a:rPr lang="en-US" dirty="0" err="1"/>
              <a:t>arg</a:t>
            </a:r>
            <a:r>
              <a:rPr lang="en-US" dirty="0"/>
              <a:t> with return</a:t>
            </a:r>
          </a:p>
          <a:p>
            <a:r>
              <a:rPr lang="en-US" dirty="0"/>
              <a:t>With </a:t>
            </a:r>
            <a:r>
              <a:rPr lang="en-US" dirty="0" err="1"/>
              <a:t>arg</a:t>
            </a:r>
            <a:r>
              <a:rPr lang="en-US" dirty="0"/>
              <a:t> without return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Actual argument </a:t>
            </a:r>
            <a:r>
              <a:rPr lang="en-US" sz="3200" dirty="0" err="1" smtClean="0"/>
              <a:t>vs</a:t>
            </a:r>
            <a:r>
              <a:rPr lang="en-US" sz="3200" dirty="0" smtClean="0"/>
              <a:t> formal argument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  //formal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 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);  //actual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,int</a:t>
            </a:r>
            <a:r>
              <a:rPr lang="en-US" dirty="0" smtClean="0"/>
              <a:t> y)  //formal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585216" lvl="1" indent="0">
              <a:buNone/>
            </a:pPr>
            <a:r>
              <a:rPr lang="en-US" dirty="0"/>
              <a:t>Statement;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 inside function is recursion</a:t>
            </a:r>
          </a:p>
          <a:p>
            <a:r>
              <a:rPr lang="en-US" dirty="0" smtClean="0"/>
              <a:t>It used to simplify code size and to do complex program in a simple way</a:t>
            </a:r>
          </a:p>
          <a:p>
            <a:r>
              <a:rPr lang="en-US" dirty="0" smtClean="0"/>
              <a:t>Disadvantage is more stack frame create and reduce execution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377439" cy="4591277"/>
          </a:xfrm>
        </p:spPr>
      </p:pic>
    </p:spTree>
    <p:extLst>
      <p:ext uri="{BB962C8B-B14F-4D97-AF65-F5344CB8AC3E}">
        <p14:creationId xmlns:p14="http://schemas.microsoft.com/office/powerpoint/2010/main" val="90429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b=1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a=10</a:t>
            </a:r>
          </a:p>
          <a:p>
            <a:pPr marL="585216" lvl="1" indent="0">
              <a:buNone/>
            </a:pPr>
            <a:r>
              <a:rPr lang="en-US" dirty="0" smtClean="0"/>
              <a:t>Return a;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*);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b=1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(&amp;b);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*a) {</a:t>
            </a:r>
            <a:endParaRPr lang="en-US" dirty="0"/>
          </a:p>
          <a:p>
            <a:pPr marL="585216" lvl="1" indent="0">
              <a:buNone/>
            </a:pPr>
            <a:r>
              <a:rPr lang="en-US" dirty="0"/>
              <a:t>*</a:t>
            </a:r>
            <a:r>
              <a:rPr lang="en-US" dirty="0" smtClean="0"/>
              <a:t>a=10</a:t>
            </a:r>
          </a:p>
          <a:p>
            <a:pPr marL="585216" lvl="1" indent="0">
              <a:buNone/>
            </a:pPr>
            <a:r>
              <a:rPr lang="en-US" dirty="0" smtClean="0"/>
              <a:t>Return a;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1602</TotalTime>
  <Words>155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Functions</vt:lpstr>
      <vt:lpstr>function</vt:lpstr>
      <vt:lpstr>Function declaration and definition</vt:lpstr>
      <vt:lpstr>Function types </vt:lpstr>
      <vt:lpstr>Actual argument vs formal argument</vt:lpstr>
      <vt:lpstr>Recursion function</vt:lpstr>
      <vt:lpstr>Recursion flow</vt:lpstr>
      <vt:lpstr>Call by value vs call by reference</vt:lpstr>
      <vt:lpstr>call by reference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120</cp:revision>
  <dcterms:created xsi:type="dcterms:W3CDTF">2006-08-16T00:00:00Z</dcterms:created>
  <dcterms:modified xsi:type="dcterms:W3CDTF">2020-11-07T10:22:24Z</dcterms:modified>
</cp:coreProperties>
</file>