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2" r:id="rId6"/>
    <p:sldId id="263" r:id="rId7"/>
    <p:sldId id="273" r:id="rId8"/>
    <p:sldId id="274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100" d="100"/>
          <a:sy n="100" d="100"/>
        </p:scale>
        <p:origin x="-7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07-Nov-20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Difference between ++*p, *p++ and *++p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b="1" dirty="0">
                <a:solidFill>
                  <a:srgbClr val="FF0000"/>
                </a:solidFill>
              </a:rPr>
              <a:t>C program using expression ++*p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marL="137160" indent="0">
              <a:buNone/>
            </a:pPr>
            <a:endParaRPr lang="en-US" b="1" dirty="0"/>
          </a:p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{100,200,300,400,500};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*p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++*p</a:t>
            </a:r>
            <a:r>
              <a:rPr lang="en-US" dirty="0" smtClean="0"/>
              <a:t>;  //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[0] = %d, </a:t>
            </a:r>
            <a:r>
              <a:rPr lang="en-US" dirty="0" err="1"/>
              <a:t>arr</a:t>
            </a:r>
            <a:r>
              <a:rPr lang="en-US" dirty="0"/>
              <a:t>[1] = %d, *p = %d", </a:t>
            </a:r>
            <a:r>
              <a:rPr lang="en-US" dirty="0" err="1"/>
              <a:t>arr</a:t>
            </a:r>
            <a:r>
              <a:rPr lang="en-US" dirty="0"/>
              <a:t>[0], </a:t>
            </a:r>
            <a:r>
              <a:rPr lang="en-US" dirty="0" err="1"/>
              <a:t>arr</a:t>
            </a:r>
            <a:r>
              <a:rPr lang="en-US" dirty="0"/>
              <a:t>[1], *p);</a:t>
            </a:r>
          </a:p>
          <a:p>
            <a:pPr marL="457200" lvl="1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/>
              </a:rPr>
              <a:t>C program using expression *p++ 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{100,200,300,400,500};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*p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*p</a:t>
            </a:r>
            <a:r>
              <a:rPr lang="en-US" dirty="0" smtClean="0"/>
              <a:t>++;  //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[0] = %d, </a:t>
            </a:r>
            <a:r>
              <a:rPr lang="en-US" dirty="0" err="1"/>
              <a:t>arr</a:t>
            </a:r>
            <a:r>
              <a:rPr lang="en-US" dirty="0"/>
              <a:t>[1] = %d, *p = %d", </a:t>
            </a:r>
            <a:r>
              <a:rPr lang="en-US" dirty="0" err="1"/>
              <a:t>arr</a:t>
            </a:r>
            <a:r>
              <a:rPr lang="en-US" dirty="0"/>
              <a:t>[0], </a:t>
            </a:r>
            <a:r>
              <a:rPr lang="en-US" dirty="0" err="1"/>
              <a:t>arr</a:t>
            </a:r>
            <a:r>
              <a:rPr lang="en-US" dirty="0"/>
              <a:t>[1], *p);</a:t>
            </a:r>
          </a:p>
          <a:p>
            <a:pPr marL="457200" lvl="1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/>
              </a:rPr>
              <a:t>C program using expression *++p 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7091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{100,200,300,400,500};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*p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*++p</a:t>
            </a:r>
            <a:r>
              <a:rPr lang="en-US" dirty="0" smtClean="0"/>
              <a:t>;   //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[0] = %d, </a:t>
            </a:r>
            <a:r>
              <a:rPr lang="en-US" dirty="0" err="1"/>
              <a:t>arr</a:t>
            </a:r>
            <a:r>
              <a:rPr lang="en-US" dirty="0"/>
              <a:t>[1] = %d, *p = %d", </a:t>
            </a:r>
            <a:r>
              <a:rPr lang="en-US" dirty="0" err="1"/>
              <a:t>arr</a:t>
            </a:r>
            <a:r>
              <a:rPr lang="en-US" dirty="0"/>
              <a:t>[0], </a:t>
            </a:r>
            <a:r>
              <a:rPr lang="en-US" dirty="0" err="1"/>
              <a:t>arr</a:t>
            </a:r>
            <a:r>
              <a:rPr lang="en-US" dirty="0"/>
              <a:t>[1], *p);</a:t>
            </a:r>
          </a:p>
          <a:p>
            <a:pPr marL="457200" lvl="1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 smtClean="0"/>
              <a:t>&gt;</a:t>
            </a:r>
          </a:p>
          <a:p>
            <a:pPr marL="13716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457200" lvl="1" indent="0">
              <a:buNone/>
            </a:pPr>
            <a:r>
              <a:rPr lang="en-US" sz="2000" dirty="0" smtClean="0"/>
              <a:t>char </a:t>
            </a:r>
            <a:r>
              <a:rPr lang="en-US" sz="2000" dirty="0"/>
              <a:t>*a = "hello";  </a:t>
            </a:r>
            <a:r>
              <a:rPr lang="en-US" sz="2000" dirty="0" smtClean="0"/>
              <a:t>    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("%s\</a:t>
            </a:r>
            <a:r>
              <a:rPr lang="en-US" sz="2000" dirty="0" err="1"/>
              <a:t>n</a:t>
            </a:r>
            <a:r>
              <a:rPr lang="en-US" sz="2000" dirty="0" err="1" smtClean="0"/>
              <a:t>",a</a:t>
            </a:r>
            <a:r>
              <a:rPr lang="en-US" sz="2000" dirty="0"/>
              <a:t>);     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return 0</a:t>
            </a:r>
            <a:r>
              <a:rPr lang="en-US" sz="2000" dirty="0" smtClean="0"/>
              <a:t>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707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715000"/>
          </a:xfrm>
        </p:spPr>
        <p:txBody>
          <a:bodyPr>
            <a:normAutofit fontScale="77500" lnSpcReduction="20000"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 a = "</a:t>
            </a:r>
            <a:r>
              <a:rPr lang="en-US" dirty="0" err="1"/>
              <a:t>hai</a:t>
            </a:r>
            <a:r>
              <a:rPr lang="en-US" dirty="0"/>
              <a:t>";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a[0]= 'b';   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("%c\</a:t>
            </a:r>
            <a:r>
              <a:rPr lang="en-US" dirty="0" err="1"/>
              <a:t>n",a</a:t>
            </a:r>
            <a:r>
              <a:rPr lang="en-US" dirty="0"/>
              <a:t>[0]);      </a:t>
            </a:r>
            <a:r>
              <a:rPr lang="en-US" dirty="0" smtClean="0"/>
              <a:t>//char out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return 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   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 a = "</a:t>
            </a:r>
            <a:r>
              <a:rPr lang="en-US" dirty="0" err="1"/>
              <a:t>hai</a:t>
            </a:r>
            <a:r>
              <a:rPr lang="en-US" dirty="0"/>
              <a:t>";   </a:t>
            </a:r>
          </a:p>
          <a:p>
            <a:pPr marL="457200" lvl="1" indent="0">
              <a:buNone/>
            </a:pPr>
            <a:r>
              <a:rPr lang="en-US" dirty="0"/>
              <a:t> a[0]= 'b';        </a:t>
            </a:r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 smtClean="0"/>
              <a:t>("%s\</a:t>
            </a:r>
            <a:r>
              <a:rPr lang="en-US" dirty="0" err="1" smtClean="0"/>
              <a:t>n</a:t>
            </a:r>
            <a:r>
              <a:rPr lang="en-US" dirty="0" err="1"/>
              <a:t>",</a:t>
            </a:r>
            <a:r>
              <a:rPr lang="en-US" dirty="0" err="1" smtClean="0"/>
              <a:t>a</a:t>
            </a:r>
            <a:r>
              <a:rPr lang="en-US" dirty="0" smtClean="0"/>
              <a:t>);      //string out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return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95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562600"/>
          </a:xfrm>
        </p:spPr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13716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int</a:t>
            </a:r>
            <a:r>
              <a:rPr lang="en-US" dirty="0" smtClean="0"/>
              <a:t> array</a:t>
            </a:r>
            <a:endParaRPr lang="en-US" dirty="0"/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   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 a[] </a:t>
            </a:r>
            <a:r>
              <a:rPr lang="en-US" dirty="0"/>
              <a:t>= </a:t>
            </a:r>
            <a:r>
              <a:rPr lang="en-US" dirty="0" smtClean="0"/>
              <a:t>{‘</a:t>
            </a:r>
            <a:r>
              <a:rPr lang="en-US" dirty="0" err="1" smtClean="0"/>
              <a:t>h’,’e’,’l’,’l’,’o</a:t>
            </a:r>
            <a:r>
              <a:rPr lang="en-US" dirty="0" smtClean="0"/>
              <a:t>’};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a[0]= 'b';        </a:t>
            </a:r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("%c\</a:t>
            </a:r>
            <a:r>
              <a:rPr lang="en-US" dirty="0" err="1"/>
              <a:t>n",a</a:t>
            </a:r>
            <a:r>
              <a:rPr lang="en-US" dirty="0"/>
              <a:t>[0]);      </a:t>
            </a:r>
            <a:r>
              <a:rPr lang="en-US" dirty="0" smtClean="0"/>
              <a:t>//char out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return 0;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//char array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    </a:t>
            </a:r>
          </a:p>
          <a:p>
            <a:pPr marL="457200" lvl="1" indent="0">
              <a:buNone/>
            </a:pPr>
            <a:r>
              <a:rPr lang="en-US" dirty="0" smtClean="0"/>
              <a:t>char </a:t>
            </a:r>
            <a:r>
              <a:rPr lang="en-US" dirty="0"/>
              <a:t>a[] = </a:t>
            </a:r>
            <a:r>
              <a:rPr lang="en-US" dirty="0" smtClean="0"/>
              <a:t>“hello”;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a[0]= 'b';        </a:t>
            </a:r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 smtClean="0"/>
              <a:t>("%s\</a:t>
            </a:r>
            <a:r>
              <a:rPr lang="en-US" dirty="0" err="1" smtClean="0"/>
              <a:t>n</a:t>
            </a:r>
            <a:r>
              <a:rPr lang="en-US" dirty="0" err="1"/>
              <a:t>",</a:t>
            </a:r>
            <a:r>
              <a:rPr lang="en-US" dirty="0" err="1" smtClean="0"/>
              <a:t>a</a:t>
            </a:r>
            <a:r>
              <a:rPr lang="en-US" dirty="0" smtClean="0"/>
              <a:t>);    //string   out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return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2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Ptr</a:t>
            </a:r>
            <a:r>
              <a:rPr lang="en-US" dirty="0" smtClean="0"/>
              <a:t> to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/>
              <a:t>#define ARRAY_SIZE </a:t>
            </a:r>
            <a:r>
              <a:rPr lang="en-US" dirty="0" smtClean="0"/>
              <a:t>5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[ARRAY_SIZE] = {1,2,3,4,5};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i = 0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// Pointer to an array of integers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(*</a:t>
            </a:r>
            <a:r>
              <a:rPr lang="en-US" dirty="0" err="1"/>
              <a:t>ptr</a:t>
            </a:r>
            <a:r>
              <a:rPr lang="en-US" dirty="0"/>
              <a:t>)[ARRAY_SIZE];</a:t>
            </a:r>
          </a:p>
          <a:p>
            <a:pPr marL="457200" lvl="1" indent="0">
              <a:buNone/>
            </a:pPr>
            <a:r>
              <a:rPr lang="en-US" dirty="0"/>
              <a:t>// Points to the whole array arr.</a:t>
            </a:r>
          </a:p>
          <a:p>
            <a:pPr marL="457200" lvl="1" indent="0">
              <a:buNone/>
            </a:pPr>
            <a:r>
              <a:rPr lang="en-US" dirty="0" err="1"/>
              <a:t>ptr</a:t>
            </a:r>
            <a:r>
              <a:rPr lang="en-US" dirty="0"/>
              <a:t> = &amp;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for</a:t>
            </a:r>
            <a:r>
              <a:rPr lang="en-US" dirty="0"/>
              <a:t>(i=0; i&lt; ARRAY_SIZE ; ++i)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 </a:t>
            </a:r>
            <a:r>
              <a:rPr lang="en-US" dirty="0" err="1"/>
              <a:t>arr</a:t>
            </a:r>
            <a:r>
              <a:rPr lang="en-US" dirty="0"/>
              <a:t>[%d] = %d\</a:t>
            </a:r>
            <a:r>
              <a:rPr lang="en-US" dirty="0" err="1"/>
              <a:t>n",i</a:t>
            </a:r>
            <a:r>
              <a:rPr lang="en-US" dirty="0"/>
              <a:t>,(*</a:t>
            </a:r>
            <a:r>
              <a:rPr lang="en-US" dirty="0" err="1"/>
              <a:t>ptr</a:t>
            </a:r>
            <a:r>
              <a:rPr lang="en-US" dirty="0"/>
              <a:t>)[i]);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49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b = 20;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c = 30;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i = 0;</a:t>
            </a:r>
          </a:p>
          <a:p>
            <a:pPr marL="137160" indent="0">
              <a:buNone/>
            </a:pPr>
            <a:r>
              <a:rPr lang="en-US" dirty="0"/>
              <a:t>// Creating an array of integer pointers</a:t>
            </a:r>
          </a:p>
          <a:p>
            <a:pPr marL="137160" indent="0">
              <a:buNone/>
            </a:pPr>
            <a:r>
              <a:rPr lang="en-US" dirty="0"/>
              <a:t>// and initializing it with integer variables address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arr</a:t>
            </a:r>
            <a:r>
              <a:rPr lang="en-US" dirty="0"/>
              <a:t>[3] = {&amp;</a:t>
            </a:r>
            <a:r>
              <a:rPr lang="en-US" dirty="0" err="1"/>
              <a:t>a,&amp;b,&amp;c</a:t>
            </a:r>
            <a:r>
              <a:rPr lang="en-US" dirty="0"/>
              <a:t>};</a:t>
            </a:r>
          </a:p>
          <a:p>
            <a:pPr marL="137160" indent="0">
              <a:buNone/>
            </a:pPr>
            <a:r>
              <a:rPr lang="en-US" dirty="0"/>
              <a:t>// printing values using pointer</a:t>
            </a:r>
          </a:p>
          <a:p>
            <a:pPr marL="137160" indent="0">
              <a:buNone/>
            </a:pPr>
            <a:r>
              <a:rPr lang="en-US" b="1" dirty="0"/>
              <a:t>for</a:t>
            </a:r>
            <a:r>
              <a:rPr lang="en-US" dirty="0"/>
              <a:t> (i = 0; i &lt; 3; ++i)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 err="1"/>
              <a:t>printf</a:t>
            </a:r>
            <a:r>
              <a:rPr lang="en-US" dirty="0"/>
              <a:t>("Value of </a:t>
            </a:r>
            <a:r>
              <a:rPr lang="en-US" dirty="0" err="1"/>
              <a:t>arr</a:t>
            </a:r>
            <a:r>
              <a:rPr lang="en-US" dirty="0"/>
              <a:t>[%d] = %d\n", i, *</a:t>
            </a:r>
            <a:r>
              <a:rPr lang="en-US" dirty="0" err="1"/>
              <a:t>arr</a:t>
            </a:r>
            <a:r>
              <a:rPr lang="en-US" dirty="0"/>
              <a:t>[i]);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7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fragmentation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256164" cy="3297237"/>
          </a:xfrm>
        </p:spPr>
      </p:pic>
    </p:spTree>
    <p:extLst>
      <p:ext uri="{BB962C8B-B14F-4D97-AF65-F5344CB8AC3E}">
        <p14:creationId xmlns:p14="http://schemas.microsoft.com/office/powerpoint/2010/main" val="1609714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near </a:t>
            </a:r>
            <a:r>
              <a:rPr lang="en-US" dirty="0" err="1" smtClean="0"/>
              <a:t>ptr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70" y="1600200"/>
            <a:ext cx="7265660" cy="4708525"/>
          </a:xfrm>
        </p:spPr>
      </p:pic>
    </p:spTree>
    <p:extLst>
      <p:ext uri="{BB962C8B-B14F-4D97-AF65-F5344CB8AC3E}">
        <p14:creationId xmlns:p14="http://schemas.microsoft.com/office/powerpoint/2010/main" val="427004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Pointer is variable  used to store address of variable</a:t>
            </a:r>
          </a:p>
          <a:p>
            <a:pPr marL="137160" indent="0">
              <a:buNone/>
            </a:pPr>
            <a:r>
              <a:rPr lang="en-US" dirty="0" err="1" smtClean="0"/>
              <a:t>e.g</a:t>
            </a:r>
            <a:r>
              <a:rPr lang="en-US" dirty="0" smtClean="0"/>
              <a:t>  	</a:t>
            </a:r>
            <a:r>
              <a:rPr lang="en-US" dirty="0" err="1" smtClean="0"/>
              <a:t>int</a:t>
            </a:r>
            <a:r>
              <a:rPr lang="en-US" dirty="0" smtClean="0"/>
              <a:t> a=5;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*b=(</a:t>
            </a:r>
            <a:r>
              <a:rPr lang="en-US" dirty="0" err="1" smtClean="0"/>
              <a:t>int</a:t>
            </a:r>
            <a:r>
              <a:rPr lang="en-US" dirty="0" smtClean="0"/>
              <a:t>*)&amp;a; //</a:t>
            </a:r>
            <a:r>
              <a:rPr lang="en-US" dirty="0" err="1" smtClean="0"/>
              <a:t>ptr</a:t>
            </a:r>
            <a:r>
              <a:rPr lang="en-US" dirty="0" smtClean="0"/>
              <a:t> typecast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Double pointer:</a:t>
            </a:r>
          </a:p>
          <a:p>
            <a:pPr marL="137160" indent="0">
              <a:buNone/>
            </a:pPr>
            <a:r>
              <a:rPr lang="en-US" dirty="0" smtClean="0"/>
              <a:t>Store address of another pointer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**c =&amp;b;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 </a:t>
            </a:r>
            <a:r>
              <a:rPr lang="en-US" dirty="0" err="1" smtClean="0"/>
              <a:t>dimention</a:t>
            </a:r>
            <a:r>
              <a:rPr lang="en-US" dirty="0" smtClean="0"/>
              <a:t> array using </a:t>
            </a:r>
            <a:r>
              <a:rPr lang="en-US" dirty="0" err="1" smtClean="0"/>
              <a:t>ptr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191000"/>
            <a:ext cx="5741412" cy="243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43000"/>
            <a:ext cx="48387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9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400"/>
            <a:ext cx="6160293" cy="4106862"/>
          </a:xfrm>
        </p:spPr>
      </p:pic>
    </p:spTree>
    <p:extLst>
      <p:ext uri="{BB962C8B-B14F-4D97-AF65-F5344CB8AC3E}">
        <p14:creationId xmlns:p14="http://schemas.microsoft.com/office/powerpoint/2010/main" val="306840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 smtClean="0"/>
              <a:t>&gt;</a:t>
            </a:r>
          </a:p>
          <a:p>
            <a:pPr marL="13716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a=10;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int</a:t>
            </a:r>
            <a:r>
              <a:rPr lang="en-US" sz="2400" dirty="0"/>
              <a:t> *b=&amp;a;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int</a:t>
            </a:r>
            <a:r>
              <a:rPr lang="en-US" sz="2400" dirty="0"/>
              <a:t> **c=&amp;b;  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printf</a:t>
            </a:r>
            <a:r>
              <a:rPr lang="en-US" sz="2400" dirty="0"/>
              <a:t>("%d\n",*b);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printf</a:t>
            </a:r>
            <a:r>
              <a:rPr lang="en-US" sz="2400" dirty="0"/>
              <a:t>("%d\</a:t>
            </a:r>
            <a:r>
              <a:rPr lang="en-US" sz="2400" dirty="0" err="1"/>
              <a:t>n</a:t>
            </a:r>
            <a:r>
              <a:rPr lang="en-US" sz="2400" dirty="0" err="1" smtClean="0"/>
              <a:t>",c</a:t>
            </a:r>
            <a:r>
              <a:rPr lang="en-US" sz="2400" dirty="0" smtClean="0"/>
              <a:t>);     // </a:t>
            </a:r>
            <a:r>
              <a:rPr lang="en-US" sz="2400" dirty="0" err="1" smtClean="0"/>
              <a:t>addr</a:t>
            </a:r>
            <a:r>
              <a:rPr lang="en-US" sz="2400" dirty="0" smtClean="0"/>
              <a:t> of b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("%d\n",*c);   </a:t>
            </a:r>
            <a:r>
              <a:rPr lang="en-US" sz="2400" dirty="0"/>
              <a:t>// </a:t>
            </a:r>
            <a:r>
              <a:rPr lang="en-US" sz="2400" dirty="0" smtClean="0"/>
              <a:t>b value </a:t>
            </a:r>
            <a:r>
              <a:rPr lang="en-US" sz="2400" dirty="0"/>
              <a:t>- </a:t>
            </a:r>
            <a:r>
              <a:rPr lang="en-US" sz="2400" dirty="0" err="1"/>
              <a:t>addr</a:t>
            </a:r>
            <a:r>
              <a:rPr lang="en-US" sz="2400" dirty="0"/>
              <a:t> of a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printf</a:t>
            </a:r>
            <a:r>
              <a:rPr lang="en-US" sz="2400" dirty="0"/>
              <a:t>("%d\n",**c);    </a:t>
            </a:r>
            <a:r>
              <a:rPr lang="en-US" sz="2400" dirty="0" smtClean="0"/>
              <a:t>//a value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 return </a:t>
            </a:r>
            <a:r>
              <a:rPr lang="en-US" sz="2400" dirty="0"/>
              <a:t>0</a:t>
            </a:r>
            <a:r>
              <a:rPr lang="en-US" sz="2400" dirty="0" smtClean="0"/>
              <a:t>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66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</a:p>
          <a:p>
            <a:r>
              <a:rPr lang="en-US" dirty="0" smtClean="0"/>
              <a:t>Dangling</a:t>
            </a:r>
          </a:p>
          <a:p>
            <a:r>
              <a:rPr lang="en-US" dirty="0" smtClean="0"/>
              <a:t>wild</a:t>
            </a:r>
          </a:p>
          <a:p>
            <a:r>
              <a:rPr lang="en-US" dirty="0" smtClean="0"/>
              <a:t>Void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err="1" smtClean="0"/>
              <a:t>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Pointer?</a:t>
            </a:r>
          </a:p>
          <a:p>
            <a:r>
              <a:rPr lang="en-US" dirty="0" smtClean="0"/>
              <a:t>Double pointer?</a:t>
            </a:r>
          </a:p>
          <a:p>
            <a:r>
              <a:rPr lang="en-US" dirty="0" smtClean="0"/>
              <a:t>Call by value </a:t>
            </a:r>
            <a:r>
              <a:rPr lang="en-US" dirty="0" err="1" smtClean="0"/>
              <a:t>vs</a:t>
            </a:r>
            <a:r>
              <a:rPr lang="en-US" dirty="0" smtClean="0"/>
              <a:t> call by reference. </a:t>
            </a:r>
            <a:r>
              <a:rPr lang="en-US" dirty="0" err="1" smtClean="0"/>
              <a:t>e.g</a:t>
            </a:r>
            <a:endParaRPr lang="en-US" dirty="0" smtClean="0"/>
          </a:p>
          <a:p>
            <a:r>
              <a:rPr lang="en-US" dirty="0" smtClean="0"/>
              <a:t>Pointer types?</a:t>
            </a:r>
          </a:p>
          <a:p>
            <a:r>
              <a:rPr lang="en-US" dirty="0" smtClean="0"/>
              <a:t>Null </a:t>
            </a:r>
            <a:r>
              <a:rPr lang="en-US" dirty="0" err="1" smtClean="0"/>
              <a:t>ptr</a:t>
            </a:r>
            <a:endParaRPr lang="en-US" dirty="0" smtClean="0"/>
          </a:p>
          <a:p>
            <a:r>
              <a:rPr lang="en-US" dirty="0" smtClean="0"/>
              <a:t>Wild </a:t>
            </a:r>
            <a:r>
              <a:rPr lang="en-US" dirty="0" err="1" smtClean="0"/>
              <a:t>ptr</a:t>
            </a:r>
            <a:endParaRPr lang="en-US" dirty="0" smtClean="0"/>
          </a:p>
          <a:p>
            <a:r>
              <a:rPr lang="en-US" dirty="0"/>
              <a:t>Dangling </a:t>
            </a:r>
            <a:r>
              <a:rPr lang="en-US" dirty="0" err="1" smtClean="0"/>
              <a:t>ptr</a:t>
            </a:r>
            <a:endParaRPr lang="en-US" dirty="0" smtClean="0"/>
          </a:p>
          <a:p>
            <a:r>
              <a:rPr lang="en-US" dirty="0"/>
              <a:t>How to avoid dangling 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How to avoid wild </a:t>
            </a:r>
            <a:r>
              <a:rPr lang="en-US" dirty="0" err="1"/>
              <a:t>ptr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ptr</a:t>
            </a:r>
            <a:r>
              <a:rPr lang="en-US" dirty="0" smtClean="0"/>
              <a:t>             </a:t>
            </a:r>
          </a:p>
          <a:p>
            <a:r>
              <a:rPr lang="en-US" dirty="0" smtClean="0"/>
              <a:t>Generic pointer</a:t>
            </a:r>
          </a:p>
          <a:p>
            <a:r>
              <a:rPr lang="en-US" dirty="0" smtClean="0"/>
              <a:t>Size of void </a:t>
            </a:r>
            <a:r>
              <a:rPr lang="en-US" dirty="0" err="1" smtClean="0"/>
              <a:t>ptr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Near pointer</a:t>
            </a:r>
          </a:p>
          <a:p>
            <a:r>
              <a:rPr lang="en-US" dirty="0" smtClean="0"/>
              <a:t>Far pointer</a:t>
            </a:r>
          </a:p>
          <a:p>
            <a:r>
              <a:rPr lang="en-US" dirty="0" smtClean="0"/>
              <a:t>Huge pointer             </a:t>
            </a:r>
          </a:p>
          <a:p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 smtClean="0"/>
              <a:t>memory allocation</a:t>
            </a:r>
            <a:r>
              <a:rPr lang="en-US" dirty="0" smtClean="0"/>
              <a:t>? types ? Explanation</a:t>
            </a:r>
          </a:p>
          <a:p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calloc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realloc</a:t>
            </a:r>
            <a:r>
              <a:rPr lang="en-US" dirty="0"/>
              <a:t> used</a:t>
            </a:r>
          </a:p>
          <a:p>
            <a:r>
              <a:rPr lang="en-US" dirty="0"/>
              <a:t>Use of 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47500" lnSpcReduction="20000"/>
          </a:bodyPr>
          <a:lstStyle/>
          <a:p>
            <a:endParaRPr lang="en-US" sz="2600" dirty="0"/>
          </a:p>
          <a:p>
            <a:r>
              <a:rPr lang="en-US" sz="2600" dirty="0"/>
              <a:t>Static </a:t>
            </a:r>
            <a:r>
              <a:rPr lang="en-US" sz="2600" dirty="0" err="1"/>
              <a:t>vs</a:t>
            </a:r>
            <a:r>
              <a:rPr lang="en-US" sz="2600" dirty="0"/>
              <a:t> dynamic </a:t>
            </a:r>
            <a:r>
              <a:rPr lang="en-US" sz="2600" dirty="0" err="1"/>
              <a:t>mem</a:t>
            </a:r>
            <a:r>
              <a:rPr lang="en-US" sz="2600" dirty="0"/>
              <a:t> </a:t>
            </a:r>
            <a:r>
              <a:rPr lang="en-US" sz="2600" dirty="0" smtClean="0"/>
              <a:t>allocation </a:t>
            </a:r>
            <a:endParaRPr lang="en-US" sz="2600" dirty="0"/>
          </a:p>
          <a:p>
            <a:r>
              <a:rPr lang="en-US" sz="2600" dirty="0"/>
              <a:t>Memory </a:t>
            </a:r>
            <a:r>
              <a:rPr lang="en-US" sz="2600" dirty="0" smtClean="0"/>
              <a:t>leak  </a:t>
            </a:r>
          </a:p>
          <a:p>
            <a:endParaRPr lang="en-US" sz="2600" dirty="0"/>
          </a:p>
          <a:p>
            <a:r>
              <a:rPr lang="en-US" sz="2600" dirty="0"/>
              <a:t>Stack </a:t>
            </a:r>
            <a:r>
              <a:rPr lang="en-US" sz="2600" dirty="0" err="1" smtClean="0"/>
              <a:t>overflow.e.g</a:t>
            </a:r>
            <a:r>
              <a:rPr lang="en-US" sz="2600" dirty="0" smtClean="0"/>
              <a:t>  </a:t>
            </a:r>
            <a:r>
              <a:rPr lang="en-US" sz="2600" dirty="0" err="1" smtClean="0"/>
              <a:t>int</a:t>
            </a:r>
            <a:r>
              <a:rPr lang="en-US" sz="2600" dirty="0" smtClean="0"/>
              <a:t> a[5];    //20byte a[5]=10;</a:t>
            </a:r>
            <a:endParaRPr lang="en-US" sz="2600" dirty="0"/>
          </a:p>
          <a:p>
            <a:r>
              <a:rPr lang="en-US" sz="2600" dirty="0"/>
              <a:t>Heap </a:t>
            </a:r>
            <a:r>
              <a:rPr lang="en-US" sz="2600" dirty="0" err="1" smtClean="0"/>
              <a:t>overflow.e.g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Core dump</a:t>
            </a:r>
          </a:p>
          <a:p>
            <a:r>
              <a:rPr lang="en-US" sz="2600" dirty="0" smtClean="0"/>
              <a:t>Segmentation fault</a:t>
            </a:r>
          </a:p>
          <a:p>
            <a:endParaRPr lang="en-US" sz="2600" dirty="0"/>
          </a:p>
          <a:p>
            <a:r>
              <a:rPr lang="en-US" sz="2600" dirty="0"/>
              <a:t>Function </a:t>
            </a:r>
            <a:r>
              <a:rPr lang="en-US" sz="2600" dirty="0" err="1" smtClean="0"/>
              <a:t>ptr</a:t>
            </a:r>
            <a:endParaRPr lang="en-US" sz="2600" dirty="0" smtClean="0"/>
          </a:p>
          <a:p>
            <a:r>
              <a:rPr lang="en-US" sz="2600" dirty="0" smtClean="0"/>
              <a:t>How </a:t>
            </a:r>
            <a:r>
              <a:rPr lang="en-US" sz="2600" dirty="0"/>
              <a:t>to enable dynamic </a:t>
            </a:r>
            <a:r>
              <a:rPr lang="en-US" sz="2600" dirty="0" err="1"/>
              <a:t>mem</a:t>
            </a:r>
            <a:r>
              <a:rPr lang="en-US" sz="2600" dirty="0"/>
              <a:t> allocation in </a:t>
            </a:r>
            <a:r>
              <a:rPr lang="en-US" sz="2600" dirty="0" smtClean="0"/>
              <a:t>c</a:t>
            </a:r>
          </a:p>
          <a:p>
            <a:r>
              <a:rPr lang="en-US" sz="2600" dirty="0"/>
              <a:t>Size of </a:t>
            </a:r>
            <a:r>
              <a:rPr lang="en-US" sz="2600" dirty="0" err="1"/>
              <a:t>ptr</a:t>
            </a:r>
            <a:r>
              <a:rPr lang="en-US" sz="2600" dirty="0"/>
              <a:t> in 32bit and </a:t>
            </a:r>
            <a:r>
              <a:rPr lang="en-US" sz="2600" dirty="0" smtClean="0"/>
              <a:t>64bit</a:t>
            </a:r>
          </a:p>
          <a:p>
            <a:r>
              <a:rPr lang="en-US" sz="2600" dirty="0"/>
              <a:t>Char </a:t>
            </a:r>
            <a:r>
              <a:rPr lang="en-US" sz="2600" dirty="0" err="1"/>
              <a:t>ptr</a:t>
            </a:r>
            <a:r>
              <a:rPr lang="en-US" sz="2600" dirty="0"/>
              <a:t> </a:t>
            </a:r>
            <a:r>
              <a:rPr lang="en-US" sz="2600" dirty="0" err="1"/>
              <a:t>vs</a:t>
            </a:r>
            <a:r>
              <a:rPr lang="en-US" sz="2600" dirty="0"/>
              <a:t> 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 smtClean="0"/>
              <a:t>ptr</a:t>
            </a:r>
            <a:endParaRPr lang="en-US" sz="2600" dirty="0" smtClean="0"/>
          </a:p>
          <a:p>
            <a:r>
              <a:rPr lang="en-US" sz="2600" dirty="0"/>
              <a:t>How dereference structure </a:t>
            </a:r>
            <a:r>
              <a:rPr lang="en-US" sz="2600" dirty="0" err="1"/>
              <a:t>ptr</a:t>
            </a:r>
            <a:r>
              <a:rPr lang="en-US" sz="2600" dirty="0"/>
              <a:t> </a:t>
            </a:r>
            <a:r>
              <a:rPr lang="en-US" sz="2600" dirty="0" smtClean="0"/>
              <a:t>      .    </a:t>
            </a:r>
            <a:r>
              <a:rPr lang="en-US" sz="2600" dirty="0" err="1" smtClean="0"/>
              <a:t>ptr</a:t>
            </a:r>
            <a:r>
              <a:rPr lang="en-US" sz="2600" dirty="0" smtClean="0"/>
              <a:t>-&gt;</a:t>
            </a:r>
            <a:r>
              <a:rPr lang="en-US" sz="2600" dirty="0" err="1" smtClean="0"/>
              <a:t>mem</a:t>
            </a:r>
            <a:r>
              <a:rPr lang="en-US" sz="2600" dirty="0" smtClean="0"/>
              <a:t>     </a:t>
            </a:r>
            <a:r>
              <a:rPr lang="en-US" sz="2600" dirty="0" smtClean="0">
                <a:solidFill>
                  <a:srgbClr val="FFFF00"/>
                </a:solidFill>
              </a:rPr>
              <a:t>(*</a:t>
            </a:r>
            <a:r>
              <a:rPr lang="en-US" sz="2600" dirty="0" err="1" smtClean="0">
                <a:solidFill>
                  <a:srgbClr val="FFFF00"/>
                </a:solidFill>
              </a:rPr>
              <a:t>ptr</a:t>
            </a:r>
            <a:r>
              <a:rPr lang="en-US" sz="2600" dirty="0" smtClean="0">
                <a:solidFill>
                  <a:srgbClr val="FFFF00"/>
                </a:solidFill>
              </a:rPr>
              <a:t>).</a:t>
            </a:r>
            <a:r>
              <a:rPr lang="en-US" sz="2600" dirty="0" err="1" smtClean="0">
                <a:solidFill>
                  <a:srgbClr val="FFFF00"/>
                </a:solidFill>
              </a:rPr>
              <a:t>mem</a:t>
            </a:r>
            <a:r>
              <a:rPr lang="en-US" sz="2600" dirty="0" smtClean="0"/>
              <a:t>   .-&gt;</a:t>
            </a:r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r>
              <a:rPr lang="en-US" sz="2600" dirty="0" err="1" smtClean="0"/>
              <a:t>Ptr</a:t>
            </a:r>
            <a:r>
              <a:rPr lang="en-US" sz="2600" dirty="0" smtClean="0"/>
              <a:t> </a:t>
            </a:r>
            <a:r>
              <a:rPr lang="en-US" sz="2600" dirty="0" smtClean="0"/>
              <a:t>to array </a:t>
            </a:r>
            <a:r>
              <a:rPr lang="en-US" sz="2600" dirty="0" err="1" smtClean="0"/>
              <a:t>vs</a:t>
            </a:r>
            <a:r>
              <a:rPr lang="en-US" sz="2600" dirty="0" smtClean="0"/>
              <a:t> </a:t>
            </a:r>
            <a:r>
              <a:rPr lang="en-US" sz="2600" dirty="0" err="1" smtClean="0"/>
              <a:t>arry</a:t>
            </a:r>
            <a:r>
              <a:rPr lang="en-US" sz="2600" dirty="0" smtClean="0"/>
              <a:t> </a:t>
            </a:r>
            <a:r>
              <a:rPr lang="en-US" sz="2600" dirty="0" err="1" smtClean="0"/>
              <a:t>ptr</a:t>
            </a:r>
            <a:endParaRPr lang="en-US" sz="2600" dirty="0" smtClean="0"/>
          </a:p>
          <a:p>
            <a:r>
              <a:rPr lang="en-US" sz="2600" dirty="0" err="1"/>
              <a:t>Ptr</a:t>
            </a:r>
            <a:r>
              <a:rPr lang="en-US" sz="2600" dirty="0"/>
              <a:t> </a:t>
            </a:r>
            <a:r>
              <a:rPr lang="en-US" sz="2600" dirty="0" err="1"/>
              <a:t>vs</a:t>
            </a:r>
            <a:r>
              <a:rPr lang="en-US" sz="2600" dirty="0"/>
              <a:t> </a:t>
            </a:r>
            <a:r>
              <a:rPr lang="en-US" sz="2600" dirty="0" smtClean="0"/>
              <a:t>array</a:t>
            </a:r>
          </a:p>
          <a:p>
            <a:r>
              <a:rPr lang="en-US" sz="2600" dirty="0"/>
              <a:t>Memory fragmentation</a:t>
            </a:r>
          </a:p>
          <a:p>
            <a:r>
              <a:rPr lang="en-US" sz="2600" dirty="0"/>
              <a:t>Limitation of </a:t>
            </a:r>
            <a:r>
              <a:rPr lang="en-US" sz="2600" dirty="0" err="1"/>
              <a:t>ptrs</a:t>
            </a:r>
            <a:endParaRPr lang="en-US" sz="2600" dirty="0"/>
          </a:p>
          <a:p>
            <a:pPr marL="137160" indent="0">
              <a:buNone/>
            </a:pPr>
            <a:endParaRPr lang="en-US" sz="2600" dirty="0"/>
          </a:p>
          <a:p>
            <a:pPr marL="137160" indent="0">
              <a:buNone/>
            </a:pPr>
            <a:endParaRPr lang="en-US" sz="2600" dirty="0" smtClean="0"/>
          </a:p>
          <a:p>
            <a:r>
              <a:rPr lang="en-US" sz="2600" dirty="0" smtClean="0"/>
              <a:t>Array </a:t>
            </a:r>
            <a:r>
              <a:rPr lang="en-US" sz="2600" dirty="0" err="1" smtClean="0"/>
              <a:t>ptr</a:t>
            </a:r>
            <a:r>
              <a:rPr lang="en-US" sz="2600" dirty="0" smtClean="0"/>
              <a:t> dereference-&gt;1d,2d,3d</a:t>
            </a:r>
          </a:p>
          <a:p>
            <a:r>
              <a:rPr lang="en-US" sz="2600" dirty="0" smtClean="0"/>
              <a:t>What </a:t>
            </a:r>
            <a:r>
              <a:rPr lang="en-US" sz="2600" dirty="0" smtClean="0"/>
              <a:t>is memory management</a:t>
            </a:r>
          </a:p>
          <a:p>
            <a:r>
              <a:rPr lang="en-US" sz="2600" dirty="0" smtClean="0"/>
              <a:t>What is in text segment?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a=10;  	 </a:t>
            </a:r>
            <a:r>
              <a:rPr lang="en-US" dirty="0" smtClean="0"/>
              <a:t>	//</a:t>
            </a:r>
            <a:r>
              <a:rPr lang="en-US" dirty="0"/>
              <a:t>20  a </a:t>
            </a:r>
            <a:r>
              <a:rPr lang="en-US" dirty="0" err="1"/>
              <a:t>addr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 p=&amp;a;  </a:t>
            </a:r>
            <a:r>
              <a:rPr lang="en-US" dirty="0" smtClean="0"/>
              <a:t>	//</a:t>
            </a:r>
            <a:r>
              <a:rPr lang="en-US" dirty="0"/>
              <a:t>30  p </a:t>
            </a:r>
            <a:r>
              <a:rPr lang="en-US" dirty="0" err="1"/>
              <a:t>addr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** </a:t>
            </a:r>
            <a:r>
              <a:rPr lang="en-US" dirty="0" err="1"/>
              <a:t>ptr</a:t>
            </a:r>
            <a:r>
              <a:rPr lang="en-US" dirty="0"/>
              <a:t>=&amp;p;</a:t>
            </a:r>
          </a:p>
          <a:p>
            <a:pPr marL="137160" indent="0">
              <a:buNone/>
            </a:pPr>
            <a:r>
              <a:rPr lang="en-US" dirty="0"/>
              <a:t>    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("address of a : %</a:t>
            </a:r>
            <a:r>
              <a:rPr lang="en-US" dirty="0" err="1"/>
              <a:t>d",&amp;a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naddress</a:t>
            </a:r>
            <a:r>
              <a:rPr lang="en-US" dirty="0"/>
              <a:t> of p : %</a:t>
            </a:r>
            <a:r>
              <a:rPr lang="en-US" dirty="0" err="1"/>
              <a:t>d",&amp;p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",**</a:t>
            </a:r>
            <a:r>
              <a:rPr lang="en-US" dirty="0" err="1"/>
              <a:t>ptr</a:t>
            </a:r>
            <a:r>
              <a:rPr lang="en-US" dirty="0"/>
              <a:t>);   </a:t>
            </a:r>
            <a:r>
              <a:rPr lang="en-US" dirty="0" smtClean="0"/>
              <a:t>		//</a:t>
            </a:r>
            <a:r>
              <a:rPr lang="en-US" dirty="0"/>
              <a:t>10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",*</a:t>
            </a:r>
            <a:r>
              <a:rPr lang="en-US" dirty="0" err="1"/>
              <a:t>ptr</a:t>
            </a:r>
            <a:r>
              <a:rPr lang="en-US" dirty="0"/>
              <a:t>);    </a:t>
            </a:r>
            <a:r>
              <a:rPr lang="en-US" dirty="0" smtClean="0"/>
              <a:t>		// </a:t>
            </a:r>
            <a:r>
              <a:rPr lang="en-US" dirty="0" err="1"/>
              <a:t>addr</a:t>
            </a:r>
            <a:r>
              <a:rPr lang="en-US" dirty="0"/>
              <a:t> of a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",</a:t>
            </a:r>
            <a:r>
              <a:rPr lang="en-US" dirty="0" err="1"/>
              <a:t>ptr</a:t>
            </a:r>
            <a:r>
              <a:rPr lang="en-US" dirty="0"/>
              <a:t>);		//</a:t>
            </a:r>
            <a:r>
              <a:rPr lang="en-US" dirty="0" err="1"/>
              <a:t>addr</a:t>
            </a:r>
            <a:r>
              <a:rPr lang="en-US" dirty="0"/>
              <a:t> of p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96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1600" dirty="0"/>
              <a:t>//call by value</a:t>
            </a:r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void swap(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a,int</a:t>
            </a:r>
            <a:r>
              <a:rPr lang="en-US" sz="1600" dirty="0"/>
              <a:t> b)</a:t>
            </a:r>
          </a:p>
          <a:p>
            <a:pPr marL="137160" indent="0">
              <a:buNone/>
            </a:pPr>
            <a:r>
              <a:rPr lang="en-US" sz="1600" dirty="0"/>
              <a:t>{</a:t>
            </a:r>
          </a:p>
          <a:p>
            <a:pPr marL="13716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temp=a;</a:t>
            </a:r>
          </a:p>
          <a:p>
            <a:pPr marL="137160" indent="0">
              <a:buNone/>
            </a:pPr>
            <a:r>
              <a:rPr lang="en-US" sz="1600" dirty="0"/>
              <a:t>	a=b;</a:t>
            </a:r>
          </a:p>
          <a:p>
            <a:pPr marL="137160" indent="0">
              <a:buNone/>
            </a:pPr>
            <a:r>
              <a:rPr lang="en-US" sz="1600" dirty="0"/>
              <a:t>	b=temp;</a:t>
            </a:r>
          </a:p>
          <a:p>
            <a:pPr marL="137160" indent="0">
              <a:buNone/>
            </a:pPr>
            <a:r>
              <a:rPr lang="en-US" sz="1600" dirty="0"/>
              <a:t>	//</a:t>
            </a:r>
            <a:r>
              <a:rPr lang="en-US" sz="1600" dirty="0" err="1"/>
              <a:t>printf</a:t>
            </a:r>
            <a:r>
              <a:rPr lang="en-US" sz="1600" dirty="0"/>
              <a:t>("a:%d b:%d",a,b);  //o/p  2,1</a:t>
            </a:r>
          </a:p>
          <a:p>
            <a:pPr marL="137160" indent="0">
              <a:buNone/>
            </a:pPr>
            <a:r>
              <a:rPr lang="en-US" sz="1600" dirty="0"/>
              <a:t>}</a:t>
            </a:r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void main()</a:t>
            </a:r>
          </a:p>
          <a:p>
            <a:pPr marL="137160" indent="0">
              <a:buNone/>
            </a:pPr>
            <a:r>
              <a:rPr lang="en-US" sz="1600" dirty="0"/>
              <a:t>{</a:t>
            </a:r>
          </a:p>
          <a:p>
            <a:pPr marL="13716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a=1,b=2;</a:t>
            </a:r>
          </a:p>
          <a:p>
            <a:pPr marL="137160" indent="0">
              <a:buNone/>
            </a:pPr>
            <a:r>
              <a:rPr lang="en-US" sz="1600" dirty="0"/>
              <a:t>	swap(</a:t>
            </a:r>
            <a:r>
              <a:rPr lang="en-US" sz="1600" dirty="0" err="1"/>
              <a:t>a,b</a:t>
            </a:r>
            <a:r>
              <a:rPr lang="en-US" sz="1600" dirty="0"/>
              <a:t>);</a:t>
            </a:r>
          </a:p>
          <a:p>
            <a:pPr marL="13716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printf</a:t>
            </a:r>
            <a:r>
              <a:rPr lang="en-US" sz="1600" dirty="0"/>
              <a:t>("a:%d b:%d",a,b);  //</a:t>
            </a:r>
            <a:r>
              <a:rPr lang="en-US" sz="1600"/>
              <a:t>o/p  </a:t>
            </a:r>
            <a:r>
              <a:rPr lang="en-US" sz="1600" smtClean="0"/>
              <a:t>1,2</a:t>
            </a: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	</a:t>
            </a:r>
          </a:p>
          <a:p>
            <a:pPr marL="13716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64629"/>
          </a:xfrm>
        </p:spPr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r>
              <a:rPr lang="en-US" dirty="0"/>
              <a:t>//call by reference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swap(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a,int</a:t>
            </a:r>
            <a:r>
              <a:rPr lang="en-US" dirty="0"/>
              <a:t> *b)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temp=*a;</a:t>
            </a:r>
          </a:p>
          <a:p>
            <a:pPr marL="137160" indent="0">
              <a:buNone/>
            </a:pPr>
            <a:r>
              <a:rPr lang="en-US" dirty="0"/>
              <a:t>	*a=*b;</a:t>
            </a:r>
          </a:p>
          <a:p>
            <a:pPr marL="137160" indent="0">
              <a:buNone/>
            </a:pPr>
            <a:r>
              <a:rPr lang="en-US" dirty="0"/>
              <a:t>	*b=temp;</a:t>
            </a:r>
          </a:p>
          <a:p>
            <a:pPr marL="137160" indent="0">
              <a:buNone/>
            </a:pPr>
            <a:r>
              <a:rPr lang="en-US" dirty="0"/>
              <a:t>	//</a:t>
            </a:r>
            <a:r>
              <a:rPr lang="en-US" dirty="0" err="1"/>
              <a:t>printf</a:t>
            </a:r>
            <a:r>
              <a:rPr lang="en-US" dirty="0"/>
              <a:t>("a:%d b:%d",a,b);  //o/p  2,1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a=1,b=2;</a:t>
            </a:r>
          </a:p>
          <a:p>
            <a:pPr marL="137160" indent="0">
              <a:buNone/>
            </a:pPr>
            <a:r>
              <a:rPr lang="en-US" dirty="0"/>
              <a:t>	swap(&amp;</a:t>
            </a:r>
            <a:r>
              <a:rPr lang="en-US" dirty="0" err="1"/>
              <a:t>a,&amp;b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("a:%d b:%d",a,b);  //o/p  2,1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2009</TotalTime>
  <Words>861</Words>
  <Application>Microsoft Office PowerPoint</Application>
  <PresentationFormat>On-screen Show (4:3)</PresentationFormat>
  <Paragraphs>249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pointers</vt:lpstr>
      <vt:lpstr>pointer</vt:lpstr>
      <vt:lpstr>example</vt:lpstr>
      <vt:lpstr>Pointer types</vt:lpstr>
      <vt:lpstr>qus</vt:lpstr>
      <vt:lpstr>qus</vt:lpstr>
      <vt:lpstr>Double ptr</vt:lpstr>
      <vt:lpstr>Call by value</vt:lpstr>
      <vt:lpstr>Call by ref</vt:lpstr>
      <vt:lpstr>Difference between ++*p, *p++ and *++p </vt:lpstr>
      <vt:lpstr>C program using expression *p++ : </vt:lpstr>
      <vt:lpstr>C program using expression *++p : </vt:lpstr>
      <vt:lpstr>Find bug</vt:lpstr>
      <vt:lpstr>Arr vs ptr</vt:lpstr>
      <vt:lpstr>Arr vs ptr</vt:lpstr>
      <vt:lpstr>Ptr to array</vt:lpstr>
      <vt:lpstr>Array pointer</vt:lpstr>
      <vt:lpstr>Memory fragmentation</vt:lpstr>
      <vt:lpstr>Far ptr vs near ptr</vt:lpstr>
      <vt:lpstr>Multi dimention array using ptr</vt:lpstr>
      <vt:lpstr>String Ptr vs array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175</cp:revision>
  <dcterms:created xsi:type="dcterms:W3CDTF">2006-08-16T00:00:00Z</dcterms:created>
  <dcterms:modified xsi:type="dcterms:W3CDTF">2020-11-07T12:25:17Z</dcterms:modified>
</cp:coreProperties>
</file>