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/>
              <a:t>Char a[]=“hello”</a:t>
            </a:r>
          </a:p>
          <a:p>
            <a:pPr lvl="1"/>
            <a:r>
              <a:rPr lang="en-US" dirty="0" smtClean="0"/>
              <a:t>Char *a=“hello</a:t>
            </a:r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dirty="0" smtClean="0"/>
              <a:t>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void main()</a:t>
            </a:r>
            <a:br>
              <a:rPr lang="en-US" dirty="0"/>
            </a:br>
            <a:r>
              <a:rPr lang="en-US" dirty="0"/>
              <a:t>{ </a:t>
            </a:r>
            <a:endParaRPr lang="en-US" dirty="0" smtClean="0"/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char i[10];</a:t>
            </a:r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(“%[^\n]</a:t>
            </a:r>
            <a:r>
              <a:rPr lang="en-US" dirty="0" err="1" smtClean="0"/>
              <a:t>s”,i</a:t>
            </a:r>
            <a:r>
              <a:rPr lang="en-US" dirty="0" smtClean="0"/>
              <a:t>);  // i/p</a:t>
            </a:r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// gets(i);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char j[]="HELLO";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("%s ",j);  //o/p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}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Strupr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Strlwr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2389</TotalTime>
  <Words>364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  <vt:lpstr>String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206</cp:revision>
  <dcterms:created xsi:type="dcterms:W3CDTF">2006-08-16T00:00:00Z</dcterms:created>
  <dcterms:modified xsi:type="dcterms:W3CDTF">2020-11-12T12:56:22Z</dcterms:modified>
</cp:coreProperties>
</file>