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characters is string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and initialization</a:t>
            </a:r>
          </a:p>
          <a:p>
            <a:r>
              <a:rPr lang="en-US" dirty="0"/>
              <a:t>1D</a:t>
            </a:r>
          </a:p>
          <a:p>
            <a:pPr lvl="1"/>
            <a:r>
              <a:rPr lang="en-US" dirty="0"/>
              <a:t>Char a[]=“hello”</a:t>
            </a:r>
          </a:p>
          <a:p>
            <a:pPr lvl="1"/>
            <a:r>
              <a:rPr lang="en-US" dirty="0" smtClean="0"/>
              <a:t>Char *a=“hello</a:t>
            </a:r>
          </a:p>
          <a:p>
            <a:r>
              <a:rPr lang="en-US" dirty="0" smtClean="0"/>
              <a:t>2D</a:t>
            </a:r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smtClean="0"/>
              <a:t>a[2][10]={“</a:t>
            </a:r>
            <a:r>
              <a:rPr lang="en-US" dirty="0" err="1"/>
              <a:t>hello</a:t>
            </a:r>
            <a:r>
              <a:rPr lang="en-US" dirty="0" err="1" smtClean="0"/>
              <a:t>”,”hi</a:t>
            </a:r>
            <a:r>
              <a:rPr lang="en-US" dirty="0" smtClean="0"/>
              <a:t>”}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smtClean="0"/>
              <a:t>a[2]={“</a:t>
            </a:r>
            <a:r>
              <a:rPr lang="en-US" dirty="0" err="1" smtClean="0"/>
              <a:t>hello”,”hi</a:t>
            </a:r>
            <a:r>
              <a:rPr lang="en-US" dirty="0" smtClean="0"/>
              <a:t>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void main()</a:t>
            </a:r>
            <a:br>
              <a:rPr lang="en-US" dirty="0"/>
            </a:br>
            <a:r>
              <a:rPr lang="en-US" dirty="0"/>
              <a:t>{ </a:t>
            </a:r>
            <a:endParaRPr lang="en-US" dirty="0" smtClean="0"/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char i[10];</a:t>
            </a:r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(“%[^\n]</a:t>
            </a:r>
            <a:r>
              <a:rPr lang="en-US" dirty="0" err="1" smtClean="0"/>
              <a:t>s”,i</a:t>
            </a:r>
            <a:r>
              <a:rPr lang="en-US" dirty="0" smtClean="0"/>
              <a:t>);  // i/p</a:t>
            </a:r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// gets(i);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char j[]="HELLO";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("%s ",j);  //o/p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}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2400" dirty="0"/>
              <a:t>void 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char i[][10]={"</a:t>
            </a:r>
            <a:r>
              <a:rPr lang="en-US" sz="2400" dirty="0" err="1"/>
              <a:t>hello","hi</a:t>
            </a:r>
            <a:r>
              <a:rPr lang="en-US" sz="2400" dirty="0"/>
              <a:t>"}; 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/>
              <a:t>",i[0]);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   </a:t>
            </a:r>
          </a:p>
          <a:p>
            <a:pPr marL="137160" indent="0">
              <a:buNone/>
            </a:pPr>
            <a:r>
              <a:rPr lang="en-US" sz="2400" dirty="0" smtClean="0"/>
              <a:t>char </a:t>
            </a:r>
            <a:r>
              <a:rPr lang="en-US" sz="2400" dirty="0"/>
              <a:t>*j[]={"</a:t>
            </a:r>
            <a:r>
              <a:rPr lang="en-US" sz="2400" dirty="0" err="1"/>
              <a:t>hello","hi</a:t>
            </a:r>
            <a:r>
              <a:rPr lang="en-US" sz="2400" dirty="0"/>
              <a:t>"};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",j[1</a:t>
            </a:r>
            <a:r>
              <a:rPr lang="en-US" sz="2400" dirty="0"/>
              <a:t>]);  //</a:t>
            </a:r>
            <a:r>
              <a:rPr lang="en-US" sz="2400" dirty="0" err="1"/>
              <a:t>deref</a:t>
            </a:r>
            <a:r>
              <a:rPr lang="en-US" sz="2400" dirty="0"/>
              <a:t> using array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",*(j+1</a:t>
            </a:r>
            <a:r>
              <a:rPr lang="en-US" sz="2400" dirty="0"/>
              <a:t>));  //</a:t>
            </a:r>
            <a:r>
              <a:rPr lang="en-US" sz="2400" dirty="0" err="1"/>
              <a:t>deref</a:t>
            </a:r>
            <a:r>
              <a:rPr lang="en-US" sz="2400" dirty="0"/>
              <a:t> using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2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arr_fun</a:t>
            </a:r>
            <a:r>
              <a:rPr lang="en-US" sz="1200" dirty="0"/>
              <a:t>(char i[][10])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",i[0]);  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ptr_fun</a:t>
            </a:r>
            <a:r>
              <a:rPr lang="en-US" sz="1200" dirty="0"/>
              <a:t>(char ** i 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",i[1]);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",*(i+1));  //</a:t>
            </a:r>
            <a:r>
              <a:rPr lang="en-US" sz="1200" dirty="0" err="1"/>
              <a:t>deref</a:t>
            </a:r>
            <a:r>
              <a:rPr lang="en-US" sz="1200" dirty="0"/>
              <a:t> using </a:t>
            </a:r>
            <a:r>
              <a:rPr lang="en-US" sz="1200" dirty="0" err="1"/>
              <a:t>ptr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main()</a:t>
            </a:r>
          </a:p>
          <a:p>
            <a:pPr marL="137160" indent="0">
              <a:buNone/>
            </a:pPr>
            <a:r>
              <a:rPr lang="en-US" sz="1200" dirty="0"/>
              <a:t>{ </a:t>
            </a:r>
          </a:p>
          <a:p>
            <a:pPr marL="137160" indent="0">
              <a:buNone/>
            </a:pPr>
            <a:r>
              <a:rPr lang="en-US" sz="1200" dirty="0"/>
              <a:t>    char i[][10]={"</a:t>
            </a:r>
            <a:r>
              <a:rPr lang="en-US" sz="1200" dirty="0" err="1"/>
              <a:t>hello","hi</a:t>
            </a:r>
            <a:r>
              <a:rPr lang="en-US" sz="1200" dirty="0" smtClean="0"/>
              <a:t>"};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arr_fun</a:t>
            </a:r>
            <a:r>
              <a:rPr lang="en-US" sz="1200" dirty="0"/>
              <a:t>(i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char *j[]={"</a:t>
            </a:r>
            <a:r>
              <a:rPr lang="en-US" sz="1200" dirty="0" err="1"/>
              <a:t>hello","hi</a:t>
            </a:r>
            <a:r>
              <a:rPr lang="en-US" sz="1200" dirty="0" smtClean="0"/>
              <a:t>"};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ptr_fun</a:t>
            </a:r>
            <a:r>
              <a:rPr lang="en-US" sz="1200" dirty="0"/>
              <a:t>(j);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63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 </a:t>
            </a:r>
            <a:r>
              <a:rPr lang="en-US" dirty="0" err="1" smtClean="0"/>
              <a:t>func</a:t>
            </a:r>
            <a:r>
              <a:rPr lang="en-US" smtClean="0"/>
              <a:t>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#include 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arr_fun</a:t>
            </a:r>
            <a:r>
              <a:rPr lang="en-US" sz="800" dirty="0"/>
              <a:t>(char i[][10])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",i[0]);    //</a:t>
            </a:r>
            <a:r>
              <a:rPr lang="en-US" sz="800" dirty="0" err="1"/>
              <a:t>deref</a:t>
            </a:r>
            <a:r>
              <a:rPr lang="en-US" sz="800" dirty="0"/>
              <a:t> using array</a:t>
            </a:r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",i[1]);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",*(i+1));  //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 err="1"/>
              <a:t>int</a:t>
            </a:r>
            <a:r>
              <a:rPr lang="en-US" sz="800" dirty="0"/>
              <a:t> main()</a:t>
            </a:r>
          </a:p>
          <a:p>
            <a:pPr marL="137160" indent="0">
              <a:buNone/>
            </a:pPr>
            <a:r>
              <a:rPr lang="en-US" sz="800" dirty="0"/>
              <a:t>{ </a:t>
            </a:r>
          </a:p>
          <a:p>
            <a:pPr marL="137160" indent="0">
              <a:buNone/>
            </a:pPr>
            <a:r>
              <a:rPr lang="en-US" sz="800" dirty="0"/>
              <a:t>    char i[][10]={"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arr_fun</a:t>
            </a:r>
            <a:r>
              <a:rPr lang="en-US" sz="800" dirty="0"/>
              <a:t>(i);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    char *j[]={"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narr</a:t>
            </a:r>
            <a:r>
              <a:rPr lang="en-US" sz="800" dirty="0"/>
              <a:t> %c\n",*(j[0]+1));  //char 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r>
              <a:rPr lang="en-US" sz="800" dirty="0"/>
              <a:t> array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ptr_fun</a:t>
            </a:r>
            <a:r>
              <a:rPr lang="en-US" sz="800" dirty="0"/>
              <a:t>(*j);  ////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ptr_fun</a:t>
            </a:r>
            <a:r>
              <a:rPr lang="en-US" sz="800" dirty="0"/>
              <a:t>(j);  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return 0;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45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2384</TotalTime>
  <Words>348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string</vt:lpstr>
      <vt:lpstr>string</vt:lpstr>
      <vt:lpstr>1D string</vt:lpstr>
      <vt:lpstr>2d string</vt:lpstr>
      <vt:lpstr>2d array using function</vt:lpstr>
      <vt:lpstr>2d string func observation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204</cp:revision>
  <dcterms:created xsi:type="dcterms:W3CDTF">2006-08-16T00:00:00Z</dcterms:created>
  <dcterms:modified xsi:type="dcterms:W3CDTF">2020-11-12T12:52:03Z</dcterms:modified>
</cp:coreProperties>
</file>