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100" d="100"/>
          <a:sy n="100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16-Nov-20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Creation of a new file (</a:t>
            </a:r>
            <a:r>
              <a:rPr lang="en-US" sz="2400" dirty="0" err="1"/>
              <a:t>fopen</a:t>
            </a:r>
            <a:r>
              <a:rPr lang="en-US" sz="2400" dirty="0"/>
              <a:t> with attributes as “a” or “a+” or “w” or “w</a:t>
            </a:r>
            <a:r>
              <a:rPr lang="en-US" sz="2400" dirty="0" smtClean="0"/>
              <a:t>++”)</a:t>
            </a:r>
          </a:p>
          <a:p>
            <a:endParaRPr lang="en-US" sz="2400" dirty="0"/>
          </a:p>
          <a:p>
            <a:r>
              <a:rPr lang="en-US" sz="2400" dirty="0"/>
              <a:t>Opening an existing file (</a:t>
            </a:r>
            <a:r>
              <a:rPr lang="en-US" sz="2400" dirty="0" err="1"/>
              <a:t>fopen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Reading from file (</a:t>
            </a:r>
            <a:r>
              <a:rPr lang="en-US" sz="2400" dirty="0" err="1"/>
              <a:t>fscanf</a:t>
            </a:r>
            <a:r>
              <a:rPr lang="en-US" sz="2400" dirty="0"/>
              <a:t> or </a:t>
            </a:r>
            <a:r>
              <a:rPr lang="en-US" sz="2400" dirty="0" err="1"/>
              <a:t>fgets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Writing to a file (</a:t>
            </a:r>
            <a:r>
              <a:rPr lang="en-US" sz="2400" dirty="0" err="1"/>
              <a:t>fprintf</a:t>
            </a:r>
            <a:r>
              <a:rPr lang="en-US" sz="2400" dirty="0"/>
              <a:t> or </a:t>
            </a:r>
            <a:r>
              <a:rPr lang="en-US" sz="2400" dirty="0" err="1"/>
              <a:t>fputs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Moving to a specific location in a file (</a:t>
            </a:r>
            <a:r>
              <a:rPr lang="en-US" sz="2400" dirty="0" err="1"/>
              <a:t>fseek</a:t>
            </a:r>
            <a:r>
              <a:rPr lang="en-US" sz="2400" dirty="0"/>
              <a:t>, rewind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Closing a file (</a:t>
            </a:r>
            <a:r>
              <a:rPr lang="en-US" sz="2400" dirty="0" err="1"/>
              <a:t>fclose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38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b="1" dirty="0"/>
              <a:t>“r” –</a:t>
            </a:r>
            <a:r>
              <a:rPr lang="en-US" dirty="0"/>
              <a:t> Searches file. If the file is opened successfully </a:t>
            </a:r>
            <a:r>
              <a:rPr lang="en-US" dirty="0" err="1"/>
              <a:t>fopen</a:t>
            </a:r>
            <a:r>
              <a:rPr lang="en-US" dirty="0"/>
              <a:t>( ) loads it into memory and sets up a pointer which points to the first character in it. If the file cannot be opened </a:t>
            </a:r>
            <a:r>
              <a:rPr lang="en-US" dirty="0" err="1"/>
              <a:t>fopen</a:t>
            </a:r>
            <a:r>
              <a:rPr lang="en-US" dirty="0"/>
              <a:t>( ) returns NULL.</a:t>
            </a:r>
          </a:p>
          <a:p>
            <a:pPr fontAlgn="base"/>
            <a:r>
              <a:rPr lang="en-US" b="1" dirty="0"/>
              <a:t>“w” –</a:t>
            </a:r>
            <a:r>
              <a:rPr lang="en-US" dirty="0"/>
              <a:t> Searches file. If the file exists, its contents are overwritten. If the file doesn’t exist, a new file is created. Returns NULL, if unable to open file.</a:t>
            </a:r>
          </a:p>
          <a:p>
            <a:pPr fontAlgn="base"/>
            <a:r>
              <a:rPr lang="en-US" b="1" dirty="0"/>
              <a:t>“a” –</a:t>
            </a:r>
            <a:r>
              <a:rPr lang="en-US" dirty="0"/>
              <a:t> Searches file. If the file is opened successfully </a:t>
            </a:r>
            <a:r>
              <a:rPr lang="en-US" dirty="0" err="1"/>
              <a:t>fopen</a:t>
            </a:r>
            <a:r>
              <a:rPr lang="en-US" dirty="0"/>
              <a:t>( ) loads it into memory and sets up a pointer that points to the last character in it. If the file doesn’t exist, a new file is created. Returns NULL, if unable to open file.</a:t>
            </a:r>
          </a:p>
          <a:p>
            <a:pPr fontAlgn="base"/>
            <a:r>
              <a:rPr lang="en-US" b="1" dirty="0"/>
              <a:t>“r+” –</a:t>
            </a:r>
            <a:r>
              <a:rPr lang="en-US" dirty="0"/>
              <a:t> Searches file. If is opened successfully </a:t>
            </a:r>
            <a:r>
              <a:rPr lang="en-US" dirty="0" err="1"/>
              <a:t>fopen</a:t>
            </a:r>
            <a:r>
              <a:rPr lang="en-US" dirty="0"/>
              <a:t>( ) loads it into memory and sets up a pointer which points to the first character in it. Returns NULL, if unable to open the file.</a:t>
            </a:r>
          </a:p>
          <a:p>
            <a:pPr fontAlgn="base"/>
            <a:r>
              <a:rPr lang="en-US" b="1" dirty="0"/>
              <a:t>“w+” –</a:t>
            </a:r>
            <a:r>
              <a:rPr lang="en-US" dirty="0"/>
              <a:t> Searches file. If the file exists, its contents are overwritten. If the file doesn’t exist a new file is created. Returns NULL, if unable to open file.</a:t>
            </a:r>
          </a:p>
          <a:p>
            <a:pPr fontAlgn="base"/>
            <a:r>
              <a:rPr lang="en-US" b="1" dirty="0"/>
              <a:t>“a+” –</a:t>
            </a:r>
            <a:r>
              <a:rPr lang="en-US" dirty="0"/>
              <a:t> Searches file. If the file is opened successfully </a:t>
            </a:r>
            <a:r>
              <a:rPr lang="en-US" dirty="0" err="1"/>
              <a:t>fopen</a:t>
            </a:r>
            <a:r>
              <a:rPr lang="en-US" dirty="0"/>
              <a:t>( ) loads it into memory and sets up a pointer which points to the last character in it. If the file doesn’t exist, a new file is created. Returns NULL, if unable to open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7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/>
          <a:lstStyle/>
          <a:p>
            <a:r>
              <a:rPr lang="en-US" dirty="0" err="1" smtClean="0"/>
              <a:t>Fopen</a:t>
            </a:r>
            <a:r>
              <a:rPr lang="en-US" dirty="0" smtClean="0"/>
              <a:t>(“file_name.txt”,</a:t>
            </a:r>
            <a:r>
              <a:rPr lang="en-US" dirty="0" err="1" smtClean="0"/>
              <a:t>operate_mode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fgets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/>
              <a:t>addressData</a:t>
            </a:r>
            <a:r>
              <a:rPr lang="en-US" dirty="0" smtClean="0"/>
              <a:t>, </a:t>
            </a:r>
            <a:r>
              <a:rPr lang="en-US" dirty="0" err="1"/>
              <a:t>sizeData</a:t>
            </a:r>
            <a:r>
              <a:rPr lang="en-US" dirty="0" smtClean="0"/>
              <a:t>, </a:t>
            </a:r>
            <a:r>
              <a:rPr lang="en-US" dirty="0" err="1"/>
              <a:t>pointerToFile</a:t>
            </a:r>
            <a:r>
              <a:rPr lang="en-US" dirty="0" smtClean="0"/>
              <a:t> );</a:t>
            </a:r>
          </a:p>
          <a:p>
            <a:r>
              <a:rPr lang="en-US" dirty="0"/>
              <a:t> </a:t>
            </a:r>
            <a:r>
              <a:rPr lang="en-US" dirty="0" err="1" smtClean="0"/>
              <a:t>fputs</a:t>
            </a:r>
            <a:r>
              <a:rPr lang="en-US" dirty="0" smtClean="0"/>
              <a:t>(</a:t>
            </a:r>
            <a:r>
              <a:rPr lang="en-US" dirty="0" err="1"/>
              <a:t>addressData</a:t>
            </a:r>
            <a:r>
              <a:rPr lang="en-US" dirty="0" smtClean="0"/>
              <a:t>, </a:t>
            </a:r>
            <a:r>
              <a:rPr lang="en-US" dirty="0" err="1"/>
              <a:t>pointerToFile</a:t>
            </a:r>
            <a:r>
              <a:rPr lang="en-US" dirty="0"/>
              <a:t> </a:t>
            </a:r>
            <a:r>
              <a:rPr lang="en-US" dirty="0" smtClean="0"/>
              <a:t>) ;</a:t>
            </a:r>
          </a:p>
          <a:p>
            <a:r>
              <a:rPr lang="en-US" dirty="0" err="1" smtClean="0"/>
              <a:t>fwrite</a:t>
            </a:r>
            <a:r>
              <a:rPr lang="en-US" dirty="0" smtClean="0"/>
              <a:t>(</a:t>
            </a:r>
            <a:r>
              <a:rPr lang="en-US" dirty="0" err="1" smtClean="0"/>
              <a:t>addressData</a:t>
            </a:r>
            <a:r>
              <a:rPr lang="en-US" dirty="0"/>
              <a:t>, </a:t>
            </a:r>
            <a:r>
              <a:rPr lang="en-US" dirty="0" err="1"/>
              <a:t>sizeData</a:t>
            </a:r>
            <a:r>
              <a:rPr lang="en-US" dirty="0"/>
              <a:t>, </a:t>
            </a:r>
            <a:r>
              <a:rPr lang="en-US" dirty="0" err="1"/>
              <a:t>numbersData</a:t>
            </a:r>
            <a:r>
              <a:rPr lang="en-US" dirty="0"/>
              <a:t>, </a:t>
            </a:r>
            <a:r>
              <a:rPr lang="en-US" dirty="0" err="1"/>
              <a:t>pointerToFile</a:t>
            </a:r>
            <a:r>
              <a:rPr lang="en-US" dirty="0" smtClean="0"/>
              <a:t>);</a:t>
            </a:r>
          </a:p>
          <a:p>
            <a:r>
              <a:rPr lang="en-US" dirty="0" err="1"/>
              <a:t>fread</a:t>
            </a:r>
            <a:r>
              <a:rPr lang="en-US" dirty="0"/>
              <a:t>(</a:t>
            </a:r>
            <a:r>
              <a:rPr lang="en-US" dirty="0" err="1"/>
              <a:t>addressData</a:t>
            </a:r>
            <a:r>
              <a:rPr lang="en-US" dirty="0"/>
              <a:t>, </a:t>
            </a:r>
            <a:r>
              <a:rPr lang="en-US" dirty="0" err="1"/>
              <a:t>sizeData</a:t>
            </a:r>
            <a:r>
              <a:rPr lang="en-US" dirty="0"/>
              <a:t>, </a:t>
            </a:r>
            <a:r>
              <a:rPr lang="en-US" dirty="0" err="1"/>
              <a:t>numbersData</a:t>
            </a:r>
            <a:r>
              <a:rPr lang="en-US" dirty="0"/>
              <a:t>, </a:t>
            </a:r>
            <a:r>
              <a:rPr lang="en-US" dirty="0" err="1"/>
              <a:t>pointerToFile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/>
              <a:t>pointerToFile</a:t>
            </a:r>
            <a:r>
              <a:rPr lang="en-US" dirty="0"/>
              <a:t>,"%d", </a:t>
            </a:r>
            <a:r>
              <a:rPr lang="en-US" dirty="0" err="1"/>
              <a:t>addressData</a:t>
            </a:r>
            <a:r>
              <a:rPr lang="en-US" dirty="0" smtClean="0"/>
              <a:t>);</a:t>
            </a:r>
          </a:p>
          <a:p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pointerToFile</a:t>
            </a:r>
            <a:r>
              <a:rPr lang="en-US" dirty="0"/>
              <a:t>,"%d", Data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/>
              <a:t>pointerToFile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Fopen</a:t>
            </a:r>
            <a:r>
              <a:rPr lang="en-US" dirty="0" smtClean="0"/>
              <a:t>(“</a:t>
            </a:r>
            <a:r>
              <a:rPr lang="en-US" dirty="0" err="1" smtClean="0"/>
              <a:t>file.txt”,”r</a:t>
            </a:r>
            <a:r>
              <a:rPr lang="en-US" dirty="0" smtClean="0"/>
              <a:t>/w/a”)</a:t>
            </a:r>
            <a:endParaRPr lang="en-US" dirty="0"/>
          </a:p>
          <a:p>
            <a:r>
              <a:rPr lang="en-US" dirty="0" err="1" smtClean="0"/>
              <a:t>fgets</a:t>
            </a:r>
            <a:r>
              <a:rPr lang="en-US" dirty="0" smtClean="0"/>
              <a:t> </a:t>
            </a:r>
            <a:r>
              <a:rPr lang="en-US" dirty="0" smtClean="0"/>
              <a:t>(&amp;</a:t>
            </a:r>
            <a:r>
              <a:rPr lang="en-US" dirty="0" err="1" smtClean="0"/>
              <a:t>str</a:t>
            </a:r>
            <a:r>
              <a:rPr lang="en-US" dirty="0" smtClean="0"/>
              <a:t>[0], 50, </a:t>
            </a:r>
            <a:r>
              <a:rPr lang="en-US" dirty="0" err="1" smtClean="0"/>
              <a:t>fptr</a:t>
            </a:r>
            <a:r>
              <a:rPr lang="en-US" dirty="0" smtClean="0"/>
              <a:t> ); //</a:t>
            </a:r>
            <a:r>
              <a:rPr lang="en-US" dirty="0" err="1" smtClean="0"/>
              <a:t>fptr</a:t>
            </a:r>
            <a:r>
              <a:rPr lang="en-US" dirty="0" smtClean="0"/>
              <a:t> to </a:t>
            </a:r>
            <a:r>
              <a:rPr lang="en-US" dirty="0" err="1" smtClean="0"/>
              <a:t>str</a:t>
            </a:r>
            <a:endParaRPr lang="en-US" dirty="0"/>
          </a:p>
          <a:p>
            <a:r>
              <a:rPr lang="en-US" dirty="0" err="1" smtClean="0"/>
              <a:t>fputs</a:t>
            </a:r>
            <a:r>
              <a:rPr lang="en-US" dirty="0" smtClean="0"/>
              <a:t>(&amp;</a:t>
            </a:r>
            <a:r>
              <a:rPr lang="en-US" dirty="0" err="1"/>
              <a:t>str</a:t>
            </a:r>
            <a:r>
              <a:rPr lang="en-US" dirty="0"/>
              <a:t>[0], </a:t>
            </a:r>
            <a:r>
              <a:rPr lang="en-US" dirty="0" err="1" smtClean="0"/>
              <a:t>fptr</a:t>
            </a:r>
            <a:r>
              <a:rPr lang="en-US" dirty="0" smtClean="0"/>
              <a:t> ) ;  //</a:t>
            </a:r>
            <a:r>
              <a:rPr lang="en-US" dirty="0" err="1" smtClean="0"/>
              <a:t>str</a:t>
            </a:r>
            <a:r>
              <a:rPr lang="en-US" dirty="0" smtClean="0"/>
              <a:t> to </a:t>
            </a:r>
            <a:r>
              <a:rPr lang="en-US" dirty="0" err="1" smtClean="0"/>
              <a:t>fptr</a:t>
            </a:r>
            <a:endParaRPr lang="en-US" dirty="0"/>
          </a:p>
          <a:p>
            <a:r>
              <a:rPr lang="en-US" dirty="0" err="1" smtClean="0"/>
              <a:t>fread</a:t>
            </a:r>
            <a:r>
              <a:rPr lang="en-US" dirty="0" smtClean="0"/>
              <a:t>(&amp;</a:t>
            </a:r>
            <a:r>
              <a:rPr lang="en-US" dirty="0" err="1" smtClean="0"/>
              <a:t>str</a:t>
            </a:r>
            <a:r>
              <a:rPr lang="en-US" dirty="0" smtClean="0"/>
              <a:t>[0], </a:t>
            </a:r>
            <a:r>
              <a:rPr lang="en-US" dirty="0"/>
              <a:t>10, 1, </a:t>
            </a:r>
            <a:r>
              <a:rPr lang="en-US" dirty="0" err="1"/>
              <a:t>fptr</a:t>
            </a:r>
            <a:r>
              <a:rPr lang="en-US" dirty="0" smtClean="0"/>
              <a:t>);</a:t>
            </a:r>
            <a:r>
              <a:rPr lang="en-US" dirty="0"/>
              <a:t> //</a:t>
            </a:r>
            <a:r>
              <a:rPr lang="en-US" dirty="0" err="1"/>
              <a:t>fptr</a:t>
            </a:r>
            <a:r>
              <a:rPr lang="en-US" dirty="0"/>
              <a:t> to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err="1"/>
              <a:t>fwrite</a:t>
            </a:r>
            <a:r>
              <a:rPr lang="en-US" dirty="0"/>
              <a:t>(&amp;</a:t>
            </a:r>
            <a:r>
              <a:rPr lang="en-US" dirty="0" err="1"/>
              <a:t>str</a:t>
            </a:r>
            <a:r>
              <a:rPr lang="en-US" dirty="0"/>
              <a:t>[0], 10, 1, </a:t>
            </a:r>
            <a:r>
              <a:rPr lang="en-US" dirty="0" err="1"/>
              <a:t>fptr</a:t>
            </a:r>
            <a:r>
              <a:rPr lang="en-US" dirty="0"/>
              <a:t>); //</a:t>
            </a:r>
            <a:r>
              <a:rPr lang="en-US" dirty="0" err="1"/>
              <a:t>str</a:t>
            </a:r>
            <a:r>
              <a:rPr lang="en-US" dirty="0"/>
              <a:t> to </a:t>
            </a:r>
            <a:r>
              <a:rPr lang="en-US" dirty="0" err="1" smtClean="0"/>
              <a:t>fptr</a:t>
            </a:r>
            <a:endParaRPr lang="en-US" dirty="0" smtClean="0"/>
          </a:p>
          <a:p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/>
              <a:t>fptr</a:t>
            </a:r>
            <a:r>
              <a:rPr lang="en-US" dirty="0"/>
              <a:t>,"%d", &amp;Data</a:t>
            </a:r>
            <a:r>
              <a:rPr lang="en-US" dirty="0" smtClean="0"/>
              <a:t>);</a:t>
            </a:r>
          </a:p>
          <a:p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fptr</a:t>
            </a:r>
            <a:r>
              <a:rPr lang="en-US" dirty="0"/>
              <a:t>,"%d", Data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/>
              <a:t>fptr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4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76200"/>
            <a:ext cx="8229600" cy="7162800"/>
          </a:xfrm>
        </p:spPr>
        <p:txBody>
          <a:bodyPr>
            <a:normAutofit fontScale="32500" lnSpcReduction="20000"/>
          </a:bodyPr>
          <a:lstStyle/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	char str1[100];</a:t>
            </a:r>
          </a:p>
          <a:p>
            <a:pPr marL="137160" indent="0">
              <a:buNone/>
            </a:pPr>
            <a:r>
              <a:rPr lang="en-US" dirty="0"/>
              <a:t>	char str2[100]="system";</a:t>
            </a:r>
          </a:p>
          <a:p>
            <a:pPr marL="137160" indent="0">
              <a:buNone/>
            </a:pPr>
            <a:r>
              <a:rPr lang="en-US" dirty="0"/>
              <a:t>	char str3[100];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FILE * </a:t>
            </a:r>
            <a:r>
              <a:rPr lang="en-US" dirty="0" err="1"/>
              <a:t>fptr</a:t>
            </a:r>
            <a:r>
              <a:rPr lang="en-US" dirty="0"/>
              <a:t>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stdin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fptr</a:t>
            </a:r>
            <a:r>
              <a:rPr lang="en-US" dirty="0"/>
              <a:t>=</a:t>
            </a:r>
            <a:r>
              <a:rPr lang="en-US" dirty="0" err="1"/>
              <a:t>fopen</a:t>
            </a:r>
            <a:r>
              <a:rPr lang="en-US" dirty="0"/>
              <a:t>("</a:t>
            </a:r>
            <a:r>
              <a:rPr lang="en-US" dirty="0" err="1"/>
              <a:t>file.txt","r</a:t>
            </a:r>
            <a:r>
              <a:rPr lang="en-US" dirty="0"/>
              <a:t>");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/*		</a:t>
            </a:r>
          </a:p>
          <a:p>
            <a:pPr marL="137160" indent="0">
              <a:buNone/>
            </a:pPr>
            <a:r>
              <a:rPr lang="en-US" dirty="0"/>
              <a:t>	// read file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    while( </a:t>
            </a:r>
            <a:r>
              <a:rPr lang="en-US" dirty="0" err="1"/>
              <a:t>fgets</a:t>
            </a:r>
            <a:r>
              <a:rPr lang="en-US" dirty="0"/>
              <a:t> ( str1, 50, </a:t>
            </a:r>
            <a:r>
              <a:rPr lang="en-US" dirty="0" err="1"/>
              <a:t>fptr</a:t>
            </a:r>
            <a:r>
              <a:rPr lang="en-US" dirty="0"/>
              <a:t> ) != NULL ) </a:t>
            </a:r>
          </a:p>
          <a:p>
            <a:pPr marL="137160" indent="0">
              <a:buNone/>
            </a:pPr>
            <a:r>
              <a:rPr lang="en-US" dirty="0"/>
              <a:t>        { </a:t>
            </a:r>
          </a:p>
          <a:p>
            <a:pPr marL="137160" indent="0">
              <a:buNone/>
            </a:pPr>
            <a:r>
              <a:rPr lang="en-US" dirty="0"/>
              <a:t>          </a:t>
            </a:r>
          </a:p>
          <a:p>
            <a:pPr marL="137160" indent="0">
              <a:buNone/>
            </a:pPr>
            <a:r>
              <a:rPr lang="en-US" dirty="0"/>
              <a:t>            // Print the </a:t>
            </a:r>
            <a:r>
              <a:rPr lang="en-US" dirty="0" err="1"/>
              <a:t>dataToBeRead</a:t>
            </a:r>
            <a:r>
              <a:rPr lang="en-US" dirty="0"/>
              <a:t>  </a:t>
            </a:r>
          </a:p>
          <a:p>
            <a:pPr marL="13716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 "%s" , str1 ) ; </a:t>
            </a:r>
          </a:p>
          <a:p>
            <a:pPr marL="137160" indent="0">
              <a:buNone/>
            </a:pPr>
            <a:r>
              <a:rPr lang="en-US" dirty="0"/>
              <a:t>         } </a:t>
            </a:r>
          </a:p>
          <a:p>
            <a:pPr marL="137160" indent="0">
              <a:buNone/>
            </a:pPr>
            <a:r>
              <a:rPr lang="en-US" dirty="0"/>
              <a:t>    //	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fptr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    	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// write a file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fptr</a:t>
            </a:r>
            <a:r>
              <a:rPr lang="en-US" dirty="0"/>
              <a:t>=</a:t>
            </a:r>
            <a:r>
              <a:rPr lang="en-US" dirty="0" err="1"/>
              <a:t>fopen</a:t>
            </a:r>
            <a:r>
              <a:rPr lang="en-US" dirty="0"/>
              <a:t>("</a:t>
            </a:r>
            <a:r>
              <a:rPr lang="en-US" dirty="0" err="1"/>
              <a:t>file.txt","w</a:t>
            </a:r>
            <a:r>
              <a:rPr lang="en-US" dirty="0"/>
              <a:t>");</a:t>
            </a:r>
          </a:p>
          <a:p>
            <a:pPr marL="137160" indent="0">
              <a:buNone/>
            </a:pPr>
            <a:r>
              <a:rPr lang="en-US" dirty="0"/>
              <a:t>		</a:t>
            </a:r>
          </a:p>
          <a:p>
            <a:pPr marL="137160" indent="0">
              <a:buNone/>
            </a:pPr>
            <a:r>
              <a:rPr lang="en-US" dirty="0"/>
              <a:t>		if ( </a:t>
            </a:r>
            <a:r>
              <a:rPr lang="en-US" dirty="0" err="1"/>
              <a:t>strlen</a:t>
            </a:r>
            <a:r>
              <a:rPr lang="en-US" dirty="0"/>
              <a:t> (  str2  ) &gt; 0 ) </a:t>
            </a:r>
          </a:p>
          <a:p>
            <a:pPr marL="137160" indent="0">
              <a:buNone/>
            </a:pPr>
            <a:r>
              <a:rPr lang="en-US" dirty="0"/>
              <a:t>        { </a:t>
            </a:r>
          </a:p>
          <a:p>
            <a:pPr marL="137160" indent="0">
              <a:buNone/>
            </a:pPr>
            <a:r>
              <a:rPr lang="en-US" dirty="0"/>
              <a:t>              </a:t>
            </a:r>
          </a:p>
          <a:p>
            <a:pPr marL="137160" indent="0">
              <a:buNone/>
            </a:pPr>
            <a:r>
              <a:rPr lang="en-US" dirty="0"/>
              <a:t>            </a:t>
            </a:r>
            <a:r>
              <a:rPr lang="en-US" dirty="0" err="1"/>
              <a:t>fputs</a:t>
            </a:r>
            <a:r>
              <a:rPr lang="en-US" dirty="0"/>
              <a:t>(str2, </a:t>
            </a:r>
            <a:r>
              <a:rPr lang="en-US" dirty="0" err="1"/>
              <a:t>fptr</a:t>
            </a:r>
            <a:r>
              <a:rPr lang="en-US" dirty="0"/>
              <a:t>) ;    </a:t>
            </a:r>
          </a:p>
          <a:p>
            <a:pPr marL="137160" indent="0">
              <a:buNone/>
            </a:pPr>
            <a:r>
              <a:rPr lang="en-US" dirty="0"/>
              <a:t>            </a:t>
            </a:r>
            <a:r>
              <a:rPr lang="en-US" dirty="0" err="1"/>
              <a:t>fputs</a:t>
            </a:r>
            <a:r>
              <a:rPr lang="en-US" dirty="0"/>
              <a:t>("\n", </a:t>
            </a:r>
            <a:r>
              <a:rPr lang="en-US" dirty="0" err="1"/>
              <a:t>fptr</a:t>
            </a:r>
            <a:r>
              <a:rPr lang="en-US" dirty="0"/>
              <a:t>) ; </a:t>
            </a:r>
          </a:p>
          <a:p>
            <a:pPr marL="137160" indent="0">
              <a:buNone/>
            </a:pPr>
            <a:r>
              <a:rPr lang="en-US" dirty="0"/>
              <a:t>        } </a:t>
            </a:r>
          </a:p>
          <a:p>
            <a:pPr marL="137160" indent="0">
              <a:buNone/>
            </a:pPr>
            <a:r>
              <a:rPr lang="en-US" dirty="0"/>
              <a:t>       //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fptr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       </a:t>
            </a:r>
          </a:p>
          <a:p>
            <a:pPr marL="137160" indent="0">
              <a:buNone/>
            </a:pPr>
            <a:r>
              <a:rPr lang="en-US" dirty="0"/>
              <a:t>        // read file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fptr</a:t>
            </a:r>
            <a:r>
              <a:rPr lang="en-US" dirty="0"/>
              <a:t>=</a:t>
            </a:r>
            <a:r>
              <a:rPr lang="en-US" dirty="0" err="1"/>
              <a:t>fopen</a:t>
            </a:r>
            <a:r>
              <a:rPr lang="en-US" dirty="0"/>
              <a:t>("</a:t>
            </a:r>
            <a:r>
              <a:rPr lang="en-US" dirty="0" err="1"/>
              <a:t>file.txt","r</a:t>
            </a:r>
            <a:r>
              <a:rPr lang="en-US" dirty="0"/>
              <a:t>");</a:t>
            </a:r>
          </a:p>
          <a:p>
            <a:pPr marL="137160" indent="0">
              <a:buNone/>
            </a:pPr>
            <a:r>
              <a:rPr lang="en-US" dirty="0"/>
              <a:t>	    while( </a:t>
            </a:r>
            <a:r>
              <a:rPr lang="en-US" dirty="0" err="1"/>
              <a:t>fgets</a:t>
            </a:r>
            <a:r>
              <a:rPr lang="en-US" dirty="0"/>
              <a:t> ( str3, 50, </a:t>
            </a:r>
            <a:r>
              <a:rPr lang="en-US" dirty="0" err="1"/>
              <a:t>fptr</a:t>
            </a:r>
            <a:r>
              <a:rPr lang="en-US" dirty="0"/>
              <a:t> ) != NULL ) </a:t>
            </a:r>
          </a:p>
          <a:p>
            <a:pPr marL="137160" indent="0">
              <a:buNone/>
            </a:pPr>
            <a:r>
              <a:rPr lang="en-US" dirty="0"/>
              <a:t>        { </a:t>
            </a:r>
          </a:p>
          <a:p>
            <a:pPr marL="137160" indent="0">
              <a:buNone/>
            </a:pPr>
            <a:r>
              <a:rPr lang="en-US" dirty="0"/>
              <a:t>          </a:t>
            </a:r>
          </a:p>
          <a:p>
            <a:pPr marL="137160" indent="0">
              <a:buNone/>
            </a:pPr>
            <a:r>
              <a:rPr lang="en-US" dirty="0"/>
              <a:t>            // Print the </a:t>
            </a:r>
            <a:r>
              <a:rPr lang="en-US" dirty="0" err="1"/>
              <a:t>dataToBeRead</a:t>
            </a:r>
            <a:r>
              <a:rPr lang="en-US" dirty="0"/>
              <a:t>  </a:t>
            </a:r>
          </a:p>
          <a:p>
            <a:pPr marL="13716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 "%s" , str3 ) ; </a:t>
            </a:r>
          </a:p>
          <a:p>
            <a:pPr marL="137160" indent="0">
              <a:buNone/>
            </a:pPr>
            <a:r>
              <a:rPr lang="en-US" dirty="0"/>
              <a:t>         } </a:t>
            </a:r>
          </a:p>
          <a:p>
            <a:pPr marL="137160" indent="0">
              <a:buNone/>
            </a:pPr>
            <a:r>
              <a:rPr lang="en-US" dirty="0"/>
              <a:t>	*/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259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76200"/>
            <a:ext cx="8229600" cy="6385560"/>
          </a:xfrm>
        </p:spPr>
        <p:txBody>
          <a:bodyPr>
            <a:normAutofit fontScale="40000" lnSpcReduction="20000"/>
          </a:bodyPr>
          <a:lstStyle/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// </a:t>
            </a:r>
            <a:r>
              <a:rPr lang="en-US" dirty="0" err="1"/>
              <a:t>fwrite</a:t>
            </a:r>
            <a:r>
              <a:rPr lang="en-US" dirty="0"/>
              <a:t> </a:t>
            </a:r>
            <a:r>
              <a:rPr lang="en-US" dirty="0" err="1"/>
              <a:t>fread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fread</a:t>
            </a:r>
            <a:r>
              <a:rPr lang="en-US" dirty="0"/>
              <a:t>(str3,100,1,fptr);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 "%s" , str3 ) 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fptr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fptr</a:t>
            </a:r>
            <a:r>
              <a:rPr lang="en-US" dirty="0"/>
              <a:t>=</a:t>
            </a:r>
            <a:r>
              <a:rPr lang="en-US" dirty="0" err="1"/>
              <a:t>fopen</a:t>
            </a:r>
            <a:r>
              <a:rPr lang="en-US" dirty="0"/>
              <a:t>("</a:t>
            </a:r>
            <a:r>
              <a:rPr lang="en-US" dirty="0" err="1"/>
              <a:t>file.txt","w</a:t>
            </a:r>
            <a:r>
              <a:rPr lang="en-US" dirty="0"/>
              <a:t>");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fwrite</a:t>
            </a:r>
            <a:r>
              <a:rPr lang="en-US" dirty="0"/>
              <a:t>(str2,100,1,fptr);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fptr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fptr</a:t>
            </a:r>
            <a:r>
              <a:rPr lang="en-US" dirty="0"/>
              <a:t>=</a:t>
            </a:r>
            <a:r>
              <a:rPr lang="en-US" dirty="0" err="1"/>
              <a:t>fopen</a:t>
            </a:r>
            <a:r>
              <a:rPr lang="en-US" dirty="0"/>
              <a:t>("</a:t>
            </a:r>
            <a:r>
              <a:rPr lang="en-US" dirty="0" err="1"/>
              <a:t>file.txt","r</a:t>
            </a:r>
            <a:r>
              <a:rPr lang="en-US" dirty="0"/>
              <a:t>");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fread</a:t>
            </a:r>
            <a:r>
              <a:rPr lang="en-US" dirty="0"/>
              <a:t>(str1,100,1,fptr);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 "%s" , str1 ) ;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/*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// </a:t>
            </a:r>
            <a:r>
              <a:rPr lang="en-US" dirty="0" err="1"/>
              <a:t>fprintf</a:t>
            </a:r>
            <a:r>
              <a:rPr lang="en-US" dirty="0"/>
              <a:t> </a:t>
            </a:r>
            <a:r>
              <a:rPr lang="en-US" dirty="0" err="1"/>
              <a:t>fscanf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fscanf</a:t>
            </a:r>
            <a:r>
              <a:rPr lang="en-US" dirty="0"/>
              <a:t>(fptr,"%s",str1);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("%s",str1);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fptr</a:t>
            </a:r>
            <a:r>
              <a:rPr lang="en-US" dirty="0"/>
              <a:t>=</a:t>
            </a:r>
            <a:r>
              <a:rPr lang="en-US" dirty="0" err="1"/>
              <a:t>fopen</a:t>
            </a:r>
            <a:r>
              <a:rPr lang="en-US" dirty="0"/>
              <a:t>("</a:t>
            </a:r>
            <a:r>
              <a:rPr lang="en-US" dirty="0" err="1"/>
              <a:t>file.txt","w</a:t>
            </a:r>
            <a:r>
              <a:rPr lang="en-US" dirty="0"/>
              <a:t>");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fprintf</a:t>
            </a:r>
            <a:r>
              <a:rPr lang="en-US" dirty="0"/>
              <a:t>(fptr,"%s",str2);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fptr</a:t>
            </a:r>
            <a:r>
              <a:rPr lang="en-US" dirty="0"/>
              <a:t>=</a:t>
            </a:r>
            <a:r>
              <a:rPr lang="en-US" dirty="0" err="1"/>
              <a:t>fopen</a:t>
            </a:r>
            <a:r>
              <a:rPr lang="en-US" dirty="0"/>
              <a:t>("</a:t>
            </a:r>
            <a:r>
              <a:rPr lang="en-US" dirty="0" err="1"/>
              <a:t>file.txt","r</a:t>
            </a:r>
            <a:r>
              <a:rPr lang="en-US" dirty="0"/>
              <a:t>");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fscanf</a:t>
            </a:r>
            <a:r>
              <a:rPr lang="en-US" dirty="0"/>
              <a:t>(fptr,"%s",str1);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("%s",str1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*/</a:t>
            </a:r>
          </a:p>
          <a:p>
            <a:pPr marL="137160" indent="0">
              <a:buNone/>
            </a:pPr>
            <a:r>
              <a:rPr lang="en-US" dirty="0"/>
              <a:t>	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fptr</a:t>
            </a:r>
            <a:r>
              <a:rPr lang="en-US" dirty="0"/>
              <a:t>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return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98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2343</TotalTime>
  <Words>208</Words>
  <Application>Microsoft Office PowerPoint</Application>
  <PresentationFormat>On-screen Show (4:3)</PresentationFormat>
  <Paragraphs>123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File handling</vt:lpstr>
      <vt:lpstr>File handling</vt:lpstr>
      <vt:lpstr>File operations</vt:lpstr>
      <vt:lpstr>File operation</vt:lpstr>
      <vt:lpstr>Continue..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210</cp:revision>
  <dcterms:created xsi:type="dcterms:W3CDTF">2006-08-16T00:00:00Z</dcterms:created>
  <dcterms:modified xsi:type="dcterms:W3CDTF">2020-11-16T09:45:18Z</dcterms:modified>
</cp:coreProperties>
</file>