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72" r:id="rId9"/>
    <p:sldId id="270" r:id="rId10"/>
    <p:sldId id="271" r:id="rId11"/>
    <p:sldId id="273" r:id="rId12"/>
    <p:sldId id="268" r:id="rId13"/>
    <p:sldId id="269" r:id="rId14"/>
    <p:sldId id="274" r:id="rId15"/>
    <p:sldId id="275" r:id="rId16"/>
    <p:sldId id="276" r:id="rId17"/>
    <p:sldId id="27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11-04T13:15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12340,'106'0,"-21"0,-22 0,22 0,-21 0,-43 0,21 0,0 0,-20 0,-1 0,0 0,0 0,0 0,0 0,1 0,-1 0</inkml:trace>
  <inkml:trace contextRef="#ctx0" brushRef="#br0" timeOffset="1760.4985">18627 12213,'-21'0,"-22"-63,1 42,21-1,-22 1,22 21,21-21,-21 21,0 0,0 0,0 0,-1 21,22 0,-21 1,21 20,0-21,0 0,0 0,0 1,21-22,1 0,-22 21,21-21,-21 21,42-21,-21-21,0 0,1-22,-22 22,21 21,-21-21,0 63,42 43,-42 0,0-22,21-21,-21 22,21-22,-21 22,0-22,0-21,0 22,0-22,0 0,0 0,-21 21,0-42,21 22,-21-22,0 0,-22 0,22-43</inkml:trace>
  <inkml:trace contextRef="#ctx0" brushRef="#br0" timeOffset="2848.0875">18733 12256,'0'-22,"21"1,-21 0,21 21,-21-21,21 21,0 0,-21 21,0 0,21 22,1-1,-22-21,0 0,0 0,0 1,0-1,0 0,0 0,0 0,0 0,0 1,-22-22,22 21,-21-21,21 21,-21-21,0 0,0 0,0 0,-22 0,43-21,-21 0,0-1,21-20,-21 0,21-1,0-41,0 41,0 1,0 0,21 21,0-1,-21 1,21 21,22 0</inkml:trace>
  <inkml:trace contextRef="#ctx0" brushRef="#br0" timeOffset="3975.0752">19071 11938,'-21'21,"21"22,0-1,0 0,0 1,0 20,0-42,0 22,0-1,0-21,0 0,0 0,0 1,0-1,21-21,0 0,1 0,-1 0,0 0,-21-21,21 21,-21-22,21 22</inkml:trace>
  <inkml:trace contextRef="#ctx0" brushRef="#br0" timeOffset="4663.942">18987 12086,'21'0,"0"0,0 0,0 0,0 0,1 0,-1 0,0 0,0 0</inkml:trace>
  <inkml:trace contextRef="#ctx0" brushRef="#br0" timeOffset="5759.7842">19368 12107,'21'0,"21"22,-42-1,42 0,-42 21,0-21,22 1,-22-1,0 0,0 21,0-21,0 1,0-1,0 0,-22-21,1 0,0 0,0 0,0-21,0 21,-1 0,22-21,-21-22,0 22,21 0,0 0,-21 21,21-21,0-1,0 1,0 0,0 0,21 21,-21-21,21 21,0 0</inkml:trace>
  <inkml:trace contextRef="#ctx0" brushRef="#br0" timeOffset="8207.9882">17357 13420,'21'0,"0"0,0 0,0 0,22 0,-22 0,0 0,21 0,1 0,-22 0,21 0,1 0,-22 21,21-21,-21 0,0 0,1 0,-1 0,0 0</inkml:trace>
  <inkml:trace contextRef="#ctx0" brushRef="#br0" timeOffset="10215.914">18288 13123,'0'22,"0"20,0 0,0-21,0 1,0 20,0-21,0 21,0-20,0-1,0 0,0 0,0 0,0 0,0 1,21-22,-21-22,21 1,1 21,-22-21,21 21,-21-21,21 21,0 0,-21-21,21 21,0 0,1 0,-22 21,21-21,-21 21,0 0,0 0,0 1,0-1,-21-21,-1 21,22 0,-21-21,0 0,0 21,0-21,21 21,-21-21,-1 0,1 0</inkml:trace>
  <inkml:trace contextRef="#ctx0" brushRef="#br0" timeOffset="11336.0393">18542 13314,'21'0,"0"0,1 21,-1 0,-21 0,21-21,-21 22,21-22,-21 21,0 0,0 0,0 0,21 0,-21 1,0-1,0 0,0 0,-21-21,0 0,0-42,21 21,0-1,0 1,0 0,0-21,0-1,0 22,21-21,0 21,0 0,-21-1,21 22,1 0,-1 0,-21 22,0 20,-21-21</inkml:trace>
  <inkml:trace contextRef="#ctx0" brushRef="#br0" timeOffset="12287.8917">18754 13504,'21'0,"0"0,0 0,0 0,1 0,-1-21,0 21,0 0,0 0,-21-21,43 0,-43 0,21 21,-21-21,21-1,0 1,-21-21,0 21,0 0,0-1,-21 22,0 0,0 0,-1 0,-20 0,21 0,21 22,-21-1,0 0,21 0,0 0,0 0,0 1,0-1,0 0,0 21,0-21,21 1,0-1,21 0,-21 0,1-21,-1 21,0-21,0 0,0 0,0 0,1 0,-1-21,-21 0,0 0</inkml:trace>
  <inkml:trace contextRef="#ctx0" brushRef="#br0" timeOffset="14647.9328">19431 13314,'-21'0,"-21"0,20 0,1 21,21 0,0 0,0 1,0-1,0 0,0 0,0 0,0 0,0 22,0-1,0-21,0 0,0 1,21-22,-21 21,22-21,-1 0,0 0,0 0,-21-21,0-1,21 1,-21 0,0 0,0-21,0 20,0 1,0-21,0 21,0 0,21 42,-21 0,0 42,0-41,22-22,-22 21,0 0,21-21,-21 21,21 0,0-21,0 0</inkml:trace>
  <inkml:trace contextRef="#ctx0" brushRef="#br0" timeOffset="16616.2373">19600 13187,'0'21,"0"21,0 1,0-1,0-21,0 22,0-22,0 0,0 0,22-21,-22 21,0 0,0 1,0-1,0 0,21-21,-21 21,0 0</inkml:trace>
  <inkml:trace contextRef="#ctx0" brushRef="#br0" timeOffset="18575.8644">19833 13335,'0'-21,"-21"21,0 0,0 0,0 0,-1 0,1 0,0 21,0-21,0 0,21 21,-21-21,21 21,-22-21,44 0,-22 22,21-1,0-21,-21 21,21-21,-21 21,21-21,-21 21,21-21,1 0,-22 21,21-21,0 0,-21 22,21-22,0 0,0 0,-21 21,22-21,-22 21,21-21,-21 21,21-21</inkml:trace>
  <inkml:trace contextRef="#ctx0" brushRef="#br0" timeOffset="45784.013">17272 11261,'0'42,"0"-21,0 0,0 1,0-1,0 0,0 0,0 0,0 0,0 1,0-1,0 0,0 0,0 0,0 0,0 1,0-1,0 0,0 0,0 0,0 0,0 1,0-1,0 0,0 0,21-21,-21 21,0 0,0 22,0-22,0 0,0 0,0 0,21-21,-21 22,0-1,0 0,0 0,0 0,22-21,-22 21,0 1,0-1,0 0,0 0,0 0,0 0,0 1,0-1,0 0,0 0,0 0,0 0,0 1,0-1,0 0,0 0,0 0,0 0,0 1,0-1,0 0,0 0,0 0,0 0,0 1,0-1,0 0,0 0,0 21,0-20,21-1,-21 0,0 0,0 0,0 0,0 1,0-1,0 21,0-21,21 22,-21-22,0 0,0 0,0 0,0 0,0 1,0-1,0 0,0 0,0 0,0 0,0 1,0-1,0 0,0 0,0 0,0 0,0 1,0-1,0 0,0 0,0 0,0 0,0 1,21-22,-21 21,0 0,0 0,0 0,0 0,0 22,0-22,0 0,0 0,0 0,0 1,0-1,0 0,0 0,0 0,0 0,0 1,0-1,0 0,0 0,0 0,0 0,0 1,21-1,-21 21,0-21,0 0,0 1,0-1,0 0,0 0,0 0,0 0,0 1,0-1,0 0,0 0,0 0,0 0,0 1,0-1,0 0,21-21,1 0,-1 0,0 0,0 0,0 0,0 0,1 0,-1 0,0 0,0 0,0 0,0 0,1 0,-1 0,0 0,0 0,0 0,0 0,1 0,-1 0,0 0,0 0,0 0,-21-21,21 0,1 21,-1-22</inkml:trace>
  <inkml:trace contextRef="#ctx0" brushRef="#br0" timeOffset="48863.6579">18542 14076,'-42'0,"21"42,-1-42,1 21,21 1,-21-1,0 0,21 0,0 0,-21 0,21 1,0 20,-21-21,21 0,0 0,0 1,0-1,0 0,0 0,0 0,0 0,21-21,0 22,0-1,0-21,-21 21,21-21,-21 21,22-21,-1 0,0 0,0 0,0 0,0 0,1 0,-1 0,0 0,0 0</inkml:trace>
  <inkml:trace contextRef="#ctx0" brushRef="#br0" timeOffset="50527.6218">18838 14351,'22'0,"-1"0,0 0,-21 21,0 0,21 1,-21-1,0 0,0 0,21-21,-21 21,0 0,0 1,0-1,0 0,0 0,0 0,0 0,-21-21,21 22,-21-22,21 21,-21-21,21 21,-21-21,-1 0,1 0,0 0,0 0,0 0,21-21,0 0,0-1,0 1,0 0,0 0,0 0,0 0,0-1,0 1,0 0,0 0,0 0,21 21,-21-21,0-1,21 22,-21-21,21 21,-21-21,21 21</inkml:trace>
  <inkml:trace contextRef="#ctx0" brushRef="#br0" timeOffset="51926.7774">19092 14330,'0'42,"0"1,0-22,0 0,0 0,0 0,0 0,0 1,0-1,0 0,0 0,0 0,0-63,0-22,0 43,0-21,22 0,-1-1,0 1,-21 21,21 21,0 0,-21-21,21 21,1 0,-1 0,-21-22,21 22,0 22,-21-1,0 0,21 0,-21 21,0-20,0-1,0 0,0 21,0-21,0 1,0 20,0-21,0 0</inkml:trace>
  <inkml:trace contextRef="#ctx0" brushRef="#br0" timeOffset="53112.1026">19473 14012,'0'43,"0"-1,0 0,0-20,0 20,0-21,0 21,0-20,0 20,0-21,0 43,0-22,0-21,0 0,0 0,0 1,0-1,0 0,0 0,22-21,-1 0,0 0,0 0,0 0,0 0,1 0,-1-21,-21 0,21 21,-21-21,0-1</inkml:trace>
  <inkml:trace contextRef="#ctx0" brushRef="#br0" timeOffset="53776.275">19410 14288,'21'0,"0"0,22 0,-1 0,-21 0,0 0,0 0,1 0,20 0,-21-22,0 22,-42 0,21 22</inkml:trace>
  <inkml:trace contextRef="#ctx0" brushRef="#br0" timeOffset="54631.4198">19812 14266,'0'22,"0"20,0-21,0 0,0 0,0 1,0-1,0 0,0 0,0 0,0 0,0 1,0-1,0 0</inkml:trace>
  <inkml:trace contextRef="#ctx0" brushRef="#br0" timeOffset="55167.5935">19791 13970,'0'21,"0"0</inkml:trace>
  <inkml:trace contextRef="#ctx0" brushRef="#br0" timeOffset="60047.6585">20045 14288,'-21'0,"21"21,0 21,0-21,0 22,0-1,0 0,0 22,0-22,0-21,0 0,0 1,0-65,0 1,0 0,0-22,21 1,0 41,-21 1,0 0,21 21,-21-21,21 0,1 21,-1-21,0 21,0 0,-21 21,0 0,0 0,0 0,21 0,-21 22,0-22,0 0,0 0,21-21,-21 21,0 1,22-22,-22 21,0 0,21-21,-21 21,21-21,-21-42,21 42,-21-21,0-1,0 1,0 0,21-21,-21 21,0-1,0 1,0-21,21 21,-21 0,0-1,22 22,-22 22,0-1,0 0,0 0,21 0,-21 0,0 1,0-1,0 0,21 21,-21-21,21-21,-21 22,0-1,21-21,-21 21,21-21,1 0,-22-21,21 21,-21-21,21 21,-21-22,21 1,-21 0,0 0,21 0,-21 0,0-1,0-20,0 21,21 21,-21-21,0 0,0-1,0 1,22 21,-22 21,0 1,0-1,0 0,0 0,0 0,0 0,21 1,-21-1,21 0,-21 0,0 0,21 0,-21 1,21-1,-21 0,21-21,-21 21,22-21,-1 0,0 0,0 0,0 0,0 0,1 0,-1 0,0-21,0 0,0 0,0-1,1 1,-22 0,21 21,-21-21,21 21,-21-21,0-22,0 22,0 0,0 0,0 0,-21 21,0 0,21-21,-22 21,1 0,0-22,0 22,0-21,0 21,-1 0,1 0,21 21,0 1,0-1,0 0,0 0,0 0,0 0,21-21,-21 22,22-1,-22 0,21-21,-21 21,0 0,21-21,-21 21,0 1,21-22,0 0,-21 21,21-21,-21 21,22-21,-1 0,0 0,-21 21,21-21,0 0,-21 21,21-21,1 0,-1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11-06T08:36:5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17441 14415,'0'42,"0"-21,0 21,0-20,0-1,0 0,0 0,22-21,-22 42,0-20,21 20,-21-21,0 0,0 0,0 1,0-1,21 0,-21 21,0 1,21-22,-21 0,0 0,0 0,0 0,0 1,0-1,0 0,0 21,0-21,0 1,21-1,-21 0,0 21,0-21,0 22,0-22,0 0,0 21,0 1,0-1,0-21,0 0,0 1,0-1,0 0,0 21,0-21,0 22,0-22,0 21,0-21,0 1,0-1,0 0,0 0,0 0,0 0,0 1,21-22,1 0,-1 0,-21-22,21 22,0 0,0 0,-21-21,21 21,1-21,20 21,-21 0,0 0,0 0,1 0,-1 0,0 0,0 0,0 0</inkml:trace>
  <inkml:trace contextRef="#ctx0" brushRef="#br0" timeOffset="1536.799">18140 15579,'0'21,"42"21,1 1,-1-1,-21 0,21 1,-20-22,-1 21,0 0,0 1,0-22,-21 42,21-63,-21 22,0-1,0 0,0 0,22-21,-44-21,-41-85,42 64,-22-1,43-20,0 42,-21 0,21-22,0 22,0 0,0 0,0 0,21-22,1 43,-22-21,21 21,0-21,0 21,-21-21,21 21,-21-21,21 21,1 0,-22-22,21 22</inkml:trace>
  <inkml:trace contextRef="#ctx0" brushRef="#br0" timeOffset="3351.976">18627 15875,'21'0,"0"0,21-42,1-1,-22 22,0 0,-21 0,0 0,21 0,-21-1,0 1,0 0,-21 21,0-21,-21 21,20 0,1 0,0 21,21 0,0 0,-21 22,21-1,0-21,0 0,0 1,0 20,0-21,0 0,0 0,0 1,21 20,0-42,0 42,1-42,-22 21,21-21,0 0,0 0,0-21,22-21,-22 0,0 20,21-41,-42 42,21 0,-21-22,22-41,-22 62,21-41,-21 21,0-22,0 1,0 20,0-20,0 20,0 1,0 0,0 21,21 21,-21 84,0-20,0-1,0 1,21-22,-21 22,21-1,0-21,-21 1,0 20,0-20,22-22,-1 21,-21-21,21 0,-21 1,21-22,0 0,0 0,1-22,20 1,-21 21,0-21,0 21,22-21,-22 21,0-21,0 21</inkml:trace>
  <inkml:trace contextRef="#ctx0" brushRef="#br0" timeOffset="4000.6181">19050 15621,'21'0,"43"0,-1 0,-42 0,1 0,-1 0,0 0</inkml:trace>
  <inkml:trace contextRef="#ctx0" brushRef="#br0" timeOffset="6055.9578">19389 15579,'0'21,"21"64,0-22,0 22,0-22,1 1,-22-43,0 0,0 21,21-42,-21 22,21-65,21-20,-21-1,-21 1,22-1,-1 22,0 21,-21-22,0 22,21 21,0 0,0 64,-21-1,22-20,-1-1,-21 0,0-21,21 22,0-22,-21 0,0 0,21-21,0 21,-21 1,22-22,20-43,-21 22,21-42,-20-1,-1 22,0-1,0 1,0 21,-21 0,0 0,0-1,0 1,0 0,0 0,0-21,-21 42,21-22,-21 22,21 22,0-1,0 0,0 0,21-21,0 0,0 0,1 0,-1 0,0 0,0 0,0 0,-21 21,21-21,-21 21,0 22,0-22,0 0,0 21,0 1,0-22,0 21,0-21,22 1,-22-1,0 0</inkml:trace>
  <inkml:trace contextRef="#ctx0" brushRef="#br0" timeOffset="7816.9854">20362 15600,'22'0,"-1"21,-21 0,21 22,0 20,0-21,0-20,1 20,-22 0,21 1,0-22,-42-42,0-85,21 85,0-1,0-20,0-21,0 41,0-20,0 21,21 21,-21-21,21 21,0 0,0 0,0 0,1 0,-1 0,-21 21,21-21,0 42,-21 1,21-22,0 0,-21 0,0 0,0 0,22-21,-22 22,0-1,21-21,-21 21,0 0,0 0,0 0,21-21,-21 22,0-1,0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using logic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a=1 b=1 c=1</a:t>
            </a:r>
          </a:p>
          <a:p>
            <a:pPr marL="137160" indent="0">
              <a:buNone/>
            </a:pPr>
            <a:r>
              <a:rPr lang="en-US" dirty="0" smtClean="0"/>
              <a:t>if(a==b &amp;&amp;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</a:t>
            </a:r>
            <a:r>
              <a:rPr lang="en-US" dirty="0" err="1" smtClean="0"/>
              <a:t>inc</a:t>
            </a:r>
            <a:r>
              <a:rPr lang="en-US" dirty="0" smtClean="0"/>
              <a:t> due to no short </a:t>
            </a:r>
            <a:r>
              <a:rPr lang="en-US" dirty="0" err="1" smtClean="0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 smtClean="0"/>
              <a:t>else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not 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dirty="0" smtClean="0"/>
              <a:t>to </a:t>
            </a:r>
            <a:r>
              <a:rPr lang="en-US" dirty="0"/>
              <a:t>short </a:t>
            </a:r>
            <a:r>
              <a:rPr lang="en-US" dirty="0" err="1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08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" y="2057400"/>
            <a:ext cx="9129950" cy="3962400"/>
          </a:xfrm>
        </p:spPr>
      </p:pic>
    </p:spTree>
    <p:extLst>
      <p:ext uri="{BB962C8B-B14F-4D97-AF65-F5344CB8AC3E}">
        <p14:creationId xmlns:p14="http://schemas.microsoft.com/office/powerpoint/2010/main" val="286708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Exit(</a:t>
            </a:r>
            <a:r>
              <a:rPr lang="en-US" sz="3200" dirty="0" err="1" smtClean="0"/>
              <a:t>do.while</a:t>
            </a:r>
            <a:r>
              <a:rPr lang="en-US" sz="3200" dirty="0" smtClean="0"/>
              <a:t>) and entry(while) control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211387"/>
            <a:ext cx="6457950" cy="3486150"/>
          </a:xfrm>
        </p:spPr>
      </p:pic>
    </p:spTree>
    <p:extLst>
      <p:ext uri="{BB962C8B-B14F-4D97-AF65-F5344CB8AC3E}">
        <p14:creationId xmlns:p14="http://schemas.microsoft.com/office/powerpoint/2010/main" val="265266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loop(entry loop)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102699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25612"/>
            <a:ext cx="5867400" cy="4400550"/>
          </a:xfrm>
        </p:spPr>
      </p:pic>
    </p:spTree>
    <p:extLst>
      <p:ext uri="{BB962C8B-B14F-4D97-AF65-F5344CB8AC3E}">
        <p14:creationId xmlns:p14="http://schemas.microsoft.com/office/powerpoint/2010/main" val="8348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7" y="1600200"/>
            <a:ext cx="5205445" cy="4708525"/>
          </a:xfrm>
        </p:spPr>
      </p:pic>
    </p:spTree>
    <p:extLst>
      <p:ext uri="{BB962C8B-B14F-4D97-AF65-F5344CB8AC3E}">
        <p14:creationId xmlns:p14="http://schemas.microsoft.com/office/powerpoint/2010/main" val="161358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4" y="1600200"/>
            <a:ext cx="5092712" cy="4708525"/>
          </a:xfrm>
        </p:spPr>
      </p:pic>
    </p:spTree>
    <p:extLst>
      <p:ext uri="{BB962C8B-B14F-4D97-AF65-F5344CB8AC3E}">
        <p14:creationId xmlns:p14="http://schemas.microsoft.com/office/powerpoint/2010/main" val="20441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55" y="1600200"/>
            <a:ext cx="4575890" cy="4708525"/>
          </a:xfrm>
        </p:spPr>
      </p:pic>
    </p:spTree>
    <p:extLst>
      <p:ext uri="{BB962C8B-B14F-4D97-AF65-F5344CB8AC3E}">
        <p14:creationId xmlns:p14="http://schemas.microsoft.com/office/powerpoint/2010/main" val="369805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 of natural numbers 1 to </a:t>
            </a:r>
            <a:r>
              <a:rPr lang="en-US" dirty="0" smtClean="0"/>
              <a:t>100</a:t>
            </a:r>
          </a:p>
          <a:p>
            <a:r>
              <a:rPr lang="en-US" dirty="0" err="1" smtClean="0"/>
              <a:t>Fibanaci</a:t>
            </a:r>
            <a:r>
              <a:rPr lang="en-US" dirty="0" smtClean="0"/>
              <a:t>  0 1 1 2 3 …..</a:t>
            </a:r>
          </a:p>
          <a:p>
            <a:r>
              <a:rPr lang="en-US" dirty="0" smtClean="0"/>
              <a:t>Prime numbers 1 to 100</a:t>
            </a:r>
          </a:p>
          <a:p>
            <a:r>
              <a:rPr lang="en-US" dirty="0" smtClean="0"/>
              <a:t>Arms strong number 1 to 1000</a:t>
            </a:r>
          </a:p>
          <a:p>
            <a:r>
              <a:rPr lang="en-US" dirty="0" smtClean="0"/>
              <a:t>Factorials  3,5,10</a:t>
            </a:r>
          </a:p>
          <a:p>
            <a:r>
              <a:rPr lang="en-US" dirty="0" smtClean="0"/>
              <a:t>Patterns  -&gt;number ,star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multification</a:t>
            </a:r>
            <a:r>
              <a:rPr lang="en-US" dirty="0" smtClean="0"/>
              <a:t> tables for 1 to 10</a:t>
            </a:r>
          </a:p>
          <a:p>
            <a:r>
              <a:rPr lang="en-US" dirty="0" smtClean="0"/>
              <a:t>Find Largest number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palindrom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gcd</a:t>
            </a:r>
            <a:r>
              <a:rPr lang="en-US" dirty="0" smtClean="0"/>
              <a:t> </a:t>
            </a:r>
            <a:r>
              <a:rPr lang="en-US" dirty="0" err="1" smtClean="0"/>
              <a:t>hcf</a:t>
            </a:r>
            <a:r>
              <a:rPr lang="en-US" dirty="0" smtClean="0"/>
              <a:t> of two </a:t>
            </a:r>
            <a:r>
              <a:rPr lang="en-US" dirty="0" smtClean="0"/>
              <a:t>number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Desion</a:t>
            </a:r>
            <a:r>
              <a:rPr lang="en-US" dirty="0" smtClean="0"/>
              <a:t> /selection/condition statement-</a:t>
            </a:r>
          </a:p>
          <a:p>
            <a:pPr lvl="1"/>
            <a:r>
              <a:rPr lang="en-US" dirty="0" smtClean="0"/>
              <a:t>If, if else </a:t>
            </a:r>
            <a:r>
              <a:rPr lang="en-US" dirty="0" err="1" smtClean="0"/>
              <a:t>ladder,nested</a:t>
            </a:r>
            <a:r>
              <a:rPr lang="en-US" dirty="0" smtClean="0"/>
              <a:t> if</a:t>
            </a:r>
          </a:p>
          <a:p>
            <a:endParaRPr lang="en-US" dirty="0" smtClean="0"/>
          </a:p>
          <a:p>
            <a:r>
              <a:rPr lang="en-US" dirty="0" smtClean="0"/>
              <a:t>Looping/iteration/sequence statement-</a:t>
            </a:r>
          </a:p>
          <a:p>
            <a:pPr lvl="1"/>
            <a:r>
              <a:rPr lang="en-US" dirty="0" err="1" smtClean="0"/>
              <a:t>For,while</a:t>
            </a:r>
            <a:r>
              <a:rPr lang="en-US" dirty="0" smtClean="0"/>
              <a:t>(entry control),</a:t>
            </a:r>
            <a:r>
              <a:rPr lang="en-US" dirty="0" err="1" smtClean="0"/>
              <a:t>do..while</a:t>
            </a:r>
            <a:r>
              <a:rPr lang="en-US" dirty="0" smtClean="0"/>
              <a:t>(exit control)</a:t>
            </a:r>
          </a:p>
          <a:p>
            <a:endParaRPr lang="en-US" dirty="0" smtClean="0"/>
          </a:p>
          <a:p>
            <a:r>
              <a:rPr lang="en-US" dirty="0" smtClean="0"/>
              <a:t>Branch/case/jump/</a:t>
            </a:r>
            <a:r>
              <a:rPr lang="en-US" dirty="0" err="1" smtClean="0"/>
              <a:t>nonconditional</a:t>
            </a:r>
            <a:r>
              <a:rPr lang="en-US" dirty="0" smtClean="0"/>
              <a:t> statement-	</a:t>
            </a:r>
            <a:r>
              <a:rPr lang="en-US" dirty="0" err="1" smtClean="0"/>
              <a:t>goto,break,continue,switch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24711" cy="34353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217920" y="4053960"/>
              <a:ext cx="1432800" cy="1242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560" y="4044600"/>
                <a:ext cx="145152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278760" y="5189400"/>
              <a:ext cx="1212120" cy="61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00" y="5180040"/>
                <a:ext cx="1230840" cy="6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8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12479" cy="5257800"/>
          </a:xfrm>
        </p:spPr>
      </p:pic>
    </p:spTree>
    <p:extLst>
      <p:ext uri="{BB962C8B-B14F-4D97-AF65-F5344CB8AC3E}">
        <p14:creationId xmlns:p14="http://schemas.microsoft.com/office/powerpoint/2010/main" val="40123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..else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3" y="1600200"/>
            <a:ext cx="2967894" cy="4708525"/>
          </a:xfrm>
        </p:spPr>
      </p:pic>
    </p:spTree>
    <p:extLst>
      <p:ext uri="{BB962C8B-B14F-4D97-AF65-F5344CB8AC3E}">
        <p14:creationId xmlns:p14="http://schemas.microsoft.com/office/powerpoint/2010/main" val="41259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ladder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66" y="1600200"/>
            <a:ext cx="3676668" cy="4708525"/>
          </a:xfrm>
        </p:spPr>
      </p:pic>
    </p:spTree>
    <p:extLst>
      <p:ext uri="{BB962C8B-B14F-4D97-AF65-F5344CB8AC3E}">
        <p14:creationId xmlns:p14="http://schemas.microsoft.com/office/powerpoint/2010/main" val="841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45" y="1600200"/>
            <a:ext cx="5454509" cy="4708525"/>
          </a:xfrm>
        </p:spPr>
      </p:pic>
    </p:spTree>
    <p:extLst>
      <p:ext uri="{BB962C8B-B14F-4D97-AF65-F5344CB8AC3E}">
        <p14:creationId xmlns:p14="http://schemas.microsoft.com/office/powerpoint/2010/main" val="42328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If else </a:t>
            </a:r>
            <a:r>
              <a:rPr lang="en-US" dirty="0" smtClean="0"/>
              <a:t>ladder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if..if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11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dirty="0" smtClean="0"/>
              <a:t>a=5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if(a==5)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1800" dirty="0" err="1" smtClean="0"/>
              <a:t>pf</a:t>
            </a:r>
            <a:r>
              <a:rPr lang="en-US" sz="1800" dirty="0" smtClean="0"/>
              <a:t>(5)</a:t>
            </a:r>
          </a:p>
          <a:p>
            <a:pPr marL="457200" lvl="1" indent="0">
              <a:buNone/>
            </a:pPr>
            <a:r>
              <a:rPr lang="en-US" sz="1800" dirty="0" smtClean="0"/>
              <a:t>a=20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r>
              <a:rPr lang="en-US" sz="2000" dirty="0" smtClean="0"/>
              <a:t>else if(a==20)  //if here if used 20 will print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13716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pf</a:t>
            </a:r>
            <a:r>
              <a:rPr lang="en-US" sz="2000" dirty="0" smtClean="0"/>
              <a:t>(20)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r>
              <a:rPr lang="en-US" sz="2000" dirty="0" smtClean="0"/>
              <a:t>else</a:t>
            </a:r>
          </a:p>
          <a:p>
            <a:pPr marL="137160" indent="0">
              <a:buNone/>
            </a:pPr>
            <a:r>
              <a:rPr lang="en-US" sz="2000" dirty="0" smtClean="0"/>
              <a:t>{	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using logic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a=1 b=1 c=1</a:t>
            </a:r>
          </a:p>
          <a:p>
            <a:pPr marL="137160" indent="0">
              <a:buNone/>
            </a:pPr>
            <a:r>
              <a:rPr lang="en-US" dirty="0" smtClean="0"/>
              <a:t>if(a==b ||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not </a:t>
            </a:r>
            <a:r>
              <a:rPr lang="en-US" dirty="0" err="1" smtClean="0"/>
              <a:t>inc</a:t>
            </a:r>
            <a:r>
              <a:rPr lang="en-US" dirty="0" smtClean="0"/>
              <a:t> due to short </a:t>
            </a:r>
            <a:r>
              <a:rPr lang="en-US" dirty="0" err="1" smtClean="0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dirty="0" smtClean="0"/>
              <a:t>to no </a:t>
            </a:r>
            <a:r>
              <a:rPr lang="en-US" dirty="0"/>
              <a:t>short </a:t>
            </a:r>
            <a:r>
              <a:rPr lang="en-US" dirty="0" err="1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76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1362</TotalTime>
  <Words>176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Control structures</vt:lpstr>
      <vt:lpstr>Types</vt:lpstr>
      <vt:lpstr>types</vt:lpstr>
      <vt:lpstr>Decision statement</vt:lpstr>
      <vt:lpstr>If ..else flow chart</vt:lpstr>
      <vt:lpstr>If else ladder</vt:lpstr>
      <vt:lpstr>Nested if</vt:lpstr>
      <vt:lpstr>If else ladder vs if..if</vt:lpstr>
      <vt:lpstr>short circuit using logic OR</vt:lpstr>
      <vt:lpstr>short circuit using logic AND</vt:lpstr>
      <vt:lpstr>Looping statement</vt:lpstr>
      <vt:lpstr>Exit(do.while) and entry(while) control</vt:lpstr>
      <vt:lpstr>For loop(entry loop)</vt:lpstr>
      <vt:lpstr>Jumping statements</vt:lpstr>
      <vt:lpstr>break</vt:lpstr>
      <vt:lpstr>continue</vt:lpstr>
      <vt:lpstr>goto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93</cp:revision>
  <dcterms:created xsi:type="dcterms:W3CDTF">2006-08-16T00:00:00Z</dcterms:created>
  <dcterms:modified xsi:type="dcterms:W3CDTF">2020-11-06T08:41:12Z</dcterms:modified>
</cp:coreProperties>
</file>