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main</a:t>
            </a:r>
            <a:r>
              <a:rPr lang="en-US" dirty="0"/>
              <a:t>()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// Take any two strings </a:t>
            </a:r>
          </a:p>
          <a:p>
            <a:pPr marL="137160" indent="0">
              <a:buNone/>
            </a:pPr>
            <a:r>
              <a:rPr lang="en-US" dirty="0"/>
              <a:t>	char s1[] = "</a:t>
            </a:r>
            <a:r>
              <a:rPr lang="en-US" dirty="0" err="1"/>
              <a:t>GeeksforGeeks</a:t>
            </a:r>
            <a:r>
              <a:rPr lang="en-US" dirty="0"/>
              <a:t>"; </a:t>
            </a:r>
          </a:p>
          <a:p>
            <a:pPr marL="137160" indent="0">
              <a:buNone/>
            </a:pPr>
            <a:r>
              <a:rPr lang="en-US" dirty="0"/>
              <a:t>	char s2[] = "for"; </a:t>
            </a:r>
          </a:p>
          <a:p>
            <a:pPr marL="137160" indent="0">
              <a:buNone/>
            </a:pPr>
            <a:r>
              <a:rPr lang="en-US" dirty="0"/>
              <a:t>	char* p;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Find first occurrence of s2 in s1 </a:t>
            </a:r>
          </a:p>
          <a:p>
            <a:pPr marL="137160" indent="0">
              <a:buNone/>
            </a:pPr>
            <a:r>
              <a:rPr lang="en-US" dirty="0"/>
              <a:t>	p = </a:t>
            </a:r>
            <a:r>
              <a:rPr lang="en-US" dirty="0" err="1"/>
              <a:t>strstr</a:t>
            </a:r>
            <a:r>
              <a:rPr lang="en-US" dirty="0"/>
              <a:t>(s1, s2);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Prints the result </a:t>
            </a:r>
          </a:p>
          <a:p>
            <a:pPr marL="137160" indent="0">
              <a:buNone/>
            </a:pPr>
            <a:r>
              <a:rPr lang="en-US" dirty="0"/>
              <a:t>	if (p) {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found\n");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("First occurrence of string '%s' in '%s' is '%s'", s2, s1, p); </a:t>
            </a:r>
          </a:p>
          <a:p>
            <a:pPr marL="137160" indent="0">
              <a:buNone/>
            </a:pPr>
            <a:r>
              <a:rPr lang="en-US" dirty="0"/>
              <a:t>	} else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not found\n");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return 0;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5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of characters is string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Declare and initialization</a:t>
            </a:r>
          </a:p>
          <a:p>
            <a:r>
              <a:rPr lang="en-US" dirty="0"/>
              <a:t>1D</a:t>
            </a:r>
          </a:p>
          <a:p>
            <a:pPr lvl="1"/>
            <a:r>
              <a:rPr lang="en-US" dirty="0" smtClean="0"/>
              <a:t>Char a[5]={‘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’};</a:t>
            </a:r>
          </a:p>
          <a:p>
            <a:pPr lvl="1"/>
            <a:r>
              <a:rPr lang="en-US" dirty="0" smtClean="0"/>
              <a:t>Char </a:t>
            </a:r>
            <a:r>
              <a:rPr lang="en-US" dirty="0"/>
              <a:t>a[]=“hello”</a:t>
            </a:r>
          </a:p>
          <a:p>
            <a:pPr lvl="1"/>
            <a:r>
              <a:rPr lang="en-US" dirty="0" smtClean="0"/>
              <a:t>Char *a=“hello</a:t>
            </a:r>
          </a:p>
          <a:p>
            <a:r>
              <a:rPr lang="en-US" dirty="0" smtClean="0"/>
              <a:t>2D</a:t>
            </a:r>
            <a:endParaRPr lang="en-US" dirty="0"/>
          </a:p>
          <a:p>
            <a:pPr lvl="1"/>
            <a:r>
              <a:rPr lang="en-US" dirty="0"/>
              <a:t>Char </a:t>
            </a:r>
            <a:r>
              <a:rPr lang="en-US" dirty="0" smtClean="0"/>
              <a:t>a[2][10]={“</a:t>
            </a:r>
            <a:r>
              <a:rPr lang="en-US" dirty="0" err="1"/>
              <a:t>hello</a:t>
            </a:r>
            <a:r>
              <a:rPr lang="en-US" dirty="0" err="1" smtClean="0"/>
              <a:t>”,”hi</a:t>
            </a:r>
            <a:r>
              <a:rPr lang="en-US" dirty="0" smtClean="0"/>
              <a:t>”}</a:t>
            </a:r>
            <a:endParaRPr lang="en-US" dirty="0"/>
          </a:p>
          <a:p>
            <a:pPr lvl="1"/>
            <a:r>
              <a:rPr lang="en-US" dirty="0"/>
              <a:t>Char *</a:t>
            </a:r>
            <a:r>
              <a:rPr lang="en-US" dirty="0" smtClean="0"/>
              <a:t>a[2]={“</a:t>
            </a:r>
            <a:r>
              <a:rPr lang="en-US" dirty="0" err="1" smtClean="0"/>
              <a:t>hello”,”hi</a:t>
            </a:r>
            <a:r>
              <a:rPr lang="en-US" dirty="0" smtClean="0"/>
              <a:t>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sz="2400" dirty="0"/>
              <a:t>void main()</a:t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char i[10];</a:t>
            </a:r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(“%[^\n]</a:t>
            </a:r>
            <a:r>
              <a:rPr lang="en-US" sz="2000" dirty="0" err="1" smtClean="0"/>
              <a:t>s”,i</a:t>
            </a:r>
            <a:r>
              <a:rPr lang="en-US" sz="2000" dirty="0" smtClean="0"/>
              <a:t>);  // </a:t>
            </a:r>
            <a:r>
              <a:rPr lang="en-US" sz="2000" dirty="0" smtClean="0"/>
              <a:t>i/p, get input until enter new line</a:t>
            </a:r>
            <a:endParaRPr lang="en-US" sz="2000" dirty="0" smtClean="0"/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gets(i);  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char j[]="HELLO";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",j);  //</a:t>
            </a:r>
            <a:r>
              <a:rPr lang="en-US" sz="2000" dirty="0" smtClean="0"/>
              <a:t>o/p</a:t>
            </a:r>
          </a:p>
          <a:p>
            <a:pPr marL="585216" lvl="1" indent="0">
              <a:buNone/>
            </a:pPr>
            <a:endParaRPr lang="en-US" sz="2000" dirty="0"/>
          </a:p>
          <a:p>
            <a:pPr marL="585216" lvl="1" indent="0">
              <a:buNone/>
            </a:pPr>
            <a:r>
              <a:rPr lang="en-US" sz="2000" dirty="0" smtClean="0"/>
              <a:t>	char </a:t>
            </a:r>
            <a:r>
              <a:rPr lang="en-US" sz="2000" dirty="0"/>
              <a:t>* </a:t>
            </a:r>
            <a:r>
              <a:rPr lang="en-US" sz="2000" dirty="0" err="1"/>
              <a:t>msg</a:t>
            </a:r>
            <a:r>
              <a:rPr lang="en-US" sz="2000" dirty="0"/>
              <a:t>[3</a:t>
            </a:r>
            <a:r>
              <a:rPr lang="en-US" sz="2000" dirty="0" smtClean="0"/>
              <a:t>];</a:t>
            </a:r>
          </a:p>
          <a:p>
            <a:pPr marL="585216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/>
              <a:t>("%s",</a:t>
            </a:r>
            <a:r>
              <a:rPr lang="en-US" sz="2000" dirty="0" err="1"/>
              <a:t>msg</a:t>
            </a:r>
            <a:r>
              <a:rPr lang="en-US" sz="2000" dirty="0"/>
              <a:t>[2</a:t>
            </a:r>
            <a:r>
              <a:rPr lang="en-US" sz="2000" dirty="0" smtClean="0"/>
              <a:t>]);</a:t>
            </a:r>
            <a:r>
              <a:rPr lang="pt-BR" sz="2000" dirty="0"/>
              <a:t> </a:t>
            </a:r>
            <a:endParaRPr lang="pt-BR" sz="2000" dirty="0" smtClean="0"/>
          </a:p>
          <a:p>
            <a:pPr marL="585216" lvl="1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printf</a:t>
            </a:r>
            <a:r>
              <a:rPr lang="en-US" sz="2000" dirty="0"/>
              <a:t>("%s",</a:t>
            </a:r>
            <a:r>
              <a:rPr lang="en-US" sz="2000" dirty="0" err="1"/>
              <a:t>msg</a:t>
            </a:r>
            <a:r>
              <a:rPr lang="en-US" sz="2000" dirty="0"/>
              <a:t>[2]);</a:t>
            </a:r>
          </a:p>
          <a:p>
            <a:pPr marL="585216" lvl="1" indent="0">
              <a:buNone/>
            </a:pPr>
            <a:endParaRPr lang="pt-BR" sz="2000" dirty="0" smtClean="0"/>
          </a:p>
          <a:p>
            <a:pPr marL="585216" lvl="1" indent="0">
              <a:buNone/>
            </a:pPr>
            <a:r>
              <a:rPr lang="pt-BR" sz="2000" dirty="0" smtClean="0"/>
              <a:t>//scanf</a:t>
            </a:r>
            <a:r>
              <a:rPr lang="pt-BR" sz="2000" dirty="0"/>
              <a:t>("%s",*(msg+2</a:t>
            </a:r>
            <a:r>
              <a:rPr lang="pt-BR" sz="2000" dirty="0" smtClean="0"/>
              <a:t>));//how</a:t>
            </a:r>
          </a:p>
          <a:p>
            <a:pPr marL="585216" lvl="1" indent="0">
              <a:buNone/>
            </a:pPr>
            <a:r>
              <a:rPr lang="pt-BR" sz="2000" dirty="0" smtClean="0"/>
              <a:t>//printf</a:t>
            </a:r>
            <a:r>
              <a:rPr lang="pt-BR" sz="2000" dirty="0"/>
              <a:t>("\</a:t>
            </a:r>
            <a:r>
              <a:rPr lang="pt-BR" sz="2000" dirty="0" smtClean="0"/>
              <a:t>n%s",*(msg+2));//how</a:t>
            </a:r>
            <a:endParaRPr lang="en-US" sz="2000" dirty="0"/>
          </a:p>
          <a:p>
            <a:pPr marL="585216" lvl="1" indent="0">
              <a:buNone/>
            </a:pPr>
            <a:r>
              <a:rPr lang="pt-BR" sz="2000" dirty="0" smtClean="0"/>
              <a:t>//printf</a:t>
            </a:r>
            <a:r>
              <a:rPr lang="pt-BR" sz="2000" dirty="0"/>
              <a:t>("\n%c",*msg[2</a:t>
            </a:r>
            <a:r>
              <a:rPr lang="pt-BR" sz="2000" dirty="0" smtClean="0"/>
              <a:t>]);//</a:t>
            </a:r>
            <a:r>
              <a:rPr lang="pt-BR" sz="2000" smtClean="0"/>
              <a:t>’h’</a:t>
            </a:r>
          </a:p>
          <a:p>
            <a:pPr marL="585216" lvl="1" indent="0">
              <a:buNone/>
            </a:pPr>
            <a:endParaRPr lang="en-US" sz="2000" dirty="0"/>
          </a:p>
          <a:p>
            <a:pPr marL="585216" lvl="1" indent="0">
              <a:buNone/>
            </a:pPr>
            <a:r>
              <a:rPr lang="en-US" sz="2000" dirty="0" smtClean="0"/>
              <a:t>}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62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sz="2400" dirty="0"/>
              <a:t>void 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char i[][10]={"</a:t>
            </a:r>
            <a:r>
              <a:rPr lang="en-US" sz="2400" dirty="0" err="1"/>
              <a:t>hello","hi</a:t>
            </a:r>
            <a:r>
              <a:rPr lang="en-US" sz="2400" dirty="0"/>
              <a:t>"}; 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/>
              <a:t>",i[0]);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    </a:t>
            </a:r>
          </a:p>
          <a:p>
            <a:pPr marL="137160" indent="0">
              <a:buNone/>
            </a:pPr>
            <a:r>
              <a:rPr lang="en-US" sz="2400" dirty="0" smtClean="0"/>
              <a:t>char </a:t>
            </a:r>
            <a:r>
              <a:rPr lang="en-US" sz="2400" dirty="0"/>
              <a:t>*j[]={"</a:t>
            </a:r>
            <a:r>
              <a:rPr lang="en-US" sz="2400" dirty="0" err="1"/>
              <a:t>hello","hi</a:t>
            </a:r>
            <a:r>
              <a:rPr lang="en-US" sz="2400" dirty="0"/>
              <a:t>"};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",j[1</a:t>
            </a:r>
            <a:r>
              <a:rPr lang="en-US" sz="2400" dirty="0"/>
              <a:t>]);  //</a:t>
            </a:r>
            <a:r>
              <a:rPr lang="en-US" sz="2400" dirty="0" err="1"/>
              <a:t>deref</a:t>
            </a:r>
            <a:r>
              <a:rPr lang="en-US" sz="2400" dirty="0"/>
              <a:t> using array    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",*(j+1</a:t>
            </a:r>
            <a:r>
              <a:rPr lang="en-US" sz="2400" dirty="0"/>
              <a:t>));  //</a:t>
            </a:r>
            <a:r>
              <a:rPr lang="en-US" sz="2400" dirty="0" err="1"/>
              <a:t>deref</a:t>
            </a:r>
            <a:r>
              <a:rPr lang="en-US" sz="2400" dirty="0"/>
              <a:t> using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2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using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arr_fun</a:t>
            </a:r>
            <a:r>
              <a:rPr lang="en-US" sz="1200" dirty="0"/>
              <a:t>(char i[][10])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",i[0]);  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ptr_fun</a:t>
            </a:r>
            <a:r>
              <a:rPr lang="en-US" sz="1200" dirty="0"/>
              <a:t>(char ** i 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",i[1]);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",*(i+1));  //</a:t>
            </a:r>
            <a:r>
              <a:rPr lang="en-US" sz="1200" dirty="0" err="1"/>
              <a:t>deref</a:t>
            </a:r>
            <a:r>
              <a:rPr lang="en-US" sz="1200" dirty="0"/>
              <a:t> using </a:t>
            </a:r>
            <a:r>
              <a:rPr lang="en-US" sz="1200" dirty="0" err="1"/>
              <a:t>ptr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main()</a:t>
            </a:r>
          </a:p>
          <a:p>
            <a:pPr marL="137160" indent="0">
              <a:buNone/>
            </a:pPr>
            <a:r>
              <a:rPr lang="en-US" sz="1200" dirty="0"/>
              <a:t>{ </a:t>
            </a:r>
          </a:p>
          <a:p>
            <a:pPr marL="137160" indent="0">
              <a:buNone/>
            </a:pPr>
            <a:r>
              <a:rPr lang="en-US" sz="1200" dirty="0"/>
              <a:t>    char i[][10]={"</a:t>
            </a:r>
            <a:r>
              <a:rPr lang="en-US" sz="1200" dirty="0" err="1"/>
              <a:t>hello","hi</a:t>
            </a:r>
            <a:r>
              <a:rPr lang="en-US" sz="1200" dirty="0" smtClean="0"/>
              <a:t>"};    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arr_fun</a:t>
            </a:r>
            <a:r>
              <a:rPr lang="en-US" sz="1200" dirty="0"/>
              <a:t>(i</a:t>
            </a:r>
            <a:r>
              <a:rPr lang="en-US" sz="1200" dirty="0" smtClean="0"/>
              <a:t>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char *j[]={"</a:t>
            </a:r>
            <a:r>
              <a:rPr lang="en-US" sz="1200" dirty="0" err="1"/>
              <a:t>hello","hi</a:t>
            </a:r>
            <a:r>
              <a:rPr lang="en-US" sz="1200" dirty="0" smtClean="0"/>
              <a:t>"};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ptr_fun</a:t>
            </a:r>
            <a:r>
              <a:rPr lang="en-US" sz="1200" dirty="0"/>
              <a:t>(j);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637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 </a:t>
            </a:r>
            <a:r>
              <a:rPr lang="en-US" dirty="0" err="1" smtClean="0"/>
              <a:t>func</a:t>
            </a:r>
            <a:r>
              <a:rPr lang="en-US" dirty="0" smtClean="0"/>
              <a:t>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943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#include &lt;</a:t>
            </a:r>
            <a:r>
              <a:rPr lang="en-US" sz="800" dirty="0" err="1"/>
              <a:t>stdio.h</a:t>
            </a:r>
            <a:r>
              <a:rPr lang="en-US" sz="800" dirty="0"/>
              <a:t>&gt;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arr_fun</a:t>
            </a:r>
            <a:r>
              <a:rPr lang="en-US" sz="800" dirty="0"/>
              <a:t>(char i[][10])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",i[0]);    //</a:t>
            </a:r>
            <a:r>
              <a:rPr lang="en-US" sz="800" dirty="0" err="1"/>
              <a:t>deref</a:t>
            </a:r>
            <a:r>
              <a:rPr lang="en-US" sz="800" dirty="0"/>
              <a:t> using array</a:t>
            </a:r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",i[1]);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",*(i+1));  //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 err="1"/>
              <a:t>int</a:t>
            </a:r>
            <a:r>
              <a:rPr lang="en-US" sz="800" dirty="0"/>
              <a:t> main()</a:t>
            </a:r>
          </a:p>
          <a:p>
            <a:pPr marL="137160" indent="0">
              <a:buNone/>
            </a:pPr>
            <a:r>
              <a:rPr lang="en-US" sz="800" dirty="0"/>
              <a:t>{ </a:t>
            </a:r>
          </a:p>
          <a:p>
            <a:pPr marL="137160" indent="0">
              <a:buNone/>
            </a:pPr>
            <a:r>
              <a:rPr lang="en-US" sz="800" dirty="0"/>
              <a:t>    char i[][10]={"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arr_fun</a:t>
            </a:r>
            <a:r>
              <a:rPr lang="en-US" sz="800" dirty="0"/>
              <a:t>(i);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    char *j[]={"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narr</a:t>
            </a:r>
            <a:r>
              <a:rPr lang="en-US" sz="800" dirty="0"/>
              <a:t> %c\n",*(j[0]+1));  //char 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r>
              <a:rPr lang="en-US" sz="800" dirty="0"/>
              <a:t> array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ptr_fun</a:t>
            </a:r>
            <a:r>
              <a:rPr lang="en-US" sz="800" dirty="0"/>
              <a:t>(*j);  ////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ptr_fun</a:t>
            </a:r>
            <a:r>
              <a:rPr lang="en-US" sz="800" dirty="0"/>
              <a:t>(j);  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return 0;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64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Strrev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Strupr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Strlwr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(“%s”,</a:t>
            </a:r>
            <a:r>
              <a:rPr lang="en-US" dirty="0" err="1" smtClean="0"/>
              <a:t>ch</a:t>
            </a:r>
            <a:r>
              <a:rPr lang="en-US" dirty="0" smtClean="0"/>
              <a:t>);    </a:t>
            </a:r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str</a:t>
            </a:r>
            <a:r>
              <a:rPr lang="en-US" dirty="0"/>
              <a:t> + </a:t>
            </a:r>
            <a:r>
              <a:rPr lang="en-US" dirty="0" smtClean="0"/>
              <a:t>1);  </a:t>
            </a:r>
            <a:r>
              <a:rPr lang="en-US" dirty="0" smtClean="0"/>
              <a:t>//to get element position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9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2472</TotalTime>
  <Words>459</Words>
  <Application>Microsoft Office PowerPoint</Application>
  <PresentationFormat>On-screen Show (4:3)</PresentationFormat>
  <Paragraphs>140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string</vt:lpstr>
      <vt:lpstr>string</vt:lpstr>
      <vt:lpstr>1D string</vt:lpstr>
      <vt:lpstr>2d string</vt:lpstr>
      <vt:lpstr>2d array using function</vt:lpstr>
      <vt:lpstr>2d string func observation</vt:lpstr>
      <vt:lpstr>String functions</vt:lpstr>
      <vt:lpstr>Strchar()</vt:lpstr>
      <vt:lpstr>Strchar()</vt:lpstr>
      <vt:lpstr>Strstr()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219</cp:revision>
  <dcterms:created xsi:type="dcterms:W3CDTF">2006-08-16T00:00:00Z</dcterms:created>
  <dcterms:modified xsi:type="dcterms:W3CDTF">2020-11-18T08:47:07Z</dcterms:modified>
</cp:coreProperties>
</file>