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61" r:id="rId6"/>
    <p:sldId id="279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600" dirty="0"/>
              <a:t>//call by value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swap(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a,int</a:t>
            </a:r>
            <a:r>
              <a:rPr lang="en-US" sz="1600" dirty="0"/>
              <a:t> b)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temp=a;</a:t>
            </a:r>
          </a:p>
          <a:p>
            <a:pPr marL="137160" indent="0">
              <a:buNone/>
            </a:pPr>
            <a:r>
              <a:rPr lang="en-US" sz="1600" dirty="0"/>
              <a:t>	a=b;</a:t>
            </a:r>
          </a:p>
          <a:p>
            <a:pPr marL="137160" indent="0">
              <a:buNone/>
            </a:pPr>
            <a:r>
              <a:rPr lang="en-US" sz="1600" dirty="0"/>
              <a:t>	b=temp;</a:t>
            </a:r>
          </a:p>
          <a:p>
            <a:pPr marL="137160" indent="0">
              <a:buNone/>
            </a:pPr>
            <a:r>
              <a:rPr lang="en-US" sz="1600" dirty="0"/>
              <a:t>	//</a:t>
            </a:r>
            <a:r>
              <a:rPr lang="en-US" sz="1600" dirty="0" err="1"/>
              <a:t>printf</a:t>
            </a:r>
            <a:r>
              <a:rPr lang="en-US" sz="1600" dirty="0"/>
              <a:t>("a:%d b:%d",a,b);  //o/p  2,1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main()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a=1,b=2;</a:t>
            </a:r>
          </a:p>
          <a:p>
            <a:pPr marL="137160" indent="0">
              <a:buNone/>
            </a:pPr>
            <a:r>
              <a:rPr lang="en-US" sz="1600" dirty="0"/>
              <a:t>	swap(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("a:%d b:%d",a,b);  //</a:t>
            </a:r>
            <a:r>
              <a:rPr lang="en-US" sz="1600"/>
              <a:t>o/p  </a:t>
            </a:r>
            <a:r>
              <a:rPr lang="en-US" sz="1600" smtClean="0"/>
              <a:t>1,2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	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64629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//call by reference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*b)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temp=*a;</a:t>
            </a:r>
          </a:p>
          <a:p>
            <a:pPr marL="137160" indent="0">
              <a:buNone/>
            </a:pPr>
            <a:r>
              <a:rPr lang="en-US" dirty="0"/>
              <a:t>	*a=*b;</a:t>
            </a:r>
          </a:p>
          <a:p>
            <a:pPr marL="137160" indent="0">
              <a:buNone/>
            </a:pPr>
            <a:r>
              <a:rPr lang="en-US" dirty="0"/>
              <a:t>	*b=temp;</a:t>
            </a:r>
          </a:p>
          <a:p>
            <a:pPr marL="137160" indent="0">
              <a:buNone/>
            </a:pPr>
            <a:r>
              <a:rPr lang="en-US" dirty="0"/>
              <a:t>	//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a=1,b=2;</a:t>
            </a:r>
          </a:p>
          <a:p>
            <a:pPr marL="137160" indent="0">
              <a:buNone/>
            </a:pPr>
            <a:r>
              <a:rPr lang="en-US" dirty="0"/>
              <a:t>	swap(&amp;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Difference between ++*p, *p++ and *++p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b="1" dirty="0">
                <a:solidFill>
                  <a:srgbClr val="FF0000"/>
                </a:solidFill>
              </a:rPr>
              <a:t>C program using expression ++*p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++*p</a:t>
            </a:r>
            <a:r>
              <a:rPr lang="en-US" dirty="0" smtClean="0"/>
              <a:t>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*p++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*p</a:t>
            </a:r>
            <a:r>
              <a:rPr lang="en-US" dirty="0" smtClean="0"/>
              <a:t>++;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*++p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*++p</a:t>
            </a:r>
            <a:r>
              <a:rPr lang="en-US" dirty="0" smtClean="0"/>
              <a:t>; 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smtClean="0"/>
              <a:t>char </a:t>
            </a:r>
            <a:r>
              <a:rPr lang="en-US" sz="2000" dirty="0"/>
              <a:t>*a = "hello";  </a:t>
            </a:r>
            <a:r>
              <a:rPr lang="en-US" sz="2000" dirty="0" smtClean="0"/>
              <a:t>     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("%s\</a:t>
            </a:r>
            <a:r>
              <a:rPr lang="en-US" sz="2000" dirty="0" err="1"/>
              <a:t>n</a:t>
            </a:r>
            <a:r>
              <a:rPr lang="en-US" sz="2000" dirty="0" err="1" smtClean="0"/>
              <a:t>",a</a:t>
            </a:r>
            <a:r>
              <a:rPr lang="en-US" sz="2000" dirty="0"/>
              <a:t>);   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return 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a = "</a:t>
            </a:r>
            <a:r>
              <a:rPr lang="en-US" dirty="0" err="1"/>
              <a:t>hai</a:t>
            </a:r>
            <a:r>
              <a:rPr lang="en-US" dirty="0"/>
              <a:t>";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a[0]= 'b';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 a = "</a:t>
            </a:r>
            <a:r>
              <a:rPr lang="en-US" dirty="0" err="1"/>
              <a:t>hai</a:t>
            </a:r>
            <a:r>
              <a:rPr lang="en-US" dirty="0"/>
              <a:t>";   </a:t>
            </a:r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  //string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a[] </a:t>
            </a:r>
            <a:r>
              <a:rPr lang="en-US" dirty="0"/>
              <a:t>= </a:t>
            </a:r>
            <a:r>
              <a:rPr lang="en-US" dirty="0" smtClean="0"/>
              <a:t>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//char array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a[] = </a:t>
            </a:r>
            <a:r>
              <a:rPr lang="en-US" dirty="0" smtClean="0"/>
              <a:t>“hello”;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//string   out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</a:t>
            </a:r>
            <a:r>
              <a:rPr lang="en-US" dirty="0" smtClean="0"/>
              <a:t>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/>
              <a:t>#define ARRAY_SIZE </a:t>
            </a:r>
            <a:r>
              <a:rPr lang="en-US" dirty="0" smtClean="0"/>
              <a:t>5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[ARRAY_SIZE] = {1,2,3,4,5};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i = 0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Pointer to an array of integers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)[ARRAY_SIZE];</a:t>
            </a:r>
          </a:p>
          <a:p>
            <a:pPr marL="457200" lvl="1" indent="0">
              <a:buNone/>
            </a:pPr>
            <a:r>
              <a:rPr lang="en-US" dirty="0"/>
              <a:t>// Points to the whole array arr.</a:t>
            </a:r>
          </a:p>
          <a:p>
            <a:pPr marL="457200" lvl="1" indent="0">
              <a:buNone/>
            </a:pP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for</a:t>
            </a:r>
            <a:r>
              <a:rPr lang="en-US" dirty="0"/>
              <a:t>(i=0; i&lt; ARRAY_SIZE ; ++i)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 </a:t>
            </a:r>
            <a:r>
              <a:rPr lang="en-US" dirty="0" err="1"/>
              <a:t>arr</a:t>
            </a:r>
            <a:r>
              <a:rPr lang="en-US" dirty="0"/>
              <a:t>[%d] = %d\</a:t>
            </a:r>
            <a:r>
              <a:rPr lang="en-US" dirty="0" err="1"/>
              <a:t>n",i</a:t>
            </a:r>
            <a:r>
              <a:rPr lang="en-US" dirty="0"/>
              <a:t>,(*</a:t>
            </a:r>
            <a:r>
              <a:rPr lang="en-US" dirty="0" err="1"/>
              <a:t>ptr</a:t>
            </a:r>
            <a:r>
              <a:rPr lang="en-US" dirty="0"/>
              <a:t>)[i]);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b = 20;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c = 30;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137160" indent="0">
              <a:buNone/>
            </a:pPr>
            <a:r>
              <a:rPr lang="en-US" dirty="0"/>
              <a:t>// Creating an array of integer pointers</a:t>
            </a:r>
          </a:p>
          <a:p>
            <a:pPr marL="137160" indent="0">
              <a:buNone/>
            </a:pPr>
            <a:r>
              <a:rPr lang="en-US" dirty="0"/>
              <a:t>// and initializing it with integer variables address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[3] = {&amp;</a:t>
            </a:r>
            <a:r>
              <a:rPr lang="en-US" dirty="0" err="1"/>
              <a:t>a,&amp;b,&amp;c</a:t>
            </a: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/>
              <a:t>// printing values using pointer</a:t>
            </a:r>
          </a:p>
          <a:p>
            <a:pPr marL="137160" indent="0">
              <a:buNone/>
            </a:pPr>
            <a:r>
              <a:rPr lang="en-US" b="1" dirty="0"/>
              <a:t>for</a:t>
            </a:r>
            <a:r>
              <a:rPr lang="en-US" dirty="0"/>
              <a:t> (i = 0; i &lt; 3; ++i)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arr</a:t>
            </a:r>
            <a:r>
              <a:rPr lang="en-US" dirty="0"/>
              <a:t>[%d] = %d\n", i, *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Pointer is variable  used to store address of variable</a:t>
            </a:r>
          </a:p>
          <a:p>
            <a:pPr marL="13716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*b=(</a:t>
            </a:r>
            <a:r>
              <a:rPr lang="en-US" dirty="0" err="1" smtClean="0"/>
              <a:t>int</a:t>
            </a:r>
            <a:r>
              <a:rPr lang="en-US" dirty="0" smtClean="0"/>
              <a:t>*)&amp;a; //</a:t>
            </a:r>
            <a:r>
              <a:rPr lang="en-US" dirty="0" err="1" smtClean="0"/>
              <a:t>ptr</a:t>
            </a:r>
            <a:r>
              <a:rPr lang="en-US" dirty="0" smtClean="0"/>
              <a:t> typecast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Double pointer:</a:t>
            </a:r>
          </a:p>
          <a:p>
            <a:pPr marL="137160" indent="0">
              <a:buNone/>
            </a:pPr>
            <a:r>
              <a:rPr lang="en-US" dirty="0" smtClean="0"/>
              <a:t>Store address of another pointer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**c =&amp;b;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256164" cy="3297237"/>
          </a:xfrm>
        </p:spPr>
      </p:pic>
    </p:spTree>
    <p:extLst>
      <p:ext uri="{BB962C8B-B14F-4D97-AF65-F5344CB8AC3E}">
        <p14:creationId xmlns:p14="http://schemas.microsoft.com/office/powerpoint/2010/main" val="160971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near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" y="1600200"/>
            <a:ext cx="7265660" cy="4708525"/>
          </a:xfrm>
        </p:spPr>
      </p:pic>
    </p:spTree>
    <p:extLst>
      <p:ext uri="{BB962C8B-B14F-4D97-AF65-F5344CB8AC3E}">
        <p14:creationId xmlns:p14="http://schemas.microsoft.com/office/powerpoint/2010/main" val="427004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</a:t>
            </a:r>
            <a:r>
              <a:rPr lang="en-US" dirty="0" err="1" smtClean="0"/>
              <a:t>dimention</a:t>
            </a:r>
            <a:r>
              <a:rPr lang="en-US" dirty="0" smtClean="0"/>
              <a:t> array using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91000"/>
            <a:ext cx="574141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838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160293" cy="4106862"/>
          </a:xfrm>
        </p:spPr>
      </p:pic>
    </p:spTree>
    <p:extLst>
      <p:ext uri="{BB962C8B-B14F-4D97-AF65-F5344CB8AC3E}">
        <p14:creationId xmlns:p14="http://schemas.microsoft.com/office/powerpoint/2010/main" val="30684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a=10;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*b=&amp;a;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**c=&amp;b;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("%d\n",*b);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</a:t>
            </a:r>
            <a:r>
              <a:rPr lang="en-US" sz="2400" dirty="0" err="1" smtClean="0"/>
              <a:t>",c</a:t>
            </a:r>
            <a:r>
              <a:rPr lang="en-US" sz="2400" dirty="0" smtClean="0"/>
              <a:t>);     //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b </a:t>
            </a:r>
          </a:p>
          <a:p>
            <a:pPr marL="137160" indent="0">
              <a:buNone/>
            </a:pPr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("%d\n",*c);   // </a:t>
            </a:r>
            <a:r>
              <a:rPr lang="en-US" sz="2400" dirty="0" smtClean="0"/>
              <a:t>b value </a:t>
            </a:r>
            <a:r>
              <a:rPr lang="en-US" sz="2400" dirty="0"/>
              <a:t>- </a:t>
            </a:r>
            <a:r>
              <a:rPr lang="en-US" sz="2400" dirty="0" err="1"/>
              <a:t>addr</a:t>
            </a:r>
            <a:r>
              <a:rPr lang="en-US" sz="2400" dirty="0"/>
              <a:t> of a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("%d\n",**c);    </a:t>
            </a:r>
            <a:r>
              <a:rPr lang="en-US" sz="2400" dirty="0" smtClean="0"/>
              <a:t>//a value </a:t>
            </a:r>
          </a:p>
          <a:p>
            <a:pPr marL="137160" indent="0">
              <a:buNone/>
            </a:pPr>
            <a:r>
              <a:rPr lang="en-US" sz="2400" dirty="0" smtClean="0"/>
              <a:t>  return </a:t>
            </a:r>
            <a:r>
              <a:rPr lang="en-US" sz="2400" dirty="0"/>
              <a:t>0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6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ptr</a:t>
            </a:r>
            <a:r>
              <a:rPr lang="en-US" dirty="0" smtClean="0"/>
              <a:t> and </a:t>
            </a:r>
            <a:r>
              <a:rPr lang="en-US" dirty="0" err="1" smtClean="0"/>
              <a:t>ptr</a:t>
            </a:r>
            <a:r>
              <a:rPr lang="en-US" dirty="0" smtClean="0"/>
              <a:t> type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Float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Double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Void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smtClean="0"/>
              <a:t>For any pointer 4 </a:t>
            </a:r>
            <a:r>
              <a:rPr lang="en-US" sz="2000" dirty="0" smtClean="0"/>
              <a:t>byte if 32 bit , 8 byte if 64 bit</a:t>
            </a: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Location </a:t>
            </a:r>
            <a:r>
              <a:rPr lang="en-US" sz="2000" dirty="0" err="1" smtClean="0"/>
              <a:t>increament</a:t>
            </a:r>
            <a:r>
              <a:rPr lang="en-US" sz="2000" dirty="0" smtClean="0"/>
              <a:t> will vary depends data type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Float c=10.54;</a:t>
            </a:r>
            <a:endParaRPr lang="en-US" sz="2000" dirty="0"/>
          </a:p>
          <a:p>
            <a:pPr marL="13716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 </a:t>
            </a:r>
            <a:r>
              <a:rPr lang="en-US" sz="2000" dirty="0" err="1" smtClean="0"/>
              <a:t>ptr</a:t>
            </a:r>
            <a:r>
              <a:rPr lang="en-US" sz="2000" dirty="0" smtClean="0"/>
              <a:t> =(</a:t>
            </a:r>
            <a:r>
              <a:rPr lang="en-US" sz="2000" dirty="0" err="1" smtClean="0"/>
              <a:t>int</a:t>
            </a:r>
            <a:r>
              <a:rPr lang="en-US" sz="2000" dirty="0" smtClean="0"/>
              <a:t> *) &amp; a;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8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-&gt; </a:t>
            </a:r>
            <a:r>
              <a:rPr lang="en-US" dirty="0" err="1" smtClean="0"/>
              <a:t>int</a:t>
            </a:r>
            <a:r>
              <a:rPr lang="en-US" dirty="0" smtClean="0"/>
              <a:t> *p=0;</a:t>
            </a:r>
          </a:p>
          <a:p>
            <a:r>
              <a:rPr lang="en-US" dirty="0" smtClean="0"/>
              <a:t>Dangling    </a:t>
            </a:r>
          </a:p>
          <a:p>
            <a:r>
              <a:rPr lang="en-US" dirty="0"/>
              <a:t>Wild </a:t>
            </a:r>
            <a:r>
              <a:rPr lang="en-US" dirty="0" smtClean="0"/>
              <a:t>-&gt;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smtClean="0"/>
              <a:t>p;</a:t>
            </a:r>
          </a:p>
          <a:p>
            <a:r>
              <a:rPr lang="en-US" dirty="0" smtClean="0"/>
              <a:t>Void/generic </a:t>
            </a:r>
            <a:r>
              <a:rPr lang="en-US" dirty="0" err="1" smtClean="0"/>
              <a:t>ptr</a:t>
            </a:r>
            <a:r>
              <a:rPr lang="en-US" dirty="0" smtClean="0"/>
              <a:t>  -&gt;void *</a:t>
            </a:r>
            <a:r>
              <a:rPr lang="en-US" dirty="0" err="1" smtClean="0"/>
              <a:t>ptr</a:t>
            </a:r>
            <a:r>
              <a:rPr lang="en-US" dirty="0" smtClean="0"/>
              <a:t> =(void*)&amp;p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*fun()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a=10;  //to avoid dangling </a:t>
            </a:r>
            <a:r>
              <a:rPr lang="en-US" sz="1400" dirty="0" err="1"/>
              <a:t>ptr</a:t>
            </a:r>
            <a:r>
              <a:rPr lang="en-US" sz="1400" dirty="0"/>
              <a:t> use static </a:t>
            </a:r>
            <a:r>
              <a:rPr lang="en-US" sz="1400" dirty="0" smtClean="0"/>
              <a:t>variable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	return &amp;a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 smtClean="0"/>
              <a:t>}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dynamic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ptr2=</a:t>
            </a:r>
            <a:r>
              <a:rPr lang="en-US" sz="1400" dirty="0" err="1"/>
              <a:t>malloc</a:t>
            </a:r>
            <a:r>
              <a:rPr lang="en-US" sz="1400" dirty="0"/>
              <a:t>(10);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free(ptr2);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*ptr2=10;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("no dangling </a:t>
            </a:r>
            <a:r>
              <a:rPr lang="en-US" sz="1400" dirty="0" err="1"/>
              <a:t>ptr</a:t>
            </a:r>
            <a:r>
              <a:rPr lang="en-US" sz="1400" dirty="0"/>
              <a:t>");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***********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static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 = fun();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("%d",*p);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return 0;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***********  </a:t>
            </a:r>
            <a:r>
              <a:rPr lang="en-US" sz="1400" dirty="0" smtClean="0"/>
              <a:t>***********/</a:t>
            </a:r>
          </a:p>
          <a:p>
            <a:pPr marL="13716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Pointer?</a:t>
            </a:r>
          </a:p>
          <a:p>
            <a:r>
              <a:rPr lang="en-US" dirty="0" smtClean="0"/>
              <a:t>Double pointer?</a:t>
            </a:r>
          </a:p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reference.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Pointer types?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smtClean="0"/>
              <a:t>Wild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Dangling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How to avoid dangling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How to avoid wild </a:t>
            </a:r>
            <a:r>
              <a:rPr lang="en-US" dirty="0" err="1"/>
              <a:t>ptr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ptr</a:t>
            </a:r>
            <a:r>
              <a:rPr lang="en-US" dirty="0" smtClean="0"/>
              <a:t>             </a:t>
            </a:r>
          </a:p>
          <a:p>
            <a:r>
              <a:rPr lang="en-US" dirty="0" smtClean="0"/>
              <a:t>Generic pointer</a:t>
            </a:r>
          </a:p>
          <a:p>
            <a:r>
              <a:rPr lang="en-US" dirty="0" smtClean="0"/>
              <a:t>Size of void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Near pointer</a:t>
            </a:r>
          </a:p>
          <a:p>
            <a:r>
              <a:rPr lang="en-US" dirty="0" smtClean="0"/>
              <a:t>Far pointer</a:t>
            </a:r>
          </a:p>
          <a:p>
            <a:r>
              <a:rPr lang="en-US" dirty="0" smtClean="0"/>
              <a:t>Huge pointer             </a:t>
            </a:r>
          </a:p>
          <a:p>
            <a:endParaRPr lang="en-US" dirty="0" smtClean="0"/>
          </a:p>
          <a:p>
            <a:r>
              <a:rPr lang="en-US" dirty="0" smtClean="0"/>
              <a:t>Dynamic memory allocation? types ? Explanation</a:t>
            </a:r>
          </a:p>
          <a:p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calloc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realloc</a:t>
            </a:r>
            <a:r>
              <a:rPr lang="en-US" dirty="0"/>
              <a:t> used</a:t>
            </a:r>
          </a:p>
          <a:p>
            <a:r>
              <a:rPr lang="en-US" dirty="0"/>
              <a:t>Use of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55000" lnSpcReduction="20000"/>
          </a:bodyPr>
          <a:lstStyle/>
          <a:p>
            <a:endParaRPr lang="en-US" sz="2600" dirty="0"/>
          </a:p>
          <a:p>
            <a:r>
              <a:rPr lang="en-US" sz="2600" dirty="0"/>
              <a:t>Static </a:t>
            </a:r>
            <a:r>
              <a:rPr lang="en-US" sz="2600" dirty="0" err="1"/>
              <a:t>vs</a:t>
            </a:r>
            <a:r>
              <a:rPr lang="en-US" sz="2600" dirty="0"/>
              <a:t> dynamic </a:t>
            </a:r>
            <a:r>
              <a:rPr lang="en-US" sz="2600" dirty="0" err="1"/>
              <a:t>mem</a:t>
            </a:r>
            <a:r>
              <a:rPr lang="en-US" sz="2600" dirty="0"/>
              <a:t> </a:t>
            </a:r>
            <a:r>
              <a:rPr lang="en-US" sz="2600" dirty="0" smtClean="0"/>
              <a:t>allocation </a:t>
            </a:r>
            <a:endParaRPr lang="en-US" sz="2600" dirty="0"/>
          </a:p>
          <a:p>
            <a:r>
              <a:rPr lang="en-US" sz="2600" dirty="0"/>
              <a:t>Memory </a:t>
            </a:r>
            <a:r>
              <a:rPr lang="en-US" sz="2600" dirty="0" smtClean="0"/>
              <a:t>leak  </a:t>
            </a:r>
          </a:p>
          <a:p>
            <a:endParaRPr lang="en-US" sz="2600" dirty="0"/>
          </a:p>
          <a:p>
            <a:r>
              <a:rPr lang="en-US" sz="2600" dirty="0"/>
              <a:t>Stack </a:t>
            </a:r>
            <a:r>
              <a:rPr lang="en-US" sz="2600" dirty="0" err="1" smtClean="0"/>
              <a:t>overflow.e.g</a:t>
            </a: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a[5];    //20byte a[5]=10;</a:t>
            </a:r>
            <a:endParaRPr lang="en-US" sz="2600" dirty="0"/>
          </a:p>
          <a:p>
            <a:r>
              <a:rPr lang="en-US" sz="2600" dirty="0"/>
              <a:t>Heap </a:t>
            </a:r>
            <a:r>
              <a:rPr lang="en-US" sz="2600" dirty="0" err="1" smtClean="0"/>
              <a:t>overflow.e.g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Core dump</a:t>
            </a:r>
          </a:p>
          <a:p>
            <a:r>
              <a:rPr lang="en-US" sz="2600" dirty="0" smtClean="0"/>
              <a:t>Segmentation fault</a:t>
            </a:r>
          </a:p>
          <a:p>
            <a:endParaRPr lang="en-US" sz="2600" dirty="0"/>
          </a:p>
          <a:p>
            <a:r>
              <a:rPr lang="en-US" sz="2600" dirty="0"/>
              <a:t>Function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smtClean="0"/>
              <a:t>How </a:t>
            </a:r>
            <a:r>
              <a:rPr lang="en-US" sz="2600" dirty="0"/>
              <a:t>to enable dynamic </a:t>
            </a:r>
            <a:r>
              <a:rPr lang="en-US" sz="2600" dirty="0" err="1"/>
              <a:t>mem</a:t>
            </a:r>
            <a:r>
              <a:rPr lang="en-US" sz="2600" dirty="0"/>
              <a:t> allocation in </a:t>
            </a:r>
            <a:r>
              <a:rPr lang="en-US" sz="2600" dirty="0" smtClean="0"/>
              <a:t>c</a:t>
            </a:r>
          </a:p>
          <a:p>
            <a:r>
              <a:rPr lang="en-US" sz="2600" dirty="0"/>
              <a:t>Size of </a:t>
            </a:r>
            <a:r>
              <a:rPr lang="en-US" sz="2600" dirty="0" err="1"/>
              <a:t>ptr</a:t>
            </a:r>
            <a:r>
              <a:rPr lang="en-US" sz="2600" dirty="0"/>
              <a:t> in 32bit and </a:t>
            </a:r>
            <a:r>
              <a:rPr lang="en-US" sz="2600" dirty="0" smtClean="0"/>
              <a:t>64bit</a:t>
            </a:r>
          </a:p>
          <a:p>
            <a:r>
              <a:rPr lang="en-US" sz="2600" dirty="0"/>
              <a:t>Char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/>
              <a:t>How dereference structure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ptr</a:t>
            </a:r>
            <a:r>
              <a:rPr lang="en-US" sz="2600" dirty="0" smtClean="0"/>
              <a:t>-&gt;</a:t>
            </a:r>
            <a:r>
              <a:rPr lang="en-US" sz="2600" dirty="0" err="1" smtClean="0"/>
              <a:t>mem</a:t>
            </a:r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FFFF00"/>
                </a:solidFill>
              </a:rPr>
              <a:t>(*</a:t>
            </a:r>
            <a:r>
              <a:rPr lang="en-US" sz="2600" dirty="0" err="1" smtClean="0">
                <a:solidFill>
                  <a:srgbClr val="FFFF00"/>
                </a:solidFill>
              </a:rPr>
              <a:t>ptr</a:t>
            </a:r>
            <a:r>
              <a:rPr lang="en-US" sz="2600" dirty="0" smtClean="0">
                <a:solidFill>
                  <a:srgbClr val="FFFF00"/>
                </a:solidFill>
              </a:rPr>
              <a:t>).</a:t>
            </a:r>
            <a:r>
              <a:rPr lang="en-US" sz="2600" dirty="0" err="1" smtClean="0">
                <a:solidFill>
                  <a:srgbClr val="FFFF00"/>
                </a:solidFill>
              </a:rPr>
              <a:t>mem</a:t>
            </a:r>
            <a:r>
              <a:rPr lang="en-US" sz="2600" dirty="0" smtClean="0"/>
              <a:t>   .-&gt;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Ptr</a:t>
            </a:r>
            <a:r>
              <a:rPr lang="en-US" sz="2600" dirty="0" smtClean="0"/>
              <a:t> to array </a:t>
            </a: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  <a:r>
              <a:rPr lang="en-US" sz="2600" dirty="0" err="1" smtClean="0"/>
              <a:t>arry</a:t>
            </a:r>
            <a:r>
              <a:rPr lang="en-US" sz="2600" dirty="0" smtClean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smtClean="0"/>
              <a:t>array</a:t>
            </a:r>
          </a:p>
          <a:p>
            <a:r>
              <a:rPr lang="en-US" sz="2600" dirty="0"/>
              <a:t>Memory fragmentation</a:t>
            </a:r>
          </a:p>
          <a:p>
            <a:r>
              <a:rPr lang="en-US" sz="2600" dirty="0"/>
              <a:t>Limitation of </a:t>
            </a:r>
            <a:r>
              <a:rPr lang="en-US" sz="2600" dirty="0" err="1"/>
              <a:t>ptrs</a:t>
            </a: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endParaRPr lang="en-US" sz="2600" dirty="0" smtClean="0"/>
          </a:p>
          <a:p>
            <a:r>
              <a:rPr lang="en-US" sz="2600" dirty="0" smtClean="0"/>
              <a:t>Array </a:t>
            </a:r>
            <a:r>
              <a:rPr lang="en-US" sz="2600" dirty="0" err="1" smtClean="0"/>
              <a:t>ptr</a:t>
            </a:r>
            <a:r>
              <a:rPr lang="en-US" sz="2600" dirty="0" smtClean="0"/>
              <a:t> dereference-&gt;1d,2d,3d</a:t>
            </a:r>
          </a:p>
          <a:p>
            <a:r>
              <a:rPr lang="en-US" sz="2600" dirty="0" smtClean="0"/>
              <a:t>What is memory management</a:t>
            </a:r>
          </a:p>
          <a:p>
            <a:r>
              <a:rPr lang="en-US" sz="2600" dirty="0" smtClean="0"/>
              <a:t>What is in text segment?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a=10;  	 </a:t>
            </a:r>
            <a:r>
              <a:rPr lang="en-US" dirty="0" smtClean="0"/>
              <a:t>	//</a:t>
            </a:r>
            <a:r>
              <a:rPr lang="en-US" dirty="0"/>
              <a:t>20  a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 p=&amp;a;  </a:t>
            </a:r>
            <a:r>
              <a:rPr lang="en-US" dirty="0" smtClean="0"/>
              <a:t>	//</a:t>
            </a:r>
            <a:r>
              <a:rPr lang="en-US" dirty="0"/>
              <a:t>30  p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** </a:t>
            </a:r>
            <a:r>
              <a:rPr lang="en-US" dirty="0" err="1"/>
              <a:t>ptr</a:t>
            </a:r>
            <a:r>
              <a:rPr lang="en-US" dirty="0"/>
              <a:t>=&amp;p;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a : %</a:t>
            </a:r>
            <a:r>
              <a:rPr lang="en-US" dirty="0" err="1"/>
              <a:t>d",&amp;a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naddress</a:t>
            </a:r>
            <a:r>
              <a:rPr lang="en-US" dirty="0"/>
              <a:t> of p : %</a:t>
            </a:r>
            <a:r>
              <a:rPr lang="en-US" dirty="0" err="1"/>
              <a:t>d",&amp;p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",**</a:t>
            </a:r>
            <a:r>
              <a:rPr lang="en-US" dirty="0" err="1"/>
              <a:t>ptr</a:t>
            </a:r>
            <a:r>
              <a:rPr lang="en-US" dirty="0"/>
              <a:t>);   </a:t>
            </a:r>
            <a:r>
              <a:rPr lang="en-US" dirty="0" smtClean="0"/>
              <a:t>		//</a:t>
            </a:r>
            <a:r>
              <a:rPr lang="en-US" dirty="0"/>
              <a:t>10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</a:t>
            </a:r>
            <a:r>
              <a:rPr lang="en-US" dirty="0" err="1"/>
              <a:t>ptr</a:t>
            </a:r>
            <a:r>
              <a:rPr lang="en-US" dirty="0"/>
              <a:t>);    </a:t>
            </a:r>
            <a:r>
              <a:rPr lang="en-US" dirty="0" smtClean="0"/>
              <a:t>		// </a:t>
            </a:r>
            <a:r>
              <a:rPr lang="en-US" dirty="0" err="1"/>
              <a:t>addr</a:t>
            </a:r>
            <a:r>
              <a:rPr lang="en-US" dirty="0"/>
              <a:t> of a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ptr</a:t>
            </a:r>
            <a:r>
              <a:rPr lang="en-US" dirty="0"/>
              <a:t>);		//</a:t>
            </a:r>
            <a:r>
              <a:rPr lang="en-US" dirty="0" err="1"/>
              <a:t>addr</a:t>
            </a:r>
            <a:r>
              <a:rPr lang="en-US" dirty="0"/>
              <a:t> of p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2243</TotalTime>
  <Words>941</Words>
  <Application>Microsoft Office PowerPoint</Application>
  <PresentationFormat>On-screen Show (4:3)</PresentationFormat>
  <Paragraphs>295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pointers</vt:lpstr>
      <vt:lpstr>pointer</vt:lpstr>
      <vt:lpstr>example</vt:lpstr>
      <vt:lpstr>Size of ptr and ptr type cast</vt:lpstr>
      <vt:lpstr>Pointer types</vt:lpstr>
      <vt:lpstr>Dangling ptr</vt:lpstr>
      <vt:lpstr>qus</vt:lpstr>
      <vt:lpstr>qus</vt:lpstr>
      <vt:lpstr>Double ptr</vt:lpstr>
      <vt:lpstr>Call by value</vt:lpstr>
      <vt:lpstr>Call by ref</vt:lpstr>
      <vt:lpstr>Difference between ++*p, *p++ and *++p </vt:lpstr>
      <vt:lpstr>C program using expression *p++ : </vt:lpstr>
      <vt:lpstr>C program using expression *++p : </vt:lpstr>
      <vt:lpstr>Find bug</vt:lpstr>
      <vt:lpstr>Arr vs ptr</vt:lpstr>
      <vt:lpstr>Arr vs ptr</vt:lpstr>
      <vt:lpstr>Ptr to array</vt:lpstr>
      <vt:lpstr>Array pointer</vt:lpstr>
      <vt:lpstr>Memory fragmentation</vt:lpstr>
      <vt:lpstr>Far ptr vs near ptr</vt:lpstr>
      <vt:lpstr>Multi dimention array using ptr</vt:lpstr>
      <vt:lpstr>String Ptr vs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188</cp:revision>
  <dcterms:created xsi:type="dcterms:W3CDTF">2006-08-16T00:00:00Z</dcterms:created>
  <dcterms:modified xsi:type="dcterms:W3CDTF">2020-11-10T12:49:59Z</dcterms:modified>
</cp:coreProperties>
</file>