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100" d="100"/>
          <a:sy n="100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5772150" cy="4410075"/>
          </a:xfrm>
        </p:spPr>
      </p:pic>
    </p:spTree>
    <p:extLst>
      <p:ext uri="{BB962C8B-B14F-4D97-AF65-F5344CB8AC3E}">
        <p14:creationId xmlns:p14="http://schemas.microsoft.com/office/powerpoint/2010/main" val="32133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use #include&lt;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It is runtime memory allocation</a:t>
            </a:r>
          </a:p>
          <a:p>
            <a:r>
              <a:rPr lang="en-US" dirty="0" smtClean="0"/>
              <a:t>Memory not static and 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err="1" smtClean="0"/>
              <a:t>mem</a:t>
            </a:r>
            <a:r>
              <a:rPr lang="en-US" dirty="0" smtClean="0"/>
              <a:t> </a:t>
            </a:r>
            <a:r>
              <a:rPr lang="en-US" dirty="0" err="1" smtClean="0"/>
              <a:t>alloc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endParaRPr lang="en-US" dirty="0" smtClean="0"/>
          </a:p>
          <a:p>
            <a:r>
              <a:rPr lang="en-US" dirty="0" err="1" smtClean="0"/>
              <a:t>Calloc</a:t>
            </a:r>
            <a:endParaRPr lang="en-US" dirty="0" smtClean="0"/>
          </a:p>
          <a:p>
            <a:r>
              <a:rPr lang="en-US" dirty="0" err="1" smtClean="0"/>
              <a:t>Realloc</a:t>
            </a:r>
            <a:endParaRPr lang="en-US" dirty="0" smtClean="0"/>
          </a:p>
          <a:p>
            <a:r>
              <a:rPr lang="en-US" dirty="0" smtClean="0"/>
              <a:t>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8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40012"/>
            <a:ext cx="7620000" cy="2628900"/>
          </a:xfrm>
        </p:spPr>
      </p:pic>
    </p:spTree>
    <p:extLst>
      <p:ext uri="{BB962C8B-B14F-4D97-AF65-F5344CB8AC3E}">
        <p14:creationId xmlns:p14="http://schemas.microsoft.com/office/powerpoint/2010/main" val="2450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calloc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40012"/>
            <a:ext cx="7620000" cy="2628900"/>
          </a:xfrm>
        </p:spPr>
      </p:pic>
    </p:spTree>
    <p:extLst>
      <p:ext uri="{BB962C8B-B14F-4D97-AF65-F5344CB8AC3E}">
        <p14:creationId xmlns:p14="http://schemas.microsoft.com/office/powerpoint/2010/main" val="264561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Realloc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11337"/>
            <a:ext cx="7620000" cy="4286250"/>
          </a:xfrm>
        </p:spPr>
      </p:pic>
    </p:spTree>
    <p:extLst>
      <p:ext uri="{BB962C8B-B14F-4D97-AF65-F5344CB8AC3E}">
        <p14:creationId xmlns:p14="http://schemas.microsoft.com/office/powerpoint/2010/main" val="263481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11337"/>
            <a:ext cx="7620000" cy="4286250"/>
          </a:xfrm>
        </p:spPr>
      </p:pic>
    </p:spTree>
    <p:extLst>
      <p:ext uri="{BB962C8B-B14F-4D97-AF65-F5344CB8AC3E}">
        <p14:creationId xmlns:p14="http://schemas.microsoft.com/office/powerpoint/2010/main" val="397116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* p =</a:t>
            </a:r>
            <a:r>
              <a:rPr lang="en-US" sz="2400" dirty="0" err="1" smtClean="0"/>
              <a:t>malloc</a:t>
            </a:r>
            <a:r>
              <a:rPr lang="en-US" sz="2400" dirty="0" smtClean="0"/>
              <a:t>(10);</a:t>
            </a:r>
          </a:p>
          <a:p>
            <a:pPr marL="137160" indent="0">
              <a:buNone/>
            </a:pPr>
            <a:r>
              <a:rPr lang="en-US" sz="2400" dirty="0" smtClean="0"/>
              <a:t>*p=“hello”;</a:t>
            </a:r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(“%</a:t>
            </a:r>
            <a:r>
              <a:rPr lang="en-US" sz="2400" dirty="0" err="1" smtClean="0"/>
              <a:t>s”,p</a:t>
            </a:r>
            <a:r>
              <a:rPr lang="en-US" sz="2400" dirty="0" smtClean="0"/>
              <a:t>);  //without free </a:t>
            </a:r>
            <a:r>
              <a:rPr lang="en-US" sz="2400" dirty="0" err="1" smtClean="0"/>
              <a:t>mem</a:t>
            </a:r>
            <a:r>
              <a:rPr lang="en-US" sz="2400" dirty="0" smtClean="0"/>
              <a:t> cause </a:t>
            </a:r>
            <a:r>
              <a:rPr lang="en-US" sz="2400" dirty="0" err="1" smtClean="0"/>
              <a:t>mem</a:t>
            </a:r>
            <a:r>
              <a:rPr lang="en-US" sz="2400" dirty="0" smtClean="0"/>
              <a:t> leak</a:t>
            </a:r>
          </a:p>
        </p:txBody>
      </p:sp>
    </p:spTree>
    <p:extLst>
      <p:ext uri="{BB962C8B-B14F-4D97-AF65-F5344CB8AC3E}">
        <p14:creationId xmlns:p14="http://schemas.microsoft.com/office/powerpoint/2010/main" val="3666152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2400</TotalTime>
  <Words>61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Memory management</vt:lpstr>
      <vt:lpstr>Memory layout</vt:lpstr>
      <vt:lpstr>Dynamic memory allocation</vt:lpstr>
      <vt:lpstr>Dynamic mem alloc function</vt:lpstr>
      <vt:lpstr>malloc</vt:lpstr>
      <vt:lpstr>calloc</vt:lpstr>
      <vt:lpstr>Realloc</vt:lpstr>
      <vt:lpstr>free</vt:lpstr>
      <vt:lpstr>Memory leak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191</cp:revision>
  <dcterms:created xsi:type="dcterms:W3CDTF">2006-08-16T00:00:00Z</dcterms:created>
  <dcterms:modified xsi:type="dcterms:W3CDTF">2020-11-12T13:07:41Z</dcterms:modified>
</cp:coreProperties>
</file>