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05" autoAdjust="0"/>
    <p:restoredTop sz="94660"/>
  </p:normalViewPr>
  <p:slideViewPr>
    <p:cSldViewPr>
      <p:cViewPr>
        <p:scale>
          <a:sx n="100" d="100"/>
          <a:sy n="100" d="100"/>
        </p:scale>
        <p:origin x="-750" y="2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B8E64C-0EDD-4C93-95A2-E8C52A5645D1}" type="datetimeFigureOut">
              <a:rPr lang="en-US" smtClean="0"/>
              <a:t>16-Nov-20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41BC28-5DAD-456A-ABFE-38373E61B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114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16-Nov-20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16-Nov-20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16-Nov-20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16-Nov-20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16-Nov-20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16-Nov-20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16-Nov-20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16-Nov-20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16-Nov-20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16-Nov-20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16-Nov-20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16-Nov-20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pREPROCESSOR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472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preprocessor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Process source code before  it passed to compiler</a:t>
            </a:r>
          </a:p>
          <a:p>
            <a:endParaRPr lang="en-US" dirty="0"/>
          </a:p>
          <a:p>
            <a:r>
              <a:rPr lang="en-US" dirty="0" smtClean="0"/>
              <a:t>Preprocessor directives</a:t>
            </a:r>
          </a:p>
          <a:p>
            <a:pPr lvl="1"/>
            <a:r>
              <a:rPr lang="en-US" dirty="0" smtClean="0"/>
              <a:t>Macro expansion</a:t>
            </a:r>
          </a:p>
          <a:p>
            <a:pPr lvl="1"/>
            <a:r>
              <a:rPr lang="en-US" dirty="0" smtClean="0"/>
              <a:t>File inclusion</a:t>
            </a:r>
          </a:p>
          <a:p>
            <a:pPr lvl="1"/>
            <a:r>
              <a:rPr lang="en-US" dirty="0" smtClean="0"/>
              <a:t>Conditional compilation</a:t>
            </a:r>
          </a:p>
          <a:p>
            <a:pPr lvl="1"/>
            <a:r>
              <a:rPr lang="en-US" dirty="0" smtClean="0"/>
              <a:t>Miscellaneous directive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747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Macro expansion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37160" indent="0">
              <a:buNone/>
            </a:pPr>
            <a:r>
              <a:rPr lang="en-US" dirty="0" smtClean="0"/>
              <a:t>#define LIMIT 10</a:t>
            </a:r>
          </a:p>
          <a:p>
            <a:pPr marL="137160" indent="0">
              <a:buNone/>
            </a:pPr>
            <a:r>
              <a:rPr lang="en-US" dirty="0"/>
              <a:t>m</a:t>
            </a:r>
            <a:r>
              <a:rPr lang="en-US" dirty="0" smtClean="0"/>
              <a:t>ain()</a:t>
            </a:r>
          </a:p>
          <a:p>
            <a:pPr marL="137160" indent="0">
              <a:buNone/>
            </a:pPr>
            <a:r>
              <a:rPr lang="en-US" dirty="0" smtClean="0"/>
              <a:t>{</a:t>
            </a:r>
          </a:p>
          <a:p>
            <a:pPr marL="137160" indent="0">
              <a:buNone/>
            </a:pPr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 i=0;</a:t>
            </a:r>
          </a:p>
          <a:p>
            <a:pPr marL="137160" indent="0">
              <a:buNone/>
            </a:pPr>
            <a:r>
              <a:rPr lang="en-US" dirty="0"/>
              <a:t>f</a:t>
            </a:r>
            <a:r>
              <a:rPr lang="en-US" dirty="0" smtClean="0"/>
              <a:t>or(i=0;i&lt;LIMIT;++i)</a:t>
            </a:r>
          </a:p>
          <a:p>
            <a:pPr marL="585216" lvl="1" indent="0">
              <a:buNone/>
            </a:pPr>
            <a:r>
              <a:rPr lang="en-US" dirty="0" smtClean="0"/>
              <a:t>{</a:t>
            </a:r>
          </a:p>
          <a:p>
            <a:pPr marL="585216" lvl="1" indent="0">
              <a:buNone/>
            </a:pPr>
            <a:r>
              <a:rPr lang="en-US" dirty="0" err="1"/>
              <a:t>p</a:t>
            </a:r>
            <a:r>
              <a:rPr lang="en-US" dirty="0" err="1" smtClean="0"/>
              <a:t>rintf</a:t>
            </a:r>
            <a:r>
              <a:rPr lang="en-US" dirty="0" smtClean="0"/>
              <a:t>(“%</a:t>
            </a:r>
            <a:r>
              <a:rPr lang="en-US" dirty="0" err="1" smtClean="0"/>
              <a:t>d”,i</a:t>
            </a:r>
            <a:r>
              <a:rPr lang="en-US" dirty="0" smtClean="0"/>
              <a:t>);</a:t>
            </a:r>
          </a:p>
          <a:p>
            <a:pPr marL="585216" lvl="1" indent="0">
              <a:buNone/>
            </a:pPr>
            <a:r>
              <a:rPr lang="en-US" dirty="0"/>
              <a:t>}</a:t>
            </a:r>
            <a:endParaRPr lang="en-US" dirty="0" smtClean="0"/>
          </a:p>
          <a:p>
            <a:pPr marL="13716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9012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Macro with </a:t>
            </a:r>
            <a:r>
              <a:rPr lang="en-US" dirty="0" err="1" smtClean="0"/>
              <a:t>arg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37160" indent="0">
              <a:buNone/>
            </a:pPr>
            <a:r>
              <a:rPr lang="en-US" dirty="0"/>
              <a:t>#define </a:t>
            </a:r>
            <a:r>
              <a:rPr lang="en-US" dirty="0" smtClean="0"/>
              <a:t>max(</a:t>
            </a:r>
            <a:r>
              <a:rPr lang="en-US" dirty="0" err="1" smtClean="0"/>
              <a:t>a,b</a:t>
            </a:r>
            <a:r>
              <a:rPr lang="en-US" dirty="0" smtClean="0"/>
              <a:t>) (a&gt;</a:t>
            </a:r>
            <a:r>
              <a:rPr lang="en-US" dirty="0" err="1" smtClean="0"/>
              <a:t>b?a:b</a:t>
            </a:r>
            <a:r>
              <a:rPr lang="en-US" dirty="0" smtClean="0"/>
              <a:t>)</a:t>
            </a:r>
            <a:endParaRPr lang="en-US" dirty="0"/>
          </a:p>
          <a:p>
            <a:pPr marL="137160" indent="0">
              <a:buNone/>
            </a:pPr>
            <a:r>
              <a:rPr lang="en-US" dirty="0"/>
              <a:t>main()</a:t>
            </a:r>
          </a:p>
          <a:p>
            <a:pPr marL="137160" indent="0">
              <a:buNone/>
            </a:pPr>
            <a:r>
              <a:rPr lang="en-US" dirty="0"/>
              <a:t>{</a:t>
            </a:r>
          </a:p>
          <a:p>
            <a:pPr marL="585216" lvl="1" indent="0">
              <a:buNone/>
            </a:pPr>
            <a:r>
              <a:rPr lang="en-US" dirty="0" err="1" smtClean="0"/>
              <a:t>printf</a:t>
            </a:r>
            <a:r>
              <a:rPr lang="en-US" dirty="0"/>
              <a:t>(“%</a:t>
            </a:r>
            <a:r>
              <a:rPr lang="en-US" dirty="0" err="1"/>
              <a:t>d</a:t>
            </a:r>
            <a:r>
              <a:rPr lang="en-US" dirty="0" err="1" smtClean="0"/>
              <a:t>”,max</a:t>
            </a:r>
            <a:r>
              <a:rPr lang="en-US" dirty="0" smtClean="0"/>
              <a:t>(5,6));</a:t>
            </a:r>
            <a:endParaRPr lang="en-US" dirty="0"/>
          </a:p>
          <a:p>
            <a:pPr marL="137160" indent="0">
              <a:buNone/>
            </a:pPr>
            <a:r>
              <a:rPr lang="en-US" dirty="0" smtClean="0"/>
              <a:t>}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46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inclusion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#include directive used to include files</a:t>
            </a:r>
          </a:p>
          <a:p>
            <a:endParaRPr lang="en-US" dirty="0"/>
          </a:p>
          <a:p>
            <a:r>
              <a:rPr lang="en-US" dirty="0" smtClean="0"/>
              <a:t>#include ”</a:t>
            </a:r>
            <a:r>
              <a:rPr lang="en-US" dirty="0" err="1" smtClean="0"/>
              <a:t>file.h</a:t>
            </a:r>
            <a:r>
              <a:rPr lang="en-US" dirty="0" smtClean="0"/>
              <a:t>” </a:t>
            </a:r>
            <a:r>
              <a:rPr lang="en-US" dirty="0" smtClean="0">
                <a:sym typeface="Wingdings" pitchFamily="2" charset="2"/>
              </a:rPr>
              <a:t>  include file from current directories</a:t>
            </a:r>
          </a:p>
          <a:p>
            <a:endParaRPr lang="en-US" dirty="0" smtClean="0">
              <a:sym typeface="Wingdings" pitchFamily="2" charset="2"/>
            </a:endParaRPr>
          </a:p>
          <a:p>
            <a:r>
              <a:rPr lang="en-US" dirty="0"/>
              <a:t>#include </a:t>
            </a:r>
            <a:r>
              <a:rPr lang="en-US" dirty="0" smtClean="0"/>
              <a:t>&lt;</a:t>
            </a:r>
            <a:r>
              <a:rPr lang="en-US" dirty="0" err="1" smtClean="0"/>
              <a:t>file.h</a:t>
            </a:r>
            <a:r>
              <a:rPr lang="en-US" dirty="0" smtClean="0"/>
              <a:t>&gt; </a:t>
            </a:r>
            <a:r>
              <a:rPr lang="en-US" dirty="0">
                <a:sym typeface="Wingdings" pitchFamily="2" charset="2"/>
              </a:rPr>
              <a:t>  include file from </a:t>
            </a:r>
            <a:r>
              <a:rPr lang="en-US" dirty="0" smtClean="0">
                <a:sym typeface="Wingdings" pitchFamily="2" charset="2"/>
              </a:rPr>
              <a:t>specific list of </a:t>
            </a:r>
            <a:r>
              <a:rPr lang="en-US" dirty="0">
                <a:sym typeface="Wingdings" pitchFamily="2" charset="2"/>
              </a:rPr>
              <a:t>directories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58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compilation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#</a:t>
            </a:r>
            <a:r>
              <a:rPr lang="en-US" dirty="0" err="1" smtClean="0"/>
              <a:t>ifdef</a:t>
            </a:r>
            <a:r>
              <a:rPr lang="en-US" dirty="0" smtClean="0"/>
              <a:t> true</a:t>
            </a:r>
          </a:p>
          <a:p>
            <a:pPr lvl="1"/>
            <a:r>
              <a:rPr lang="en-US" dirty="0" smtClean="0"/>
              <a:t>Statement1</a:t>
            </a:r>
            <a:endParaRPr lang="en-US" dirty="0"/>
          </a:p>
          <a:p>
            <a:r>
              <a:rPr lang="en-US" dirty="0" smtClean="0"/>
              <a:t>#if (a&gt;b)</a:t>
            </a:r>
          </a:p>
          <a:p>
            <a:pPr lvl="1"/>
            <a:r>
              <a:rPr lang="en-US" dirty="0" smtClean="0"/>
              <a:t>Statement 1A</a:t>
            </a:r>
          </a:p>
          <a:p>
            <a:r>
              <a:rPr lang="en-US" dirty="0" smtClean="0"/>
              <a:t>#</a:t>
            </a:r>
            <a:r>
              <a:rPr lang="en-US" dirty="0" err="1" smtClean="0"/>
              <a:t>ifndef</a:t>
            </a:r>
            <a:r>
              <a:rPr lang="en-US" dirty="0" smtClean="0"/>
              <a:t> false</a:t>
            </a:r>
          </a:p>
          <a:p>
            <a:pPr lvl="1"/>
            <a:r>
              <a:rPr lang="en-US" dirty="0" smtClean="0"/>
              <a:t>Statement 1B</a:t>
            </a:r>
          </a:p>
          <a:p>
            <a:r>
              <a:rPr lang="en-US" dirty="0" smtClean="0"/>
              <a:t>#</a:t>
            </a:r>
            <a:r>
              <a:rPr lang="en-US" dirty="0" err="1" smtClean="0"/>
              <a:t>elif</a:t>
            </a:r>
            <a:r>
              <a:rPr lang="en-US" dirty="0" smtClean="0"/>
              <a:t> </a:t>
            </a:r>
            <a:r>
              <a:rPr lang="en-US" dirty="0" err="1" smtClean="0"/>
              <a:t>okey</a:t>
            </a:r>
            <a:endParaRPr lang="en-US" dirty="0" smtClean="0"/>
          </a:p>
          <a:p>
            <a:pPr lvl="1"/>
            <a:r>
              <a:rPr lang="en-US" dirty="0" smtClean="0"/>
              <a:t>statement2</a:t>
            </a:r>
          </a:p>
          <a:p>
            <a:r>
              <a:rPr lang="en-US" dirty="0" smtClean="0"/>
              <a:t>#else </a:t>
            </a:r>
          </a:p>
          <a:p>
            <a:pPr lvl="1"/>
            <a:r>
              <a:rPr lang="en-US" dirty="0" smtClean="0"/>
              <a:t>Statement3</a:t>
            </a:r>
            <a:endParaRPr lang="en-US" dirty="0"/>
          </a:p>
          <a:p>
            <a:r>
              <a:rPr lang="en-US" dirty="0" smtClean="0"/>
              <a:t>#</a:t>
            </a:r>
            <a:r>
              <a:rPr lang="en-US" dirty="0" err="1" smtClean="0"/>
              <a:t>endif</a:t>
            </a:r>
            <a:endParaRPr lang="en-US" dirty="0" smtClean="0"/>
          </a:p>
          <a:p>
            <a:pPr marL="137160" indent="0">
              <a:buNone/>
            </a:pP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448565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Miscellaneous directive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 smtClean="0"/>
              <a:t>#</a:t>
            </a:r>
            <a:r>
              <a:rPr lang="en-US" dirty="0" err="1" smtClean="0"/>
              <a:t>undef</a:t>
            </a:r>
            <a:endParaRPr lang="en-US" dirty="0" smtClean="0"/>
          </a:p>
          <a:p>
            <a:r>
              <a:rPr lang="en-US" dirty="0" smtClean="0"/>
              <a:t>#pragma</a:t>
            </a:r>
            <a:endParaRPr lang="en-US" dirty="0"/>
          </a:p>
          <a:p>
            <a:endParaRPr lang="en-US" dirty="0"/>
          </a:p>
          <a:p>
            <a:r>
              <a:rPr lang="en-US" dirty="0" err="1">
                <a:solidFill>
                  <a:srgbClr val="FF0000"/>
                </a:solidFill>
              </a:rPr>
              <a:t>Undef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file_name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/>
              <a:t>It undefined file and cant use anymore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#pragma</a:t>
            </a:r>
          </a:p>
          <a:p>
            <a:endParaRPr lang="en-US" dirty="0" smtClean="0">
              <a:solidFill>
                <a:srgbClr val="FF0000"/>
              </a:solidFill>
            </a:endParaRPr>
          </a:p>
          <a:p>
            <a:pPr marL="137160" indent="0">
              <a:buNone/>
            </a:pPr>
            <a:r>
              <a:rPr lang="en-US" dirty="0" smtClean="0"/>
              <a:t>#pragma startup fun1</a:t>
            </a:r>
          </a:p>
          <a:p>
            <a:pPr marL="137160" indent="0">
              <a:buNone/>
            </a:pPr>
            <a:r>
              <a:rPr lang="en-US" dirty="0" smtClean="0"/>
              <a:t>#pragma exit fun2</a:t>
            </a:r>
          </a:p>
          <a:p>
            <a:pPr marL="137160" indent="0">
              <a:buNone/>
            </a:pPr>
            <a:r>
              <a:rPr lang="en-US" dirty="0" smtClean="0"/>
              <a:t>Main()</a:t>
            </a:r>
          </a:p>
          <a:p>
            <a:pPr marL="585216" lvl="1" indent="0">
              <a:buNone/>
            </a:pPr>
            <a:r>
              <a:rPr lang="en-US" dirty="0" err="1" smtClean="0"/>
              <a:t>Printf</a:t>
            </a:r>
            <a:r>
              <a:rPr lang="en-US" dirty="0" smtClean="0"/>
              <a:t>(“main”)</a:t>
            </a:r>
            <a:endParaRPr lang="en-US" dirty="0"/>
          </a:p>
          <a:p>
            <a:endParaRPr lang="en-US" dirty="0" smtClean="0"/>
          </a:p>
          <a:p>
            <a:pPr marL="137160" indent="0">
              <a:buNone/>
            </a:pPr>
            <a:r>
              <a:rPr lang="en-US" dirty="0" smtClean="0"/>
              <a:t>Void fun1()</a:t>
            </a:r>
          </a:p>
          <a:p>
            <a:pPr marL="137160" indent="0">
              <a:buNone/>
            </a:pPr>
            <a:r>
              <a:rPr lang="en-US" dirty="0" smtClean="0"/>
              <a:t>{</a:t>
            </a:r>
          </a:p>
          <a:p>
            <a:pPr marL="137160" indent="0">
              <a:buNone/>
            </a:pPr>
            <a:r>
              <a:rPr lang="en-US" dirty="0" smtClean="0"/>
              <a:t>Pf(“fun1”)</a:t>
            </a:r>
          </a:p>
          <a:p>
            <a:pPr marL="137160" indent="0">
              <a:buNone/>
            </a:pPr>
            <a:r>
              <a:rPr lang="en-US" dirty="0" smtClean="0"/>
              <a:t>}</a:t>
            </a:r>
          </a:p>
          <a:p>
            <a:pPr marL="137160" indent="0">
              <a:buNone/>
            </a:pPr>
            <a:endParaRPr lang="en-US" dirty="0"/>
          </a:p>
          <a:p>
            <a:pPr marL="137160" indent="0">
              <a:buNone/>
            </a:pPr>
            <a:r>
              <a:rPr lang="en-US" dirty="0"/>
              <a:t>Void </a:t>
            </a:r>
            <a:r>
              <a:rPr lang="en-US" dirty="0" smtClean="0"/>
              <a:t>fun2()</a:t>
            </a:r>
            <a:endParaRPr lang="en-US" dirty="0"/>
          </a:p>
          <a:p>
            <a:pPr marL="137160" indent="0">
              <a:buNone/>
            </a:pPr>
            <a:r>
              <a:rPr lang="en-US" dirty="0"/>
              <a:t>{</a:t>
            </a:r>
          </a:p>
          <a:p>
            <a:pPr marL="137160" indent="0">
              <a:buNone/>
            </a:pPr>
            <a:r>
              <a:rPr lang="en-US" dirty="0"/>
              <a:t>Pf(“</a:t>
            </a:r>
            <a:r>
              <a:rPr lang="en-US" dirty="0" smtClean="0"/>
              <a:t>fun2”)</a:t>
            </a:r>
            <a:endParaRPr lang="en-US" dirty="0"/>
          </a:p>
          <a:p>
            <a:pPr marL="137160" indent="0">
              <a:buNone/>
            </a:pPr>
            <a:r>
              <a:rPr lang="en-US" dirty="0"/>
              <a:t>}</a:t>
            </a:r>
          </a:p>
          <a:p>
            <a:endParaRPr lang="en-US" dirty="0"/>
          </a:p>
          <a:p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6149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Header guard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#</a:t>
            </a:r>
            <a:r>
              <a:rPr lang="en-US" dirty="0" err="1" smtClean="0"/>
              <a:t>ifndef</a:t>
            </a:r>
            <a:r>
              <a:rPr lang="en-US" dirty="0" smtClean="0"/>
              <a:t> </a:t>
            </a:r>
            <a:r>
              <a:rPr lang="en-US" dirty="0" err="1" smtClean="0"/>
              <a:t>file_name</a:t>
            </a:r>
            <a:endParaRPr lang="en-US" dirty="0" smtClean="0"/>
          </a:p>
          <a:p>
            <a:r>
              <a:rPr lang="en-US" dirty="0" smtClean="0"/>
              <a:t>#define </a:t>
            </a:r>
            <a:r>
              <a:rPr lang="en-US" dirty="0" err="1" smtClean="0"/>
              <a:t>file_name</a:t>
            </a:r>
            <a:endParaRPr lang="en-US" dirty="0" smtClean="0"/>
          </a:p>
          <a:p>
            <a:r>
              <a:rPr lang="en-US" dirty="0" smtClean="0"/>
              <a:t>#</a:t>
            </a:r>
            <a:r>
              <a:rPr lang="en-US" dirty="0" err="1" smtClean="0"/>
              <a:t>endif</a:t>
            </a:r>
            <a:endParaRPr lang="en-US" dirty="0" smtClean="0"/>
          </a:p>
          <a:p>
            <a:endParaRPr lang="en-US" dirty="0"/>
          </a:p>
          <a:p>
            <a:pPr marL="137160" indent="0">
              <a:buNone/>
            </a:pPr>
            <a:r>
              <a:rPr lang="en-US" dirty="0" smtClean="0"/>
              <a:t>(Or)</a:t>
            </a:r>
          </a:p>
          <a:p>
            <a:endParaRPr lang="en-US" dirty="0"/>
          </a:p>
          <a:p>
            <a:r>
              <a:rPr lang="en-US" dirty="0" smtClean="0"/>
              <a:t>#pragma once </a:t>
            </a:r>
            <a:r>
              <a:rPr lang="en-US" dirty="0" err="1" smtClean="0"/>
              <a:t>file_name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It used to include header files one time and prevent from </a:t>
            </a:r>
            <a:r>
              <a:rPr lang="en-US" dirty="0" err="1" smtClean="0"/>
              <a:t>redeclare</a:t>
            </a:r>
            <a:r>
              <a:rPr lang="en-US" dirty="0" smtClean="0"/>
              <a:t> and </a:t>
            </a:r>
            <a:r>
              <a:rPr lang="en-US" dirty="0" err="1" smtClean="0"/>
              <a:t>inludes</a:t>
            </a:r>
            <a:r>
              <a:rPr lang="en-US" dirty="0" smtClean="0"/>
              <a:t> often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7592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#error and #warning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#</a:t>
            </a:r>
            <a:r>
              <a:rPr lang="en-US" dirty="0"/>
              <a:t>error "</a:t>
            </a:r>
            <a:r>
              <a:rPr lang="en-US" dirty="0" smtClean="0"/>
              <a:t>error“</a:t>
            </a:r>
          </a:p>
          <a:p>
            <a:endParaRPr lang="en-US" dirty="0"/>
          </a:p>
          <a:p>
            <a:r>
              <a:rPr lang="en-US" dirty="0" smtClean="0"/>
              <a:t>#</a:t>
            </a:r>
            <a:r>
              <a:rPr lang="en-US" dirty="0"/>
              <a:t>warning </a:t>
            </a:r>
            <a:r>
              <a:rPr lang="en-US" dirty="0" smtClean="0"/>
              <a:t>"warning “</a:t>
            </a:r>
          </a:p>
          <a:p>
            <a:endParaRPr lang="en-US" dirty="0"/>
          </a:p>
          <a:p>
            <a:r>
              <a:rPr lang="en-US" dirty="0" smtClean="0"/>
              <a:t>These directives used to throw errors and </a:t>
            </a:r>
            <a:r>
              <a:rPr lang="en-US" smtClean="0"/>
              <a:t>warning manually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6297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2322</TotalTime>
  <Words>230</Words>
  <Application>Microsoft Office PowerPoint</Application>
  <PresentationFormat>On-screen Show (4:3)</PresentationFormat>
  <Paragraphs>87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Apex</vt:lpstr>
      <vt:lpstr>pREPROCESSOR</vt:lpstr>
      <vt:lpstr>preprocessor</vt:lpstr>
      <vt:lpstr>Macro expansion</vt:lpstr>
      <vt:lpstr>Macro with arg</vt:lpstr>
      <vt:lpstr>File inclusion</vt:lpstr>
      <vt:lpstr>Conditional compilation</vt:lpstr>
      <vt:lpstr>Miscellaneous directive</vt:lpstr>
      <vt:lpstr>Header guard</vt:lpstr>
      <vt:lpstr>#error and #warning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 program</dc:title>
  <dc:creator>Cibi_Aze</dc:creator>
  <cp:lastModifiedBy>Cibi_Aze</cp:lastModifiedBy>
  <cp:revision>212</cp:revision>
  <dcterms:created xsi:type="dcterms:W3CDTF">2006-08-16T00:00:00Z</dcterms:created>
  <dcterms:modified xsi:type="dcterms:W3CDTF">2020-11-16T07:12:46Z</dcterms:modified>
</cp:coreProperties>
</file>