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 autoAdjust="0"/>
    <p:restoredTop sz="94660"/>
  </p:normalViewPr>
  <p:slideViewPr>
    <p:cSldViewPr>
      <p:cViewPr varScale="1">
        <p:scale>
          <a:sx n="88" d="100"/>
          <a:sy n="88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8E64C-0EDD-4C93-95A2-E8C52A5645D1}" type="datetimeFigureOut">
              <a:rPr lang="en-US" smtClean="0"/>
              <a:t>07-Nov-20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1BC28-5DAD-456A-ABFE-38373E61B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Structure&amp;union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7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</a:t>
            </a:r>
            <a:r>
              <a:rPr lang="en-US" dirty="0" err="1" smtClean="0"/>
              <a:t>vs</a:t>
            </a:r>
            <a:r>
              <a:rPr lang="en-US" dirty="0" smtClean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Structure is user defined data type with different data member </a:t>
            </a:r>
            <a:r>
              <a:rPr lang="en-US" smtClean="0"/>
              <a:t>and different memory </a:t>
            </a:r>
            <a:r>
              <a:rPr lang="en-US" dirty="0" smtClean="0"/>
              <a:t>allocation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union </a:t>
            </a:r>
            <a:r>
              <a:rPr lang="en-US" dirty="0"/>
              <a:t>is user defined data type with different data member and </a:t>
            </a:r>
            <a:r>
              <a:rPr lang="en-US" dirty="0" smtClean="0"/>
              <a:t>same memory </a:t>
            </a:r>
            <a:r>
              <a:rPr lang="en-US" dirty="0"/>
              <a:t>allocation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9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52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1676</TotalTime>
  <Words>32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Apex</vt:lpstr>
      <vt:lpstr>Structure&amp;union</vt:lpstr>
      <vt:lpstr>Structure vs union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</dc:title>
  <dc:creator>Cibi_Aze</dc:creator>
  <cp:lastModifiedBy>Cibi_Aze</cp:lastModifiedBy>
  <cp:revision>158</cp:revision>
  <dcterms:created xsi:type="dcterms:W3CDTF">2006-08-16T00:00:00Z</dcterms:created>
  <dcterms:modified xsi:type="dcterms:W3CDTF">2020-11-07T09:29:23Z</dcterms:modified>
</cp:coreProperties>
</file>