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// Take any two strings </a:t>
            </a:r>
          </a:p>
          <a:p>
            <a:pPr marL="137160" indent="0">
              <a:buNone/>
            </a:pPr>
            <a:r>
              <a:rPr lang="en-US" dirty="0"/>
              <a:t>	char s1[] = "</a:t>
            </a:r>
            <a:r>
              <a:rPr lang="en-US" dirty="0" err="1"/>
              <a:t>GeeksforGeeks</a:t>
            </a:r>
            <a:r>
              <a:rPr lang="en-US" dirty="0"/>
              <a:t>"; </a:t>
            </a:r>
          </a:p>
          <a:p>
            <a:pPr marL="137160" indent="0">
              <a:buNone/>
            </a:pPr>
            <a:r>
              <a:rPr lang="en-US" dirty="0"/>
              <a:t>	char s2[] = "for"; </a:t>
            </a:r>
          </a:p>
          <a:p>
            <a:pPr marL="137160" indent="0">
              <a:buNone/>
            </a:pPr>
            <a:r>
              <a:rPr lang="en-US" dirty="0"/>
              <a:t>	char* p;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Find first occurrence of s2 in s1 </a:t>
            </a:r>
          </a:p>
          <a:p>
            <a:pPr marL="137160" indent="0">
              <a:buNone/>
            </a:pPr>
            <a:r>
              <a:rPr lang="en-US" dirty="0"/>
              <a:t>	p = </a:t>
            </a:r>
            <a:r>
              <a:rPr lang="en-US" dirty="0" err="1"/>
              <a:t>strstr</a:t>
            </a:r>
            <a:r>
              <a:rPr lang="en-US" dirty="0"/>
              <a:t>(s1, s2);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Prints the result </a:t>
            </a:r>
          </a:p>
          <a:p>
            <a:pPr marL="137160" indent="0">
              <a:buNone/>
            </a:pPr>
            <a:r>
              <a:rPr lang="en-US" dirty="0"/>
              <a:t>	if (p) {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found\n");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("First occurrence of string '%s' in '%s' is '%s'", s2, s1, p); </a:t>
            </a:r>
          </a:p>
          <a:p>
            <a:pPr marL="137160" indent="0">
              <a:buNone/>
            </a:pPr>
            <a:r>
              <a:rPr lang="en-US" dirty="0"/>
              <a:t>	} else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not found\n");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 smtClean="0"/>
              <a:t>Char a[5]={‘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</a:t>
            </a:r>
          </a:p>
          <a:p>
            <a:pPr lvl="1"/>
            <a:r>
              <a:rPr lang="en-US" dirty="0" smtClean="0"/>
              <a:t>Char </a:t>
            </a:r>
            <a:r>
              <a:rPr lang="en-US" dirty="0"/>
              <a:t>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void main()</a:t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char i[10];</a:t>
            </a:r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(“%[^\n]</a:t>
            </a:r>
            <a:r>
              <a:rPr lang="en-US" sz="2000" dirty="0" err="1" smtClean="0"/>
              <a:t>s”,i</a:t>
            </a:r>
            <a:r>
              <a:rPr lang="en-US" sz="2000" dirty="0" smtClean="0"/>
              <a:t>);  // </a:t>
            </a:r>
            <a:r>
              <a:rPr lang="en-US" sz="2000" dirty="0" smtClean="0"/>
              <a:t>i/p, get input until enter new line</a:t>
            </a:r>
            <a:endParaRPr lang="en-US" sz="20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gets(i);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char j[]="HELLO";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",j);  //o/p</a:t>
            </a: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}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ch</a:t>
            </a:r>
            <a:r>
              <a:rPr lang="en-US" dirty="0" smtClean="0"/>
              <a:t>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smtClean="0"/>
              <a:t>1);  </a:t>
            </a:r>
            <a:r>
              <a:rPr lang="en-US" dirty="0" smtClean="0"/>
              <a:t>//to get </a:t>
            </a:r>
            <a:r>
              <a:rPr lang="en-US" smtClean="0"/>
              <a:t>element position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2401</TotalTime>
  <Words>459</Words>
  <Application>Microsoft Office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  <vt:lpstr>Strchar()</vt:lpstr>
      <vt:lpstr>Strchar()</vt:lpstr>
      <vt:lpstr>Strstr()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214</cp:revision>
  <dcterms:created xsi:type="dcterms:W3CDTF">2006-08-16T00:00:00Z</dcterms:created>
  <dcterms:modified xsi:type="dcterms:W3CDTF">2020-11-18T07:36:04Z</dcterms:modified>
</cp:coreProperties>
</file>