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79" r:id="rId6"/>
    <p:sldId id="262" r:id="rId7"/>
    <p:sldId id="263" r:id="rId8"/>
    <p:sldId id="273" r:id="rId9"/>
    <p:sldId id="274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09-Nov-20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64629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//call by reference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*b)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temp=*a;</a:t>
            </a:r>
          </a:p>
          <a:p>
            <a:pPr marL="137160" indent="0">
              <a:buNone/>
            </a:pPr>
            <a:r>
              <a:rPr lang="en-US" dirty="0"/>
              <a:t>	*a=*b;</a:t>
            </a:r>
          </a:p>
          <a:p>
            <a:pPr marL="137160" indent="0">
              <a:buNone/>
            </a:pPr>
            <a:r>
              <a:rPr lang="en-US" dirty="0"/>
              <a:t>	*b=temp;</a:t>
            </a:r>
          </a:p>
          <a:p>
            <a:pPr marL="137160" indent="0">
              <a:buNone/>
            </a:pPr>
            <a:r>
              <a:rPr lang="en-US" dirty="0"/>
              <a:t>	//</a:t>
            </a:r>
            <a:r>
              <a:rPr lang="en-US" dirty="0" err="1"/>
              <a:t>printf</a:t>
            </a:r>
            <a:r>
              <a:rPr lang="en-US" dirty="0"/>
              <a:t>("a:%d b:%d",a,b);  //o/p  2,1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a=1,b=2;</a:t>
            </a:r>
          </a:p>
          <a:p>
            <a:pPr marL="137160" indent="0">
              <a:buNone/>
            </a:pPr>
            <a:r>
              <a:rPr lang="en-US" dirty="0"/>
              <a:t>	swap(&amp;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("a:%d b:%d",a,b);  //o/p  2,1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Difference between ++*p, *p++ and *++p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b="1" dirty="0">
                <a:solidFill>
                  <a:srgbClr val="FF0000"/>
                </a:solidFill>
              </a:rPr>
              <a:t>C program using expression ++*p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++*p</a:t>
            </a:r>
            <a:r>
              <a:rPr lang="en-US" dirty="0" smtClean="0"/>
              <a:t>;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C program using expression *p++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*p</a:t>
            </a:r>
            <a:r>
              <a:rPr lang="en-US" dirty="0" smtClean="0"/>
              <a:t>++;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C program using expression *++p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*++p</a:t>
            </a:r>
            <a:r>
              <a:rPr lang="en-US" dirty="0" smtClean="0"/>
              <a:t>; 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457200" lvl="1" indent="0">
              <a:buNone/>
            </a:pPr>
            <a:r>
              <a:rPr lang="en-US" sz="2000" dirty="0" smtClean="0"/>
              <a:t>char </a:t>
            </a:r>
            <a:r>
              <a:rPr lang="en-US" sz="2000" dirty="0"/>
              <a:t>*a = "hello";  </a:t>
            </a:r>
            <a:r>
              <a:rPr lang="en-US" sz="2000" dirty="0" smtClean="0"/>
              <a:t>     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("%s\</a:t>
            </a:r>
            <a:r>
              <a:rPr lang="en-US" sz="2000" dirty="0" err="1"/>
              <a:t>n</a:t>
            </a:r>
            <a:r>
              <a:rPr lang="en-US" sz="2000" dirty="0" err="1" smtClean="0"/>
              <a:t>",a</a:t>
            </a:r>
            <a:r>
              <a:rPr lang="en-US" sz="2000" dirty="0"/>
              <a:t>);     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return 0</a:t>
            </a:r>
            <a:r>
              <a:rPr lang="en-US" sz="20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07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715000"/>
          </a:xfrm>
        </p:spPr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 a = "</a:t>
            </a:r>
            <a:r>
              <a:rPr lang="en-US" dirty="0" err="1"/>
              <a:t>hai</a:t>
            </a:r>
            <a:r>
              <a:rPr lang="en-US" dirty="0"/>
              <a:t>";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a[0]= 'b';  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("%c\</a:t>
            </a:r>
            <a:r>
              <a:rPr lang="en-US" dirty="0" err="1"/>
              <a:t>n",a</a:t>
            </a:r>
            <a:r>
              <a:rPr lang="en-US" dirty="0"/>
              <a:t>[0]);      </a:t>
            </a:r>
            <a:r>
              <a:rPr lang="en-US" dirty="0" smtClean="0"/>
              <a:t>//char out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return 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 a = "</a:t>
            </a:r>
            <a:r>
              <a:rPr lang="en-US" dirty="0" err="1"/>
              <a:t>hai</a:t>
            </a:r>
            <a:r>
              <a:rPr lang="en-US" dirty="0"/>
              <a:t>";   </a:t>
            </a:r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("%s\</a:t>
            </a:r>
            <a:r>
              <a:rPr lang="en-US" dirty="0" err="1" smtClean="0"/>
              <a:t>n</a:t>
            </a:r>
            <a:r>
              <a:rPr lang="en-US" dirty="0" err="1"/>
              <a:t>",</a:t>
            </a:r>
            <a:r>
              <a:rPr lang="en-US" dirty="0" err="1" smtClean="0"/>
              <a:t>a</a:t>
            </a:r>
            <a:r>
              <a:rPr lang="en-US" dirty="0" smtClean="0"/>
              <a:t>);      //string out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9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int</a:t>
            </a:r>
            <a:r>
              <a:rPr lang="en-US" dirty="0" smtClean="0"/>
              <a:t> array</a:t>
            </a: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 a[] </a:t>
            </a:r>
            <a:r>
              <a:rPr lang="en-US" dirty="0"/>
              <a:t>= </a:t>
            </a:r>
            <a:r>
              <a:rPr lang="en-US" dirty="0" smtClean="0"/>
              <a:t>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’};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("%c\</a:t>
            </a:r>
            <a:r>
              <a:rPr lang="en-US" dirty="0" err="1"/>
              <a:t>n",a</a:t>
            </a:r>
            <a:r>
              <a:rPr lang="en-US" dirty="0"/>
              <a:t>[0]);      </a:t>
            </a:r>
            <a:r>
              <a:rPr lang="en-US" dirty="0" smtClean="0"/>
              <a:t>//char out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//char array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a[] = </a:t>
            </a:r>
            <a:r>
              <a:rPr lang="en-US" dirty="0" smtClean="0"/>
              <a:t>“hello”;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("%s\</a:t>
            </a:r>
            <a:r>
              <a:rPr lang="en-US" dirty="0" err="1" smtClean="0"/>
              <a:t>n</a:t>
            </a:r>
            <a:r>
              <a:rPr lang="en-US" dirty="0" err="1"/>
              <a:t>",</a:t>
            </a:r>
            <a:r>
              <a:rPr lang="en-US" dirty="0" err="1" smtClean="0"/>
              <a:t>a</a:t>
            </a:r>
            <a:r>
              <a:rPr lang="en-US" dirty="0" smtClean="0"/>
              <a:t>);    //string   out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2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</a:t>
            </a:r>
            <a:r>
              <a:rPr lang="en-US" dirty="0" smtClean="0"/>
              <a:t>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/>
              <a:t>#define ARRAY_SIZE </a:t>
            </a:r>
            <a:r>
              <a:rPr lang="en-US" dirty="0" smtClean="0"/>
              <a:t>5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[ARRAY_SIZE] = {1,2,3,4,5};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i = 0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// Pointer to an array of integers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ptr</a:t>
            </a:r>
            <a:r>
              <a:rPr lang="en-US" dirty="0"/>
              <a:t>)[ARRAY_SIZE];</a:t>
            </a:r>
          </a:p>
          <a:p>
            <a:pPr marL="457200" lvl="1" indent="0">
              <a:buNone/>
            </a:pPr>
            <a:r>
              <a:rPr lang="en-US" dirty="0"/>
              <a:t>// Points to the whole array arr.</a:t>
            </a:r>
          </a:p>
          <a:p>
            <a:pPr marL="457200" lvl="1" indent="0">
              <a:buNone/>
            </a:pP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for</a:t>
            </a:r>
            <a:r>
              <a:rPr lang="en-US" dirty="0"/>
              <a:t>(i=0; i&lt; ARRAY_SIZE ; ++i)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 </a:t>
            </a:r>
            <a:r>
              <a:rPr lang="en-US" dirty="0" err="1"/>
              <a:t>arr</a:t>
            </a:r>
            <a:r>
              <a:rPr lang="en-US" dirty="0"/>
              <a:t>[%d] = %d\</a:t>
            </a:r>
            <a:r>
              <a:rPr lang="en-US" dirty="0" err="1"/>
              <a:t>n",i</a:t>
            </a:r>
            <a:r>
              <a:rPr lang="en-US" dirty="0"/>
              <a:t>,(*</a:t>
            </a:r>
            <a:r>
              <a:rPr lang="en-US" dirty="0" err="1"/>
              <a:t>ptr</a:t>
            </a:r>
            <a:r>
              <a:rPr lang="en-US" dirty="0"/>
              <a:t>)[i]);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4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b = 20;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c = 30;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i = 0;</a:t>
            </a:r>
          </a:p>
          <a:p>
            <a:pPr marL="137160" indent="0">
              <a:buNone/>
            </a:pPr>
            <a:r>
              <a:rPr lang="en-US" dirty="0"/>
              <a:t>// Creating an array of integer pointers</a:t>
            </a:r>
          </a:p>
          <a:p>
            <a:pPr marL="137160" indent="0">
              <a:buNone/>
            </a:pPr>
            <a:r>
              <a:rPr lang="en-US" dirty="0"/>
              <a:t>// and initializing it with integer variables address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[3] = {&amp;</a:t>
            </a:r>
            <a:r>
              <a:rPr lang="en-US" dirty="0" err="1"/>
              <a:t>a,&amp;b,&amp;c</a:t>
            </a: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/>
              <a:t>// printing values using pointer</a:t>
            </a:r>
          </a:p>
          <a:p>
            <a:pPr marL="137160" indent="0">
              <a:buNone/>
            </a:pPr>
            <a:r>
              <a:rPr lang="en-US" b="1" dirty="0"/>
              <a:t>for</a:t>
            </a:r>
            <a:r>
              <a:rPr lang="en-US" dirty="0"/>
              <a:t> (i = 0; i &lt; 3; ++i)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dirty="0"/>
              <a:t>("Value of </a:t>
            </a:r>
            <a:r>
              <a:rPr lang="en-US" dirty="0" err="1"/>
              <a:t>arr</a:t>
            </a:r>
            <a:r>
              <a:rPr lang="en-US" dirty="0"/>
              <a:t>[%d] = %d\n", i, *</a:t>
            </a:r>
            <a:r>
              <a:rPr lang="en-US" dirty="0" err="1"/>
              <a:t>arr</a:t>
            </a:r>
            <a:r>
              <a:rPr lang="en-US" dirty="0"/>
              <a:t>[i]);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7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fragmentation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256164" cy="3297237"/>
          </a:xfrm>
        </p:spPr>
      </p:pic>
    </p:spTree>
    <p:extLst>
      <p:ext uri="{BB962C8B-B14F-4D97-AF65-F5344CB8AC3E}">
        <p14:creationId xmlns:p14="http://schemas.microsoft.com/office/powerpoint/2010/main" val="160971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Pointer is variable  used to store address of variable</a:t>
            </a:r>
          </a:p>
          <a:p>
            <a:pPr marL="13716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 	</a:t>
            </a: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*b=(</a:t>
            </a:r>
            <a:r>
              <a:rPr lang="en-US" dirty="0" err="1" smtClean="0"/>
              <a:t>int</a:t>
            </a:r>
            <a:r>
              <a:rPr lang="en-US" dirty="0" smtClean="0"/>
              <a:t>*)&amp;a; //</a:t>
            </a:r>
            <a:r>
              <a:rPr lang="en-US" dirty="0" err="1" smtClean="0"/>
              <a:t>ptr</a:t>
            </a:r>
            <a:r>
              <a:rPr lang="en-US" dirty="0" smtClean="0"/>
              <a:t> typecast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Double pointer:</a:t>
            </a:r>
          </a:p>
          <a:p>
            <a:pPr marL="137160" indent="0">
              <a:buNone/>
            </a:pPr>
            <a:r>
              <a:rPr lang="en-US" dirty="0" smtClean="0"/>
              <a:t>Store address of another pointer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**c =&amp;b;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near </a:t>
            </a:r>
            <a:r>
              <a:rPr lang="en-US" dirty="0" err="1" smtClean="0"/>
              <a:t>ptr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0" y="1600200"/>
            <a:ext cx="7265660" cy="4708525"/>
          </a:xfrm>
        </p:spPr>
      </p:pic>
    </p:spTree>
    <p:extLst>
      <p:ext uri="{BB962C8B-B14F-4D97-AF65-F5344CB8AC3E}">
        <p14:creationId xmlns:p14="http://schemas.microsoft.com/office/powerpoint/2010/main" val="427004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 </a:t>
            </a:r>
            <a:r>
              <a:rPr lang="en-US" dirty="0" err="1" smtClean="0"/>
              <a:t>dimention</a:t>
            </a:r>
            <a:r>
              <a:rPr lang="en-US" dirty="0" smtClean="0"/>
              <a:t> array using </a:t>
            </a:r>
            <a:r>
              <a:rPr lang="en-US" dirty="0" err="1" smtClean="0"/>
              <a:t>ptr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91000"/>
            <a:ext cx="5741412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4838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9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160293" cy="4106862"/>
          </a:xfrm>
        </p:spPr>
      </p:pic>
    </p:spTree>
    <p:extLst>
      <p:ext uri="{BB962C8B-B14F-4D97-AF65-F5344CB8AC3E}">
        <p14:creationId xmlns:p14="http://schemas.microsoft.com/office/powerpoint/2010/main" val="30684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a=10;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*b=&amp;a;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**c=&amp;b;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("%d\n",*b);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n</a:t>
            </a:r>
            <a:r>
              <a:rPr lang="en-US" sz="2400" dirty="0" err="1" smtClean="0"/>
              <a:t>",c</a:t>
            </a:r>
            <a:r>
              <a:rPr lang="en-US" sz="2400" dirty="0" smtClean="0"/>
              <a:t>);     // </a:t>
            </a:r>
            <a:r>
              <a:rPr lang="en-US" sz="2400" dirty="0" err="1" smtClean="0"/>
              <a:t>addr</a:t>
            </a:r>
            <a:r>
              <a:rPr lang="en-US" sz="2400" dirty="0" smtClean="0"/>
              <a:t> of b </a:t>
            </a:r>
          </a:p>
          <a:p>
            <a:pPr marL="137160" indent="0">
              <a:buNone/>
            </a:pPr>
            <a:r>
              <a:rPr lang="en-US" sz="2400" dirty="0" smtClean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("%d\n",*c);   // </a:t>
            </a:r>
            <a:r>
              <a:rPr lang="en-US" sz="2400" dirty="0" smtClean="0"/>
              <a:t>b value </a:t>
            </a:r>
            <a:r>
              <a:rPr lang="en-US" sz="2400" dirty="0"/>
              <a:t>- </a:t>
            </a:r>
            <a:r>
              <a:rPr lang="en-US" sz="2400" dirty="0" err="1"/>
              <a:t>addr</a:t>
            </a:r>
            <a:r>
              <a:rPr lang="en-US" sz="2400" dirty="0"/>
              <a:t> of a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("%d\n",**c);    </a:t>
            </a:r>
            <a:r>
              <a:rPr lang="en-US" sz="2400" dirty="0" smtClean="0"/>
              <a:t>//a value </a:t>
            </a:r>
          </a:p>
          <a:p>
            <a:pPr marL="137160" indent="0">
              <a:buNone/>
            </a:pPr>
            <a:r>
              <a:rPr lang="en-US" sz="2400" dirty="0" smtClean="0"/>
              <a:t>  return </a:t>
            </a:r>
            <a:r>
              <a:rPr lang="en-US" sz="2400" dirty="0"/>
              <a:t>0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6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-&gt; </a:t>
            </a:r>
            <a:r>
              <a:rPr lang="en-US" dirty="0" err="1" smtClean="0"/>
              <a:t>int</a:t>
            </a:r>
            <a:r>
              <a:rPr lang="en-US" dirty="0" smtClean="0"/>
              <a:t> *p=0;</a:t>
            </a:r>
            <a:endParaRPr lang="en-US" dirty="0" smtClean="0"/>
          </a:p>
          <a:p>
            <a:r>
              <a:rPr lang="en-US" dirty="0" smtClean="0"/>
              <a:t>Dangling    </a:t>
            </a:r>
            <a:endParaRPr lang="en-US" dirty="0" smtClean="0"/>
          </a:p>
          <a:p>
            <a:r>
              <a:rPr lang="en-US" dirty="0"/>
              <a:t>Wild </a:t>
            </a:r>
            <a:r>
              <a:rPr lang="en-US" dirty="0" smtClean="0"/>
              <a:t>-&gt;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smtClean="0"/>
              <a:t>p;</a:t>
            </a:r>
            <a:endParaRPr lang="en-US" dirty="0" smtClean="0"/>
          </a:p>
          <a:p>
            <a:r>
              <a:rPr lang="en-US" dirty="0" smtClean="0"/>
              <a:t>Void/generic </a:t>
            </a:r>
            <a:r>
              <a:rPr lang="en-US" dirty="0" err="1" smtClean="0"/>
              <a:t>ptr</a:t>
            </a:r>
            <a:r>
              <a:rPr lang="en-US" dirty="0" smtClean="0"/>
              <a:t>  -&gt;void *</a:t>
            </a:r>
            <a:r>
              <a:rPr lang="en-US" dirty="0" err="1" smtClean="0"/>
              <a:t>ptr</a:t>
            </a:r>
            <a:r>
              <a:rPr lang="en-US" dirty="0" smtClean="0"/>
              <a:t> =(void*)&amp;p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*fun()</a:t>
            </a:r>
          </a:p>
          <a:p>
            <a:pPr marL="137160" indent="0">
              <a:buNone/>
            </a:pPr>
            <a:r>
              <a:rPr lang="en-US" sz="1400" dirty="0"/>
              <a:t>{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a=10;  //to avoid dangling </a:t>
            </a:r>
            <a:r>
              <a:rPr lang="en-US" sz="1400" dirty="0" err="1"/>
              <a:t>ptr</a:t>
            </a:r>
            <a:r>
              <a:rPr lang="en-US" sz="1400" dirty="0"/>
              <a:t> use static </a:t>
            </a:r>
            <a:r>
              <a:rPr lang="en-US" sz="1400" dirty="0" smtClean="0"/>
              <a:t>variable</a:t>
            </a: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	return &amp;a</a:t>
            </a:r>
            <a:r>
              <a:rPr lang="en-US" sz="1400" dirty="0" smtClean="0"/>
              <a:t>;</a:t>
            </a: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 smtClean="0"/>
              <a:t>}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137160" indent="0">
              <a:buNone/>
            </a:pPr>
            <a:r>
              <a:rPr lang="en-US" sz="1400" dirty="0"/>
              <a:t>{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/*** dangling </a:t>
            </a:r>
            <a:r>
              <a:rPr lang="en-US" sz="1400" dirty="0" err="1"/>
              <a:t>ptr</a:t>
            </a:r>
            <a:r>
              <a:rPr lang="en-US" sz="1400" dirty="0"/>
              <a:t> in dynamic </a:t>
            </a:r>
            <a:r>
              <a:rPr lang="en-US" sz="1400" dirty="0" err="1"/>
              <a:t>mem</a:t>
            </a:r>
            <a:r>
              <a:rPr lang="en-US" sz="1400" dirty="0"/>
              <a:t>  ***********/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int</a:t>
            </a:r>
            <a:r>
              <a:rPr lang="en-US" sz="1400" dirty="0"/>
              <a:t> * ptr2=</a:t>
            </a:r>
            <a:r>
              <a:rPr lang="en-US" sz="1400" dirty="0" err="1"/>
              <a:t>malloc</a:t>
            </a:r>
            <a:r>
              <a:rPr lang="en-US" sz="1400" dirty="0"/>
              <a:t>(10);  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free(ptr2);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*ptr2=10;  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printf</a:t>
            </a:r>
            <a:r>
              <a:rPr lang="en-US" sz="1400" dirty="0"/>
              <a:t>("no dangling </a:t>
            </a:r>
            <a:r>
              <a:rPr lang="en-US" sz="1400" dirty="0" err="1"/>
              <a:t>ptr</a:t>
            </a:r>
            <a:r>
              <a:rPr lang="en-US" sz="1400" dirty="0"/>
              <a:t>");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/*** ***********  ***********/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/*** dangling </a:t>
            </a:r>
            <a:r>
              <a:rPr lang="en-US" sz="1400" dirty="0" err="1"/>
              <a:t>ptr</a:t>
            </a:r>
            <a:r>
              <a:rPr lang="en-US" sz="1400" dirty="0"/>
              <a:t> in static </a:t>
            </a:r>
            <a:r>
              <a:rPr lang="en-US" sz="1400" dirty="0" err="1"/>
              <a:t>mem</a:t>
            </a:r>
            <a:r>
              <a:rPr lang="en-US" sz="1400" dirty="0"/>
              <a:t>  ***********/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int</a:t>
            </a:r>
            <a:r>
              <a:rPr lang="en-US" sz="1400" dirty="0"/>
              <a:t> * p = fun();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printf</a:t>
            </a:r>
            <a:r>
              <a:rPr lang="en-US" sz="1400" dirty="0"/>
              <a:t>("%d",*p);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return 0;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/*** ***********  </a:t>
            </a:r>
            <a:r>
              <a:rPr lang="en-US" sz="1400" dirty="0" smtClean="0"/>
              <a:t>***********/</a:t>
            </a:r>
          </a:p>
          <a:p>
            <a:pPr marL="13716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Pointer?</a:t>
            </a:r>
          </a:p>
          <a:p>
            <a:r>
              <a:rPr lang="en-US" dirty="0" smtClean="0"/>
              <a:t>Double pointer?</a:t>
            </a:r>
          </a:p>
          <a:p>
            <a:r>
              <a:rPr lang="en-US" dirty="0" smtClean="0"/>
              <a:t>Call by value </a:t>
            </a:r>
            <a:r>
              <a:rPr lang="en-US" dirty="0" err="1" smtClean="0"/>
              <a:t>vs</a:t>
            </a:r>
            <a:r>
              <a:rPr lang="en-US" dirty="0" smtClean="0"/>
              <a:t> call by reference. </a:t>
            </a:r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smtClean="0"/>
              <a:t>Pointer types?</a:t>
            </a:r>
          </a:p>
          <a:p>
            <a:r>
              <a:rPr lang="en-US" dirty="0" smtClean="0"/>
              <a:t>Null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 smtClean="0"/>
              <a:t>Wild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/>
              <a:t>Dangling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/>
              <a:t>How to avoid dangling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How to avoid wild </a:t>
            </a:r>
            <a:r>
              <a:rPr lang="en-US" dirty="0" err="1"/>
              <a:t>ptr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ptr</a:t>
            </a:r>
            <a:r>
              <a:rPr lang="en-US" dirty="0" smtClean="0"/>
              <a:t>             </a:t>
            </a:r>
          </a:p>
          <a:p>
            <a:r>
              <a:rPr lang="en-US" dirty="0" smtClean="0"/>
              <a:t>Generic pointer</a:t>
            </a:r>
          </a:p>
          <a:p>
            <a:r>
              <a:rPr lang="en-US" dirty="0" smtClean="0"/>
              <a:t>Size of void </a:t>
            </a:r>
            <a:r>
              <a:rPr lang="en-US" dirty="0" err="1" smtClean="0"/>
              <a:t>ptr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Near pointer</a:t>
            </a:r>
          </a:p>
          <a:p>
            <a:r>
              <a:rPr lang="en-US" dirty="0" smtClean="0"/>
              <a:t>Far pointer</a:t>
            </a:r>
          </a:p>
          <a:p>
            <a:r>
              <a:rPr lang="en-US" dirty="0" smtClean="0"/>
              <a:t>Huge pointer             </a:t>
            </a:r>
          </a:p>
          <a:p>
            <a:endParaRPr lang="en-US" dirty="0" smtClean="0"/>
          </a:p>
          <a:p>
            <a:r>
              <a:rPr lang="en-US" dirty="0" smtClean="0"/>
              <a:t>Dynamic memory allocation? types ? Explanation</a:t>
            </a:r>
          </a:p>
          <a:p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calloc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realloc</a:t>
            </a:r>
            <a:r>
              <a:rPr lang="en-US" dirty="0"/>
              <a:t> used</a:t>
            </a:r>
          </a:p>
          <a:p>
            <a:r>
              <a:rPr lang="en-US" dirty="0"/>
              <a:t>Use of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55000" lnSpcReduction="20000"/>
          </a:bodyPr>
          <a:lstStyle/>
          <a:p>
            <a:endParaRPr lang="en-US" sz="2600" dirty="0"/>
          </a:p>
          <a:p>
            <a:r>
              <a:rPr lang="en-US" sz="2600" dirty="0"/>
              <a:t>Static </a:t>
            </a:r>
            <a:r>
              <a:rPr lang="en-US" sz="2600" dirty="0" err="1"/>
              <a:t>vs</a:t>
            </a:r>
            <a:r>
              <a:rPr lang="en-US" sz="2600" dirty="0"/>
              <a:t> dynamic </a:t>
            </a:r>
            <a:r>
              <a:rPr lang="en-US" sz="2600" dirty="0" err="1"/>
              <a:t>mem</a:t>
            </a:r>
            <a:r>
              <a:rPr lang="en-US" sz="2600" dirty="0"/>
              <a:t> </a:t>
            </a:r>
            <a:r>
              <a:rPr lang="en-US" sz="2600" dirty="0" smtClean="0"/>
              <a:t>allocation </a:t>
            </a:r>
            <a:endParaRPr lang="en-US" sz="2600" dirty="0"/>
          </a:p>
          <a:p>
            <a:r>
              <a:rPr lang="en-US" sz="2600" dirty="0"/>
              <a:t>Memory </a:t>
            </a:r>
            <a:r>
              <a:rPr lang="en-US" sz="2600" dirty="0" smtClean="0"/>
              <a:t>leak  </a:t>
            </a:r>
          </a:p>
          <a:p>
            <a:endParaRPr lang="en-US" sz="2600" dirty="0"/>
          </a:p>
          <a:p>
            <a:r>
              <a:rPr lang="en-US" sz="2600" dirty="0"/>
              <a:t>Stack </a:t>
            </a:r>
            <a:r>
              <a:rPr lang="en-US" sz="2600" dirty="0" err="1" smtClean="0"/>
              <a:t>overflow.e.g</a:t>
            </a: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a[5];    //20byte a[5]=10;</a:t>
            </a:r>
            <a:endParaRPr lang="en-US" sz="2600" dirty="0"/>
          </a:p>
          <a:p>
            <a:r>
              <a:rPr lang="en-US" sz="2600" dirty="0"/>
              <a:t>Heap </a:t>
            </a:r>
            <a:r>
              <a:rPr lang="en-US" sz="2600" dirty="0" err="1" smtClean="0"/>
              <a:t>overflow.e.g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Core dump</a:t>
            </a:r>
          </a:p>
          <a:p>
            <a:r>
              <a:rPr lang="en-US" sz="2600" dirty="0" smtClean="0"/>
              <a:t>Segmentation fault</a:t>
            </a:r>
          </a:p>
          <a:p>
            <a:endParaRPr lang="en-US" sz="2600" dirty="0"/>
          </a:p>
          <a:p>
            <a:r>
              <a:rPr lang="en-US" sz="2600" dirty="0"/>
              <a:t>Function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 smtClean="0"/>
              <a:t>How </a:t>
            </a:r>
            <a:r>
              <a:rPr lang="en-US" sz="2600" dirty="0"/>
              <a:t>to enable dynamic </a:t>
            </a:r>
            <a:r>
              <a:rPr lang="en-US" sz="2600" dirty="0" err="1"/>
              <a:t>mem</a:t>
            </a:r>
            <a:r>
              <a:rPr lang="en-US" sz="2600" dirty="0"/>
              <a:t> allocation in </a:t>
            </a:r>
            <a:r>
              <a:rPr lang="en-US" sz="2600" dirty="0" smtClean="0"/>
              <a:t>c</a:t>
            </a:r>
          </a:p>
          <a:p>
            <a:r>
              <a:rPr lang="en-US" sz="2600" dirty="0"/>
              <a:t>Size of </a:t>
            </a:r>
            <a:r>
              <a:rPr lang="en-US" sz="2600" dirty="0" err="1"/>
              <a:t>ptr</a:t>
            </a:r>
            <a:r>
              <a:rPr lang="en-US" sz="2600" dirty="0"/>
              <a:t> in 32bit and </a:t>
            </a:r>
            <a:r>
              <a:rPr lang="en-US" sz="2600" dirty="0" smtClean="0"/>
              <a:t>64bit</a:t>
            </a:r>
          </a:p>
          <a:p>
            <a:r>
              <a:rPr lang="en-US" sz="2600" dirty="0"/>
              <a:t>Char </a:t>
            </a:r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err="1"/>
              <a:t>vs</a:t>
            </a:r>
            <a:r>
              <a:rPr lang="en-US" sz="2600" dirty="0"/>
              <a:t>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/>
              <a:t>How dereference structure </a:t>
            </a:r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smtClean="0"/>
              <a:t>      </a:t>
            </a:r>
            <a:r>
              <a:rPr lang="en-US" sz="2600" dirty="0" smtClean="0"/>
              <a:t>    </a:t>
            </a:r>
            <a:r>
              <a:rPr lang="en-US" sz="2600" dirty="0" err="1" smtClean="0"/>
              <a:t>ptr</a:t>
            </a:r>
            <a:r>
              <a:rPr lang="en-US" sz="2600" dirty="0" smtClean="0"/>
              <a:t>-&gt;</a:t>
            </a:r>
            <a:r>
              <a:rPr lang="en-US" sz="2600" dirty="0" err="1" smtClean="0"/>
              <a:t>mem</a:t>
            </a:r>
            <a:r>
              <a:rPr lang="en-US" sz="2600" dirty="0" smtClean="0"/>
              <a:t>     </a:t>
            </a:r>
            <a:r>
              <a:rPr lang="en-US" sz="2600" dirty="0" smtClean="0">
                <a:solidFill>
                  <a:srgbClr val="FFFF00"/>
                </a:solidFill>
              </a:rPr>
              <a:t>(*</a:t>
            </a:r>
            <a:r>
              <a:rPr lang="en-US" sz="2600" dirty="0" err="1" smtClean="0">
                <a:solidFill>
                  <a:srgbClr val="FFFF00"/>
                </a:solidFill>
              </a:rPr>
              <a:t>ptr</a:t>
            </a:r>
            <a:r>
              <a:rPr lang="en-US" sz="2600" dirty="0" smtClean="0">
                <a:solidFill>
                  <a:srgbClr val="FFFF00"/>
                </a:solidFill>
              </a:rPr>
              <a:t>).</a:t>
            </a:r>
            <a:r>
              <a:rPr lang="en-US" sz="2600" dirty="0" err="1" smtClean="0">
                <a:solidFill>
                  <a:srgbClr val="FFFF00"/>
                </a:solidFill>
              </a:rPr>
              <a:t>mem</a:t>
            </a:r>
            <a:r>
              <a:rPr lang="en-US" sz="2600" dirty="0" smtClean="0"/>
              <a:t>   .-&gt;</a:t>
            </a:r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err="1" smtClean="0"/>
              <a:t>Ptr</a:t>
            </a:r>
            <a:r>
              <a:rPr lang="en-US" sz="2600" dirty="0" smtClean="0"/>
              <a:t> to array </a:t>
            </a:r>
            <a:r>
              <a:rPr lang="en-US" sz="2600" dirty="0" err="1" smtClean="0"/>
              <a:t>vs</a:t>
            </a:r>
            <a:r>
              <a:rPr lang="en-US" sz="2600" dirty="0" smtClean="0"/>
              <a:t> </a:t>
            </a:r>
            <a:r>
              <a:rPr lang="en-US" sz="2600" dirty="0" err="1" smtClean="0"/>
              <a:t>arry</a:t>
            </a:r>
            <a:r>
              <a:rPr lang="en-US" sz="2600" dirty="0" smtClean="0"/>
              <a:t>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err="1"/>
              <a:t>vs</a:t>
            </a:r>
            <a:r>
              <a:rPr lang="en-US" sz="2600" dirty="0"/>
              <a:t> </a:t>
            </a:r>
            <a:r>
              <a:rPr lang="en-US" sz="2600" dirty="0" smtClean="0"/>
              <a:t>array</a:t>
            </a:r>
          </a:p>
          <a:p>
            <a:r>
              <a:rPr lang="en-US" sz="2600" dirty="0"/>
              <a:t>Memory fragmentation</a:t>
            </a:r>
          </a:p>
          <a:p>
            <a:r>
              <a:rPr lang="en-US" sz="2600" dirty="0"/>
              <a:t>Limitation of </a:t>
            </a:r>
            <a:r>
              <a:rPr lang="en-US" sz="2600" dirty="0" err="1"/>
              <a:t>ptrs</a:t>
            </a:r>
            <a:endParaRPr lang="en-US" sz="2600" dirty="0"/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endParaRPr lang="en-US" sz="2600" dirty="0" smtClean="0"/>
          </a:p>
          <a:p>
            <a:r>
              <a:rPr lang="en-US" sz="2600" dirty="0" smtClean="0"/>
              <a:t>Array </a:t>
            </a:r>
            <a:r>
              <a:rPr lang="en-US" sz="2600" dirty="0" err="1" smtClean="0"/>
              <a:t>ptr</a:t>
            </a:r>
            <a:r>
              <a:rPr lang="en-US" sz="2600" dirty="0" smtClean="0"/>
              <a:t> dereference-&gt;1d,2d,3d</a:t>
            </a:r>
          </a:p>
          <a:p>
            <a:r>
              <a:rPr lang="en-US" sz="2600" dirty="0" smtClean="0"/>
              <a:t>What is memory management</a:t>
            </a:r>
          </a:p>
          <a:p>
            <a:r>
              <a:rPr lang="en-US" sz="2600" dirty="0" smtClean="0"/>
              <a:t>What is in text segment?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a=10;  	 </a:t>
            </a:r>
            <a:r>
              <a:rPr lang="en-US" dirty="0" smtClean="0"/>
              <a:t>	//</a:t>
            </a:r>
            <a:r>
              <a:rPr lang="en-US" dirty="0"/>
              <a:t>20  a </a:t>
            </a:r>
            <a:r>
              <a:rPr lang="en-US" dirty="0" err="1"/>
              <a:t>addr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 p=&amp;a;  </a:t>
            </a:r>
            <a:r>
              <a:rPr lang="en-US" dirty="0" smtClean="0"/>
              <a:t>	//</a:t>
            </a:r>
            <a:r>
              <a:rPr lang="en-US" dirty="0"/>
              <a:t>30  p </a:t>
            </a:r>
            <a:r>
              <a:rPr lang="en-US" dirty="0" err="1"/>
              <a:t>addr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** </a:t>
            </a:r>
            <a:r>
              <a:rPr lang="en-US" dirty="0" err="1"/>
              <a:t>ptr</a:t>
            </a:r>
            <a:r>
              <a:rPr lang="en-US" dirty="0"/>
              <a:t>=&amp;p;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a : %</a:t>
            </a:r>
            <a:r>
              <a:rPr lang="en-US" dirty="0" err="1"/>
              <a:t>d",&amp;a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naddress</a:t>
            </a:r>
            <a:r>
              <a:rPr lang="en-US" dirty="0"/>
              <a:t> of p : %</a:t>
            </a:r>
            <a:r>
              <a:rPr lang="en-US" dirty="0" err="1"/>
              <a:t>d",&amp;p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",**</a:t>
            </a:r>
            <a:r>
              <a:rPr lang="en-US" dirty="0" err="1"/>
              <a:t>ptr</a:t>
            </a:r>
            <a:r>
              <a:rPr lang="en-US" dirty="0"/>
              <a:t>);   </a:t>
            </a:r>
            <a:r>
              <a:rPr lang="en-US" dirty="0" smtClean="0"/>
              <a:t>		//</a:t>
            </a:r>
            <a:r>
              <a:rPr lang="en-US" dirty="0"/>
              <a:t>10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",*</a:t>
            </a:r>
            <a:r>
              <a:rPr lang="en-US" dirty="0" err="1"/>
              <a:t>ptr</a:t>
            </a:r>
            <a:r>
              <a:rPr lang="en-US" dirty="0"/>
              <a:t>);    </a:t>
            </a:r>
            <a:r>
              <a:rPr lang="en-US" dirty="0" smtClean="0"/>
              <a:t>		// </a:t>
            </a:r>
            <a:r>
              <a:rPr lang="en-US" dirty="0" err="1"/>
              <a:t>addr</a:t>
            </a:r>
            <a:r>
              <a:rPr lang="en-US" dirty="0"/>
              <a:t> of a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</a:t>
            </a:r>
            <a:r>
              <a:rPr lang="en-US" dirty="0" err="1"/>
              <a:t>ptr</a:t>
            </a:r>
            <a:r>
              <a:rPr lang="en-US" dirty="0"/>
              <a:t>);		//</a:t>
            </a:r>
            <a:r>
              <a:rPr lang="en-US" dirty="0" err="1"/>
              <a:t>addr</a:t>
            </a:r>
            <a:r>
              <a:rPr lang="en-US" dirty="0"/>
              <a:t> of p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6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600" dirty="0"/>
              <a:t>//call by value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void swap(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a,int</a:t>
            </a:r>
            <a:r>
              <a:rPr lang="en-US" sz="1600" dirty="0"/>
              <a:t> b)</a:t>
            </a:r>
          </a:p>
          <a:p>
            <a:pPr marL="137160" indent="0">
              <a:buNone/>
            </a:pPr>
            <a:r>
              <a:rPr lang="en-US" sz="1600" dirty="0"/>
              <a:t>{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temp=a;</a:t>
            </a:r>
          </a:p>
          <a:p>
            <a:pPr marL="137160" indent="0">
              <a:buNone/>
            </a:pPr>
            <a:r>
              <a:rPr lang="en-US" sz="1600" dirty="0"/>
              <a:t>	a=b;</a:t>
            </a:r>
          </a:p>
          <a:p>
            <a:pPr marL="137160" indent="0">
              <a:buNone/>
            </a:pPr>
            <a:r>
              <a:rPr lang="en-US" sz="1600" dirty="0"/>
              <a:t>	b=temp;</a:t>
            </a:r>
          </a:p>
          <a:p>
            <a:pPr marL="137160" indent="0">
              <a:buNone/>
            </a:pPr>
            <a:r>
              <a:rPr lang="en-US" sz="1600" dirty="0"/>
              <a:t>	//</a:t>
            </a:r>
            <a:r>
              <a:rPr lang="en-US" sz="1600" dirty="0" err="1"/>
              <a:t>printf</a:t>
            </a:r>
            <a:r>
              <a:rPr lang="en-US" sz="1600" dirty="0"/>
              <a:t>("a:%d b:%d",a,b);  //o/p  2,1</a:t>
            </a:r>
          </a:p>
          <a:p>
            <a:pPr marL="137160" indent="0">
              <a:buNone/>
            </a:pPr>
            <a:r>
              <a:rPr lang="en-US" sz="1600" dirty="0"/>
              <a:t>}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void main()</a:t>
            </a:r>
          </a:p>
          <a:p>
            <a:pPr marL="137160" indent="0">
              <a:buNone/>
            </a:pPr>
            <a:r>
              <a:rPr lang="en-US" sz="1600" dirty="0"/>
              <a:t>{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a=1,b=2;</a:t>
            </a:r>
          </a:p>
          <a:p>
            <a:pPr marL="137160" indent="0">
              <a:buNone/>
            </a:pPr>
            <a:r>
              <a:rPr lang="en-US" sz="1600" dirty="0"/>
              <a:t>	swap(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printf</a:t>
            </a:r>
            <a:r>
              <a:rPr lang="en-US" sz="1600" dirty="0"/>
              <a:t>("a:%d b:%d",a,b);  //</a:t>
            </a:r>
            <a:r>
              <a:rPr lang="en-US" sz="1600"/>
              <a:t>o/p  </a:t>
            </a:r>
            <a:r>
              <a:rPr lang="en-US" sz="1600" smtClean="0"/>
              <a:t>1,2</a:t>
            </a: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	</a:t>
            </a:r>
          </a:p>
          <a:p>
            <a:pPr marL="13716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2024</TotalTime>
  <Words>886</Words>
  <Application>Microsoft Office PowerPoint</Application>
  <PresentationFormat>On-screen Show (4:3)</PresentationFormat>
  <Paragraphs>282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pointers</vt:lpstr>
      <vt:lpstr>pointer</vt:lpstr>
      <vt:lpstr>example</vt:lpstr>
      <vt:lpstr>Pointer types</vt:lpstr>
      <vt:lpstr>Dangling ptr</vt:lpstr>
      <vt:lpstr>qus</vt:lpstr>
      <vt:lpstr>qus</vt:lpstr>
      <vt:lpstr>Double ptr</vt:lpstr>
      <vt:lpstr>Call by value</vt:lpstr>
      <vt:lpstr>Call by ref</vt:lpstr>
      <vt:lpstr>Difference between ++*p, *p++ and *++p </vt:lpstr>
      <vt:lpstr>C program using expression *p++ : </vt:lpstr>
      <vt:lpstr>C program using expression *++p : </vt:lpstr>
      <vt:lpstr>Find bug</vt:lpstr>
      <vt:lpstr>Arr vs ptr</vt:lpstr>
      <vt:lpstr>Arr vs ptr</vt:lpstr>
      <vt:lpstr>Ptr to array</vt:lpstr>
      <vt:lpstr>Array pointer</vt:lpstr>
      <vt:lpstr>Memory fragmentation</vt:lpstr>
      <vt:lpstr>Far ptr vs near ptr</vt:lpstr>
      <vt:lpstr>Multi dimention array using ptr</vt:lpstr>
      <vt:lpstr>String Ptr vs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180</cp:revision>
  <dcterms:created xsi:type="dcterms:W3CDTF">2006-08-16T00:00:00Z</dcterms:created>
  <dcterms:modified xsi:type="dcterms:W3CDTF">2020-11-09T13:26:14Z</dcterms:modified>
</cp:coreProperties>
</file>