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2" r:id="rId4"/>
    <p:sldId id="273" r:id="rId5"/>
    <p:sldId id="278" r:id="rId6"/>
    <p:sldId id="274" r:id="rId7"/>
    <p:sldId id="275" r:id="rId8"/>
    <p:sldId id="276" r:id="rId9"/>
    <p:sldId id="277" r:id="rId10"/>
    <p:sldId id="279" r:id="rId11"/>
    <p:sldId id="264" r:id="rId12"/>
    <p:sldId id="259" r:id="rId13"/>
    <p:sldId id="260" r:id="rId14"/>
    <p:sldId id="261" r:id="rId15"/>
    <p:sldId id="262" r:id="rId16"/>
    <p:sldId id="263" r:id="rId17"/>
    <p:sldId id="266" r:id="rId18"/>
    <p:sldId id="268" r:id="rId19"/>
    <p:sldId id="280" r:id="rId20"/>
    <p:sldId id="267" r:id="rId21"/>
    <p:sldId id="281" r:id="rId22"/>
    <p:sldId id="269" r:id="rId23"/>
    <p:sldId id="270" r:id="rId24"/>
    <p:sldId id="27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&amp;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Structure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</a:t>
            </a:r>
            <a:r>
              <a:rPr lang="en-US" dirty="0" err="1"/>
              <a:t>obj</a:t>
            </a:r>
            <a:r>
              <a:rPr lang="en-US" dirty="0"/>
              <a:t>[2];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test*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 smtClean="0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("%d\n",(*(ptr+1)).b);</a:t>
            </a:r>
          </a:p>
          <a:p>
            <a:pPr marL="137160" indent="0">
              <a:buNone/>
            </a:pPr>
            <a:r>
              <a:rPr lang="en-US" dirty="0"/>
              <a:t>   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test*</a:t>
            </a:r>
            <a:r>
              <a:rPr lang="en-US" dirty="0" err="1"/>
              <a:t>aprint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arr</a:t>
            </a:r>
            <a:r>
              <a:rPr lang="en-US" dirty="0"/>
              <a:t>[])</a:t>
            </a:r>
          </a:p>
          <a:p>
            <a:pPr marL="137160" indent="0">
              <a:buNone/>
            </a:pPr>
            <a:r>
              <a:rPr lang="en-US" dirty="0" smtClean="0"/>
              <a:t>{  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arr</a:t>
            </a:r>
            <a:r>
              <a:rPr lang="en-US" dirty="0"/>
              <a:t>[0].a);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arr</a:t>
            </a:r>
            <a:r>
              <a:rPr lang="en-US" dirty="0"/>
              <a:t>[1].b);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[0].a=1;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[0].b=2;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[1].a=11;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[1].b=12</a:t>
            </a:r>
            <a:r>
              <a:rPr lang="en-US" dirty="0" smtClean="0"/>
              <a:t>;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aprint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8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445108" cy="3630822"/>
          </a:xfrm>
        </p:spPr>
      </p:pic>
    </p:spTree>
    <p:extLst>
      <p:ext uri="{BB962C8B-B14F-4D97-AF65-F5344CB8AC3E}">
        <p14:creationId xmlns:p14="http://schemas.microsoft.com/office/powerpoint/2010/main" val="23300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declaring structure 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integer;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float </a:t>
            </a:r>
            <a:r>
              <a:rPr lang="en-US" dirty="0" smtClean="0"/>
              <a:t>decimal</a:t>
            </a:r>
            <a:r>
              <a:rPr lang="en-US" dirty="0" smtClean="0"/>
              <a:t>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char name[20</a:t>
            </a:r>
            <a:r>
              <a:rPr lang="en-US" dirty="0" smtClean="0"/>
              <a:t>];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// </a:t>
            </a:r>
            <a:r>
              <a:rPr lang="en-US" dirty="0" err="1"/>
              <a:t>declaraing</a:t>
            </a:r>
            <a:r>
              <a:rPr lang="en-US" dirty="0"/>
              <a:t> union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union </a:t>
            </a:r>
            <a:r>
              <a:rPr lang="en-US" dirty="0" err="1"/>
              <a:t>union_example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integer; </a:t>
            </a:r>
          </a:p>
          <a:p>
            <a:pPr marL="137160" indent="0">
              <a:buNone/>
            </a:pPr>
            <a:r>
              <a:rPr lang="en-US" dirty="0"/>
              <a:t>	float decimal; </a:t>
            </a:r>
          </a:p>
          <a:p>
            <a:pPr marL="137160" indent="0">
              <a:buNone/>
            </a:pPr>
            <a:r>
              <a:rPr lang="en-US" dirty="0"/>
              <a:t>	char name[20]; </a:t>
            </a:r>
          </a:p>
          <a:p>
            <a:pPr marL="13716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5027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81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Main()</a:t>
            </a:r>
            <a:endParaRPr lang="en-US" sz="2400" dirty="0"/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struct_example</a:t>
            </a:r>
            <a:r>
              <a:rPr lang="en-US" sz="2000" dirty="0"/>
              <a:t> s={18,38,"geeksforgeeks"}; </a:t>
            </a:r>
          </a:p>
          <a:p>
            <a:pPr marL="137160" indent="0">
              <a:buNone/>
            </a:pPr>
            <a:r>
              <a:rPr lang="en-US" sz="2000" dirty="0"/>
              <a:t>	union </a:t>
            </a:r>
            <a:r>
              <a:rPr lang="en-US" sz="2000" dirty="0" err="1"/>
              <a:t>union_example</a:t>
            </a:r>
            <a:r>
              <a:rPr lang="en-US" sz="2000" dirty="0"/>
              <a:t> u={18,38,"geeksforgeeks"}; 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/>
              <a:t>	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%d\n"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smtClean="0"/>
              <a:t>decimal</a:t>
            </a:r>
            <a:r>
              <a:rPr lang="en-US" sz="2000" dirty="0"/>
              <a:t>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nunion</a:t>
            </a:r>
            <a:r>
              <a:rPr lang="en-US" sz="2000" dirty="0"/>
              <a:t> data:\n </a:t>
            </a:r>
            <a:r>
              <a:rPr lang="en-US" sz="2000" dirty="0" err="1"/>
              <a:t>integeer</a:t>
            </a:r>
            <a:r>
              <a:rPr lang="en-US" sz="2000" dirty="0"/>
              <a:t>: %d\n"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smtClean="0"/>
              <a:t>decimal</a:t>
            </a:r>
            <a:r>
              <a:rPr lang="en-US" sz="2000" dirty="0"/>
              <a:t>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6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sz="4000" dirty="0" smtClean="0"/>
              <a:t>	// </a:t>
            </a:r>
            <a:r>
              <a:rPr lang="en-US" sz="4000" dirty="0"/>
              <a:t>difference two and three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nsizeof</a:t>
            </a:r>
            <a:r>
              <a:rPr lang="en-US" sz="4000" dirty="0"/>
              <a:t> structure : %d\n", </a:t>
            </a:r>
            <a:r>
              <a:rPr lang="en-US" sz="4000" dirty="0" err="1"/>
              <a:t>sizeof</a:t>
            </a:r>
            <a:r>
              <a:rPr lang="en-US" sz="4000" dirty="0"/>
              <a:t>(s));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</a:t>
            </a:r>
            <a:r>
              <a:rPr lang="en-US" sz="4000" dirty="0" err="1"/>
              <a:t>sizeof</a:t>
            </a:r>
            <a:r>
              <a:rPr lang="en-US" sz="4000" dirty="0"/>
              <a:t> union : %d\n", </a:t>
            </a:r>
            <a:r>
              <a:rPr lang="en-US" sz="4000" dirty="0" err="1"/>
              <a:t>sizeof</a:t>
            </a:r>
            <a:r>
              <a:rPr lang="en-US" sz="4000" dirty="0"/>
              <a:t>(u));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// difference five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("\n Accessing all members at a time:");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(s.name,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("structure data:\n integer: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s.integer</a:t>
            </a:r>
            <a:r>
              <a:rPr lang="en-US" sz="4000" dirty="0"/>
              <a:t>, </a:t>
            </a:r>
            <a:r>
              <a:rPr lang="en-US" sz="4000" dirty="0" err="1"/>
              <a:t>s.decimal</a:t>
            </a:r>
            <a:r>
              <a:rPr lang="en-US" sz="4000" dirty="0"/>
              <a:t>, s.name);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(u.name,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nunion</a:t>
            </a:r>
            <a:r>
              <a:rPr lang="en-US" sz="4000" dirty="0"/>
              <a:t> data:\n </a:t>
            </a:r>
            <a:r>
              <a:rPr lang="en-US" sz="4000" dirty="0" err="1"/>
              <a:t>integeer</a:t>
            </a:r>
            <a:r>
              <a:rPr lang="en-US" sz="4000" dirty="0"/>
              <a:t>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u.integer</a:t>
            </a:r>
            <a:r>
              <a:rPr lang="en-US" sz="4000" dirty="0"/>
              <a:t>, </a:t>
            </a:r>
            <a:r>
              <a:rPr lang="en-US" sz="4000" dirty="0" err="1"/>
              <a:t>u.decimal</a:t>
            </a:r>
            <a:r>
              <a:rPr lang="en-US" sz="4000" dirty="0"/>
              <a:t>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02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("\n Accessing one member at time:");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nstructure</a:t>
            </a:r>
            <a:r>
              <a:rPr lang="en-US" dirty="0"/>
              <a:t>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s.integer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s.decimal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(s.name,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s.name);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union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u.integer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u.decimal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(u.name,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	//</a:t>
            </a:r>
            <a:r>
              <a:rPr lang="en-US" sz="2000" dirty="0"/>
              <a:t>difference four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nAltering</a:t>
            </a:r>
            <a:r>
              <a:rPr lang="en-US" sz="2000" dirty="0"/>
              <a:t> a member value:\n");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 "</a:t>
            </a:r>
          </a:p>
          <a:p>
            <a:pPr marL="137160" indent="0">
              <a:buNone/>
            </a:pPr>
            <a:r>
              <a:rPr lang="en-US" sz="2000" dirty="0"/>
              <a:t>		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u.integer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("union data:\n integer: %d\n"</a:t>
            </a:r>
          </a:p>
          <a:p>
            <a:pPr marL="137160" indent="0">
              <a:buNone/>
            </a:pPr>
            <a:r>
              <a:rPr lang="en-US" sz="2000" dirty="0"/>
              <a:t>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6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struct</a:t>
            </a:r>
            <a:r>
              <a:rPr lang="en-US" dirty="0" smtClean="0"/>
              <a:t> and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  <a:r>
              <a:rPr lang="en-US" dirty="0" err="1"/>
              <a:t>int</a:t>
            </a:r>
            <a:r>
              <a:rPr lang="en-US" dirty="0"/>
              <a:t> a;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union    </a:t>
            </a:r>
          </a:p>
          <a:p>
            <a:pPr marL="457200" lvl="1" indent="0">
              <a:buNone/>
            </a:pPr>
            <a:r>
              <a:rPr lang="en-US" dirty="0" smtClean="0"/>
              <a:t>{      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double f;  </a:t>
            </a:r>
          </a:p>
          <a:p>
            <a:pPr marL="457200" lvl="1" indent="0">
              <a:buNone/>
            </a:pPr>
            <a:r>
              <a:rPr lang="en-US" dirty="0" smtClean="0"/>
              <a:t> 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(o));   </a:t>
            </a:r>
            <a:r>
              <a:rPr lang="en-US" dirty="0" smtClean="0"/>
              <a:t>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char </a:t>
            </a:r>
            <a:r>
              <a:rPr lang="en-US" dirty="0"/>
              <a:t>d;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char c;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sizeof</a:t>
            </a:r>
            <a:r>
              <a:rPr lang="en-US" dirty="0"/>
              <a:t>(o));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 16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A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structa_tag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structa_t</a:t>
            </a:r>
            <a:r>
              <a:rPr lang="en-US" dirty="0"/>
              <a:t>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=4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B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structb_tag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    i;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structb_t</a:t>
            </a:r>
            <a:r>
              <a:rPr lang="en-US" dirty="0"/>
              <a:t>; </a:t>
            </a:r>
            <a:r>
              <a:rPr lang="en-US" dirty="0" smtClean="0"/>
              <a:t> //</a:t>
            </a:r>
            <a:r>
              <a:rPr lang="en-US" dirty="0" err="1" smtClean="0"/>
              <a:t>ans</a:t>
            </a:r>
            <a:r>
              <a:rPr lang="en-US" dirty="0" smtClean="0"/>
              <a:t>=8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C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structc_tag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structc_t</a:t>
            </a:r>
            <a:r>
              <a:rPr lang="en-US" dirty="0"/>
              <a:t>; //</a:t>
            </a:r>
            <a:r>
              <a:rPr lang="en-US" dirty="0" err="1" smtClean="0"/>
              <a:t>ans</a:t>
            </a:r>
            <a:r>
              <a:rPr lang="en-US" dirty="0" smtClean="0"/>
              <a:t>=24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D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structd_tag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structd_t</a:t>
            </a:r>
            <a:r>
              <a:rPr lang="en-US" dirty="0"/>
              <a:t>; 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Structure is user defined data type with different data member </a:t>
            </a:r>
            <a:r>
              <a:rPr lang="en-US" smtClean="0"/>
              <a:t>and different memory </a:t>
            </a:r>
            <a:r>
              <a:rPr lang="en-US" dirty="0" smtClean="0"/>
              <a:t>allocation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/>
              <a:t>is user defined data type with different data member and </a:t>
            </a:r>
            <a:r>
              <a:rPr lang="en-US" dirty="0" smtClean="0"/>
              <a:t>same memory </a:t>
            </a:r>
            <a:r>
              <a:rPr lang="en-US" dirty="0"/>
              <a:t>allocation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pack 1,2,4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pragma pack(4)</a:t>
            </a:r>
          </a:p>
          <a:p>
            <a:pPr marL="13716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a{   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a;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char b;   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r>
              <a:rPr lang="en-US" sz="2400" dirty="0"/>
              <a:t>o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("%d\n",</a:t>
            </a:r>
            <a:r>
              <a:rPr lang="en-US" sz="2000" dirty="0" err="1"/>
              <a:t>sizeof</a:t>
            </a:r>
            <a:r>
              <a:rPr lang="en-US" sz="2000" dirty="0"/>
              <a:t>(o));  </a:t>
            </a:r>
            <a:r>
              <a:rPr lang="en-US" sz="2000" dirty="0" smtClean="0"/>
              <a:t>//</a:t>
            </a:r>
            <a:r>
              <a:rPr lang="en-US" sz="2000" dirty="0" err="1" smtClean="0"/>
              <a:t>ans</a:t>
            </a:r>
            <a:r>
              <a:rPr lang="en-US" sz="2000" dirty="0" smtClean="0"/>
              <a:t>=9 (p1) ,</a:t>
            </a:r>
            <a:r>
              <a:rPr lang="en-US" sz="2000" dirty="0" err="1" smtClean="0"/>
              <a:t>ans</a:t>
            </a:r>
            <a:r>
              <a:rPr lang="en-US" sz="2000" dirty="0" smtClean="0"/>
              <a:t>=10(p2),</a:t>
            </a:r>
            <a:r>
              <a:rPr lang="en-US" sz="2000" dirty="0" err="1" smtClean="0"/>
              <a:t>ans</a:t>
            </a:r>
            <a:r>
              <a:rPr lang="en-US" sz="2000" dirty="0" smtClean="0"/>
              <a:t>=12(p4) </a:t>
            </a:r>
          </a:p>
          <a:p>
            <a:pPr marL="457200" lvl="1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27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// declaring structure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   unsigned char no:3;</a:t>
            </a:r>
          </a:p>
          <a:p>
            <a:pPr marL="137160" indent="0">
              <a:buNone/>
            </a:pPr>
            <a:r>
              <a:rPr lang="en-US" dirty="0"/>
              <a:t>        unsigned char id:3;</a:t>
            </a:r>
          </a:p>
          <a:p>
            <a:pPr marL="137160" indent="0">
              <a:buNone/>
            </a:pPr>
            <a:r>
              <a:rPr lang="en-US" dirty="0"/>
              <a:t>        unsigned char reserved:2;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}o;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o.no=1;</a:t>
            </a:r>
          </a:p>
          <a:p>
            <a:pPr marL="137160" indent="0">
              <a:buNone/>
            </a:pPr>
            <a:r>
              <a:rPr lang="en-US" dirty="0"/>
              <a:t>o.id=7;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n",o.no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n",o.id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smtClean="0"/>
              <a:t>(“size: %d byte\n</a:t>
            </a:r>
            <a:r>
              <a:rPr lang="en-US" dirty="0"/>
              <a:t>",</a:t>
            </a:r>
            <a:r>
              <a:rPr lang="en-US" dirty="0" err="1"/>
              <a:t>sizeof</a:t>
            </a:r>
            <a:r>
              <a:rPr lang="en-US" dirty="0"/>
              <a:t>(o));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56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o/p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should have tag name otherwise it consider as data member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       </a:t>
            </a:r>
          </a:p>
          <a:p>
            <a:pPr marL="941832" lvl="3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   </a:t>
            </a:r>
          </a:p>
          <a:p>
            <a:pPr marL="941832" lvl="3" indent="0">
              <a:buNone/>
            </a:pPr>
            <a:r>
              <a:rPr lang="en-US" dirty="0" smtClean="0"/>
              <a:t>{        </a:t>
            </a:r>
          </a:p>
          <a:p>
            <a:pPr marL="941832" lvl="3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</a:t>
            </a:r>
            <a:endParaRPr lang="en-US" dirty="0" smtClean="0"/>
          </a:p>
          <a:p>
            <a:pPr marL="941832" lvl="3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o1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   </a:t>
            </a:r>
          </a:p>
          <a:p>
            <a:pPr marL="137160" indent="0">
              <a:buNone/>
            </a:pPr>
            <a:r>
              <a:rPr lang="en-US" dirty="0" smtClean="0"/>
              <a:t> 	o1.b=11</a:t>
            </a:r>
            <a:r>
              <a:rPr lang="en-US" dirty="0"/>
              <a:t>;    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("%d\n",o1.b);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2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 err="1"/>
              <a:t>typedef</a:t>
            </a:r>
            <a:r>
              <a:rPr lang="en-US" sz="1050" dirty="0"/>
              <a:t> union REG</a:t>
            </a:r>
          </a:p>
          <a:p>
            <a:pPr marL="137160" indent="0">
              <a:buNone/>
            </a:pPr>
            <a:r>
              <a:rPr lang="en-US" sz="1050" dirty="0"/>
              <a:t>{</a:t>
            </a:r>
          </a:p>
          <a:p>
            <a:pPr marL="137160" indent="0">
              <a:buNone/>
            </a:pPr>
            <a:r>
              <a:rPr lang="en-US" sz="1050" dirty="0"/>
              <a:t>    unsigned char TRISC;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struct</a:t>
            </a: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{</a:t>
            </a:r>
          </a:p>
          <a:p>
            <a:pPr marL="137160" indent="0">
              <a:buNone/>
            </a:pPr>
            <a:r>
              <a:rPr lang="en-US" sz="1050" dirty="0"/>
              <a:t>        unsigned char RC0:1;</a:t>
            </a:r>
          </a:p>
          <a:p>
            <a:pPr marL="137160" indent="0">
              <a:buNone/>
            </a:pPr>
            <a:r>
              <a:rPr lang="en-US" sz="1050" dirty="0"/>
              <a:t>        unsigned char RC1:1;</a:t>
            </a:r>
          </a:p>
          <a:p>
            <a:pPr marL="137160" indent="0">
              <a:buNone/>
            </a:pPr>
            <a:r>
              <a:rPr lang="en-US" sz="1050" dirty="0"/>
              <a:t>        unsigned char RC2:1;</a:t>
            </a:r>
          </a:p>
          <a:p>
            <a:pPr marL="137160" indent="0">
              <a:buNone/>
            </a:pPr>
            <a:r>
              <a:rPr lang="en-US" sz="1050" dirty="0"/>
              <a:t>        unsigned char RC3:1;</a:t>
            </a:r>
          </a:p>
          <a:p>
            <a:pPr marL="137160" indent="0">
              <a:buNone/>
            </a:pPr>
            <a:r>
              <a:rPr lang="en-US" sz="1050" dirty="0"/>
              <a:t>        unsigned char RC4:1;</a:t>
            </a:r>
          </a:p>
          <a:p>
            <a:pPr marL="137160" indent="0">
              <a:buNone/>
            </a:pPr>
            <a:r>
              <a:rPr lang="en-US" sz="1050" dirty="0"/>
              <a:t>        unsigned char RC5:1;</a:t>
            </a:r>
          </a:p>
          <a:p>
            <a:pPr marL="137160" indent="0">
              <a:buNone/>
            </a:pPr>
            <a:r>
              <a:rPr lang="en-US" sz="1050" dirty="0"/>
              <a:t>        unsigned char RC6:1;</a:t>
            </a:r>
          </a:p>
          <a:p>
            <a:pPr marL="137160" indent="0">
              <a:buNone/>
            </a:pPr>
            <a:r>
              <a:rPr lang="en-US" sz="1050" dirty="0"/>
              <a:t>        unsigned char RC7:1;	</a:t>
            </a:r>
          </a:p>
          <a:p>
            <a:pPr marL="137160" indent="0">
              <a:buNone/>
            </a:pPr>
            <a:r>
              <a:rPr lang="en-US" sz="1050" dirty="0"/>
              <a:t>    </a:t>
            </a:r>
          </a:p>
          <a:p>
            <a:pPr marL="137160" indent="0">
              <a:buNone/>
            </a:pPr>
            <a:r>
              <a:rPr lang="en-US" sz="1050" dirty="0"/>
              <a:t>    };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}</a:t>
            </a:r>
            <a:r>
              <a:rPr lang="en-US" sz="1050" dirty="0" err="1"/>
              <a:t>REG_Def_t</a:t>
            </a:r>
            <a:r>
              <a:rPr lang="en-US" sz="1050" dirty="0" smtClean="0"/>
              <a:t>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2021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(continue)How </a:t>
            </a:r>
            <a:r>
              <a:rPr lang="en-US" dirty="0"/>
              <a:t>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137160" indent="0">
              <a:buNone/>
            </a:pPr>
            <a:r>
              <a:rPr lang="en-US" sz="1800" dirty="0"/>
              <a:t>{   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REG_Def_t</a:t>
            </a:r>
            <a:r>
              <a:rPr lang="en-US" sz="1800" dirty="0"/>
              <a:t> </a:t>
            </a:r>
            <a:r>
              <a:rPr lang="en-US" sz="1800" dirty="0" smtClean="0"/>
              <a:t> GPIOC</a:t>
            </a:r>
            <a:r>
              <a:rPr lang="en-US" sz="1800" dirty="0"/>
              <a:t>;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GPIOC.RC6=0;</a:t>
            </a:r>
          </a:p>
          <a:p>
            <a:pPr marL="137160" indent="0">
              <a:buNone/>
            </a:pPr>
            <a:r>
              <a:rPr lang="en-US" sz="1800" dirty="0"/>
              <a:t>    //GPIOC.TRISC=0x80;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("%d",GPIOC.RC6);   //</a:t>
            </a:r>
            <a:r>
              <a:rPr lang="en-US" sz="1800" dirty="0" err="1"/>
              <a:t>ans</a:t>
            </a:r>
            <a:r>
              <a:rPr lang="en-US" sz="1800" dirty="0"/>
              <a:t>=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//</a:t>
            </a:r>
            <a:r>
              <a:rPr lang="en-US" sz="1800" dirty="0" err="1"/>
              <a:t>printf</a:t>
            </a:r>
            <a:r>
              <a:rPr lang="en-US" sz="1800" dirty="0"/>
              <a:t>("%d",</a:t>
            </a:r>
            <a:r>
              <a:rPr lang="en-US" sz="1800" dirty="0" err="1"/>
              <a:t>sizeof</a:t>
            </a:r>
            <a:r>
              <a:rPr lang="en-US" sz="1800" dirty="0"/>
              <a:t>(GPIOC));   //</a:t>
            </a:r>
            <a:r>
              <a:rPr lang="en-US" sz="1800" dirty="0" err="1"/>
              <a:t>ans</a:t>
            </a:r>
            <a:r>
              <a:rPr lang="en-US" sz="1800" dirty="0"/>
              <a:t>=1 byte</a:t>
            </a:r>
          </a:p>
          <a:p>
            <a:pPr marL="137160" indent="0">
              <a:buNone/>
            </a:pPr>
            <a:r>
              <a:rPr lang="en-US" sz="1800" dirty="0"/>
              <a:t>    return 0;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99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Structure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</a:p>
          <a:p>
            <a:r>
              <a:rPr lang="en-US" dirty="0" smtClean="0"/>
              <a:t>Limitation of structure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global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declaration</a:t>
            </a:r>
          </a:p>
          <a:p>
            <a:r>
              <a:rPr lang="en-US" dirty="0" smtClean="0"/>
              <a:t>Structure uses</a:t>
            </a:r>
          </a:p>
          <a:p>
            <a:r>
              <a:rPr lang="en-US" dirty="0" smtClean="0"/>
              <a:t>Structure pointer ? How to access </a:t>
            </a:r>
            <a:r>
              <a:rPr lang="en-US" dirty="0" err="1" smtClean="0"/>
              <a:t>struct</a:t>
            </a:r>
            <a:r>
              <a:rPr lang="en-US" dirty="0" smtClean="0"/>
              <a:t> member using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Structure array</a:t>
            </a:r>
          </a:p>
          <a:p>
            <a:r>
              <a:rPr lang="en-US" dirty="0" smtClean="0"/>
              <a:t>Structure function</a:t>
            </a:r>
          </a:p>
          <a:p>
            <a:r>
              <a:rPr lang="en-US" dirty="0" smtClean="0"/>
              <a:t>Structure typecast</a:t>
            </a:r>
          </a:p>
          <a:p>
            <a:r>
              <a:rPr lang="en-US" dirty="0" smtClean="0"/>
              <a:t>How to dereference structure pointer</a:t>
            </a:r>
          </a:p>
          <a:p>
            <a:r>
              <a:rPr lang="en-US" dirty="0" smtClean="0"/>
              <a:t>Bit fields</a:t>
            </a:r>
          </a:p>
          <a:p>
            <a:r>
              <a:rPr lang="en-US" dirty="0" smtClean="0"/>
              <a:t>Padding </a:t>
            </a:r>
            <a:r>
              <a:rPr lang="en-US" dirty="0" err="1" smtClean="0"/>
              <a:t>vs</a:t>
            </a:r>
            <a:r>
              <a:rPr lang="en-US" dirty="0" smtClean="0"/>
              <a:t> packing</a:t>
            </a:r>
          </a:p>
          <a:p>
            <a:r>
              <a:rPr lang="en-US" dirty="0" smtClean="0"/>
              <a:t>Pragma pack 1,2,4,16</a:t>
            </a:r>
          </a:p>
          <a:p>
            <a:r>
              <a:rPr lang="en-US" dirty="0" smtClean="0"/>
              <a:t>Pragma once #pragma once </a:t>
            </a:r>
            <a:r>
              <a:rPr lang="en-US" dirty="0" err="1" smtClean="0"/>
              <a:t>file_name</a:t>
            </a:r>
            <a:endParaRPr lang="en-US" dirty="0" smtClean="0"/>
          </a:p>
          <a:p>
            <a:r>
              <a:rPr lang="en-US" dirty="0" smtClean="0"/>
              <a:t>Header guard-&gt;#</a:t>
            </a:r>
            <a:r>
              <a:rPr lang="en-US" dirty="0" err="1" smtClean="0"/>
              <a:t>ifndef</a:t>
            </a:r>
            <a:r>
              <a:rPr lang="en-US" dirty="0" smtClean="0"/>
              <a:t>    #define  #</a:t>
            </a:r>
            <a:r>
              <a:rPr lang="en-US" dirty="0" err="1" smtClean="0"/>
              <a:t>endif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Pragma once </a:t>
            </a:r>
            <a:r>
              <a:rPr lang="en-US" dirty="0" err="1" smtClean="0"/>
              <a:t>vs</a:t>
            </a:r>
            <a:r>
              <a:rPr lang="en-US" dirty="0" smtClean="0"/>
              <a:t> header guards</a:t>
            </a:r>
          </a:p>
          <a:p>
            <a:r>
              <a:rPr lang="en-US" dirty="0" smtClean="0"/>
              <a:t>How to use union to define register?</a:t>
            </a:r>
          </a:p>
          <a:p>
            <a:r>
              <a:rPr lang="en-US" dirty="0" smtClean="0"/>
              <a:t>Enumeration</a:t>
            </a:r>
          </a:p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457200" lvl="1" indent="0">
              <a:buNone/>
            </a:pPr>
            <a:r>
              <a:rPr lang="en-US" dirty="0" smtClean="0"/>
              <a:t>Char b;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local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Obj.a</a:t>
            </a:r>
            <a:r>
              <a:rPr lang="en-US" dirty="0" smtClean="0"/>
              <a:t>=10;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4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global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 smtClean="0"/>
              <a:t>Obj.a</a:t>
            </a:r>
            <a:r>
              <a:rPr lang="en-US" dirty="0" smtClean="0"/>
              <a:t>=10;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40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={10,’d’};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76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={10,’d’};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0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&amp;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obj</a:t>
            </a:r>
            <a:r>
              <a:rPr lang="en-US" dirty="0"/>
              <a:t>={1,2};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</a:t>
            </a:r>
            <a:r>
              <a:rPr lang="en-US" dirty="0" err="1"/>
              <a:t>ptr</a:t>
            </a:r>
            <a:r>
              <a:rPr lang="en-US" dirty="0" smtClean="0"/>
              <a:t>).b);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49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smtClean="0"/>
              <a:t>* </a:t>
            </a:r>
            <a:r>
              <a:rPr lang="en-US" dirty="0"/>
              <a:t>print(</a:t>
            </a:r>
            <a:r>
              <a:rPr lang="en-US" dirty="0" err="1"/>
              <a:t>struct</a:t>
            </a:r>
            <a:r>
              <a:rPr lang="en-US" dirty="0"/>
              <a:t> test * 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</a:t>
            </a:r>
            <a:r>
              <a:rPr lang="en-US" dirty="0" err="1"/>
              <a:t>ptr</a:t>
            </a:r>
            <a:r>
              <a:rPr lang="en-US" dirty="0"/>
              <a:t>).b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    return 0;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obj</a:t>
            </a:r>
            <a:r>
              <a:rPr lang="en-US" dirty="0"/>
              <a:t>={1,2};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print(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73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3475</TotalTime>
  <Words>850</Words>
  <Application>Microsoft Office PowerPoint</Application>
  <PresentationFormat>On-screen Show (4:3)</PresentationFormat>
  <Paragraphs>404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Structure &amp; union</vt:lpstr>
      <vt:lpstr>Structure vs union</vt:lpstr>
      <vt:lpstr>syntax</vt:lpstr>
      <vt:lpstr>Access struct using local obj</vt:lpstr>
      <vt:lpstr>Access struct using global obj</vt:lpstr>
      <vt:lpstr>Access struct using obj initialize</vt:lpstr>
      <vt:lpstr>Access struct using obj initialize</vt:lpstr>
      <vt:lpstr>Access struct using obj &amp;ptr</vt:lpstr>
      <vt:lpstr>struct function</vt:lpstr>
      <vt:lpstr>Structure array</vt:lpstr>
      <vt:lpstr>Struct vs union</vt:lpstr>
      <vt:lpstr>Structure vs union</vt:lpstr>
      <vt:lpstr>PowerPoint Presentation</vt:lpstr>
      <vt:lpstr>PowerPoint Presentation</vt:lpstr>
      <vt:lpstr>PowerPoint Presentation</vt:lpstr>
      <vt:lpstr>PowerPoint Presentation</vt:lpstr>
      <vt:lpstr>Size of struct and union</vt:lpstr>
      <vt:lpstr>Structure padding</vt:lpstr>
      <vt:lpstr>Struct padding</vt:lpstr>
      <vt:lpstr>Struct pack 1,2,4</vt:lpstr>
      <vt:lpstr>Bit field</vt:lpstr>
      <vt:lpstr>Nested struct o/p</vt:lpstr>
      <vt:lpstr>How to use union to define register? </vt:lpstr>
      <vt:lpstr>(continue)How to use union to define register? </vt:lpstr>
      <vt:lpstr>qus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219</cp:revision>
  <dcterms:created xsi:type="dcterms:W3CDTF">2006-08-16T00:00:00Z</dcterms:created>
  <dcterms:modified xsi:type="dcterms:W3CDTF">2020-11-24T08:23:49Z</dcterms:modified>
</cp:coreProperties>
</file>