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2" r:id="rId7"/>
    <p:sldId id="272" r:id="rId8"/>
    <p:sldId id="260" r:id="rId9"/>
    <p:sldId id="261" r:id="rId10"/>
    <p:sldId id="263" r:id="rId11"/>
    <p:sldId id="273" r:id="rId12"/>
    <p:sldId id="275" r:id="rId13"/>
    <p:sldId id="274" r:id="rId14"/>
    <p:sldId id="264" r:id="rId15"/>
    <p:sldId id="268" r:id="rId16"/>
    <p:sldId id="269" r:id="rId17"/>
    <p:sldId id="270" r:id="rId18"/>
    <p:sldId id="265" r:id="rId19"/>
    <p:sldId id="266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06T04:14:07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1712 3522 0,'0'50'171,"25"24"-155,-1-24 0,1-50 15,-25 25-15,25-25-1,-25 25 1,50-25-1,-1 74 1,26-74 0,-50 25-1,-1-25 1,-24-25 125,0-25-126,25-24 1,-25 49-1,0-25 1,0 26 15,0-1 32,0 0-63,0 0 15,0 0 17,0 1-1,0 48 63,25-24-79,0 50-15,-25-25 32,25 24-32,-1 1 15,-24-25 1,25 0 31,0-25 15,0 0-31,0 0-15,-1 0 31,-24-25-31,0 0 15,0-25-16,0-24-15,0 49 16,0-49 0,0 49-1,0 0 1,0 0 0,0 1 15,0-1-16,0 0 1,0 0 0,0 0-1,0 1 1,0-1 0,0 0 30,-24 25-14</inkml:trace>
  <inkml:trace contextRef="#ctx0" brushRef="#br0" timeOffset="2419.3816">2456 3324 0,'0'25'203,"50"-1"-188,-26 1-15,1 0 16,0 0 0,25 74-1,-1-25 1,1 1-16,-50-50 31,0 0 32,0-1 30,0 1-61,0-50 124,0 1-140,-25-51-1,25 25 1,-50-74-1,50 25 1,0 50 0,0 24-1,0 0 1,0 0 31,0 0-16,0 1 32,0-1-17,0 0-46,0 0 32</inkml:trace>
  <inkml:trace contextRef="#ctx0" brushRef="#br0" timeOffset="3886.8299">2977 3225 0</inkml:trace>
  <inkml:trace contextRef="#ctx0" brushRef="#br0" timeOffset="15345.424">3051 3349 0,'0'24'250,"0"1"-250,0 0 31,0 0-15,0 0 0,0-1-1,25 1-15,-25 0 32,0 0 30,0 0 1,0-1-48,0 1 1,0 0 187,0 0-156</inkml:trace>
  <inkml:trace contextRef="#ctx0" brushRef="#br0" timeOffset="17960.5471">3275 2480 0,'0'25'219,"0"50"-219,0 24 15,24-25 1,-24-49 0,0 50-1,0-1 1,0-24-1,0-26 1,25 100 0,25-24-1,-50-1 17,25-74-17,-25-1 16,0 1 48,0 0-48,0 0-16,24 0 1,1-25 0,-25 24 31,0 1-16,25-25-16,-25 25 1,0 0 0,25-25 31,-25 25-32,0-1 16,25-24 16,-1 0 78,-24-24-125,25 24 32,-25-25-17,25 25 1,-25-25-1,25 0 1,0 0 0,-25 1 15,24 24-15,-24-25-1,0 0 1,25 25-1,-25-25 1,25 25 0,0-25-1,0 25 17,-25-24-17</inkml:trace>
  <inkml:trace contextRef="#ctx0" brushRef="#br0" timeOffset="20169.0748">3175 3076 0,'25'0'250,"0"0"-250,-25-25 16,50 25 0,-26-25-1,26 25-15,-25-25 16,0 25 0,-1 0 15,-24-24-31,25 24 47,-25-25-32,50 25 1,-50-25 0,25 25-1</inkml:trace>
  <inkml:trace contextRef="#ctx0" brushRef="#br0" timeOffset="23701.1518">3795 3200 0,'0'-25'235,"25"25"-235,0-25 15,0 25 1,0 0 0,-1 0-1,-24-25 32,25 25-31,-25-24-16,25 24 15,-25-25 1,25 0 0,0-25-1,-25 26 16,0-1 16,0 0 16,0 0-32,0 0 32,-25 25 15,0 0-31,0 0-1,0 0-14,1 0-17,-1 0 32,0 0 0,25 25 62,0 0-93,-25-25 0,0 0-1,25 25-15,0 0 32,0 24-17,0-24 1,0 25 15,0-26-15,0 1 15,0 0 0,0 0 32,0 0-1,25-25-62,0 0 31,-25 24-15,0 1 15,25-25-31,0 25 47,-1-25-31,1 0 31,0 0-16,0 0 0,0 0-15,0 0-1,-1 0 17,1 0-1,0 0 0,0 0 0,0 0 16,-25-25-31,24 25 0,-24-25-1,25 25 1</inkml:trace>
  <inkml:trace contextRef="#ctx0" brushRef="#br0" timeOffset="185948.3823">2555 5283 0,'0'50'235,"25"74"-220,-25 0 1,0 25-16,0-25 15,0 149 1,0-199 0,0-24-1,0-25 1,0-1-16,0 1 31,0 25 0,0-1-31,0 26 16,0-1 0,0 50-1,0-74 1,0 24 0,0-49 15,0 0 94,0 25-110,0 49-15,0-25 16,0 1 0,0-26-16,0 1 15,0-1 1,0-24 15,0 0 32</inkml:trace>
  <inkml:trace contextRef="#ctx0" brushRef="#br0" timeOffset="189171.8916">2555 5358 0,'99'-25'203,"174"-49"-188,199-75 1,768-25 0,-174 75-1,-545 99 1,422-75-1,-298 75 1,-323-24 0,373 24-1,-398 0 1,200 0 0,-26 0-1,-173 0 16,123 0-15,-49 0 0,-248 0-1,149 0 1,-74 0 0,-150 0-1,75 0 1,-74 0-1,-1 0-15,1 0 16,24 0-16,1 0 16,-1 0-1,100 24 1,-50 26 0,-74-25 15,24-25-16,-24 0 1,-1 25 0,1-25-1,49 0 1,-25 0 0,75 0-1,-74 0 1,24 25-16,25-25 15,-74 0-15,24 0 16,0 0 0,100 24-1,49 1 1,-124-25 0,50 25 15,-50-25-16,-49 0 1,99 0 0,-75 0-1,-24 0-15,0 0 16,-26 0 15,100 0-15,0 0-1,-49 0 1,74 0 0,-1 0-1,-98 0 1,74 0 0,-25 0-1,-49 0 1,124-25-1,-100 25 1,50-25 0,99 1-1,-99 24 1,199-50 15,-1 50-15,-148-25-1,99 0 1,-100 25 0,-98-25-1,-1 25 1,-24 0 0,-25 0-1,-1 0 1,1-24-1,25 24 17,-25 0-32,-1 0 31,1 0-31</inkml:trace>
  <inkml:trace contextRef="#ctx0" brushRef="#br0" timeOffset="194742.5966">2654 7367 0,'174'0'219,"-25"0"-219,99 0 15,-25 0 1,0 0 0,150-50-1,-225 50 1,51 0 0,-100 0-1,-25-24-15,1 24 16,-26 0-16,-24 0 31,25 0-15,-25 0-1,-1 0 1,26-25 0,24 25-1,-24 0 1,-25 0 15,0 0-15,-25-25 15,0 0 31,0 0-46,-25-24-16,25-50 16,-75-125-1,-24-173 1,50 75 0,24 223-1,0-50 1,25 50 15,0 24-15,-25-49-1,25 75 1,0-100 0,0 25-1,0 99 1,-49-74-1,49 24 1,-25 75 0,25-49-1,0 24 1,0 0 0,-50 25-1,50-25 16</inkml:trace>
  <inkml:trace contextRef="#ctx0" brushRef="#br0" timeOffset="209022.2859">6053 5804 0,'-50'0'172,"-24"0"-156,-1 0-1,1 25-15,49-25 16,-25 25 0,-49 0-1,25 24 1,24-49 0,25 25-1,25 0 1,0 0 15,0 0 0,0-1-15,0 26 15,0-25-15,0 0-1,25-25 17,0 0-32,49 24 15,1-24 1,49 0 0,-50 0-1,-24 0 1,-1 0-1,-24 0 17,0 0-17,-25 25 17,0 25-17,0-25 1,-50 74-1,-24 0 1,-124 50 0,-26-50-1,100-49 1</inkml:trace>
  <inkml:trace contextRef="#ctx0" brushRef="#br0" timeOffset="210867.3823">6152 5531 0,'0'25'187,"0"50"-187,25-26 16,-25 1 0,25-25-16,-25 24 15,0-24 1,0 25-1,24 24 1,-24-24 0,25 24 15,-25 25-15,0-24-1,0-1 1,0-24-1,0-25 1,0 24 0,0-24-1</inkml:trace>
  <inkml:trace contextRef="#ctx0" brushRef="#br0" timeOffset="221252.6075">6747 5953 0,'-25'0'187,"1"0"-171,-1 0-16,-25 0 16,25 0 15,25 25 63,-24 0-94,24 0 15,0 24 17,-25-24-17,25 0 1,-25 0-1,25-1 1,0 1 0,0 0 46,0 0-31,0 0 16,0-1-31,0 1 0,0 0 15,25 0 16,0-25 0,-1 0-32,1 0 32,0 0-16,25 0 1,-26-25 14,-24 0-30,25 25 0,-25-25-1,25 1 1,0 24 0,-25-25-16,0 0 15,0 0 16,0 0-15,0 1 0,0-26-1,0 25 1,0 0 15,0 1-15,0-1-1,0 0 17,0 0 46,0 0-47,0 1 0,0 48 141,0 26-156,0 0-16,25 24 15,-25 0 1,0 1 0,0-50-1,0-1 1,0 1 0,24 0 77,1-25-77,-25 25 15,25-25 0,0 0 32,0 0-16,-1 0 0</inkml:trace>
  <inkml:trace contextRef="#ctx0" brushRef="#br0" timeOffset="224863.7413">6995 5978 0,'0'25'203,"25"-25"-187,-25 49-16,25-49 16,-25 25-1,49 25 1,-49-25-1,25 24 1,-25-24 0,25 0-16,0 24 15,0 1 1,-25-25-16,0 0 31,25 24-15,-1-49-1,-24 25 1,0-50 281,0 0-266,0 1-15,0-26-1,0 25-15,0 0 16,0 1 0,0-1-1,0 0 1,0 0 0,0 0 15,0 1-16,0-1 17,25 0-32,-25 0 15,25 25 1,-25-25 0,0 1 15,0-1-16,0 0 48,25 25-63,-25-25 62,25 25-30,-1-25-32,-24 1 15,0-1 32</inkml:trace>
  <inkml:trace contextRef="#ctx0" brushRef="#br0" timeOffset="228592.2036">7541 6176 0,'25'0'235,"0"0"-204,24 0-15,-24 0 15,0 0-16,0 0 1,-1 0 0,-24-24 15,25-1-15,0 25-1,-25-25 1,0 0 46,0 0 16,0 1-62,0-1 0,0 0 46,0 0 1,-25 25-48,0 0 32,1 0-31,-1 0 31,0 0 0,0 0 15,0 0 1,1 0-48,24 25 1,-25-25-1,25 25 1,0 0 47,0-1-48,-25-24 1,25 25-16,0 0 31,0 0 0,0 0 16,0-1-47,0 1 31,0 0-15,0 0 31,0 0-31,0-1 15,0 1-16,25-25 17,-25 25-17,25-25 17,-1 0-17,-24 25-15,25-25 31,0 0 1,0 0-17,0 0 1,-1 0 0,1 0 15,0 0-16,0 0 1,0 0 31,-1 0-16,1 0 32,0 0-48</inkml:trace>
  <inkml:trace contextRef="#ctx0" brushRef="#br0" timeOffset="233778.2127">5061 7317 0,'24'0'203,"76"0"-187,48 0-16,-24-24 16,50 24-1,0 0 1,-100 0 0,0 0-1,1 0 1,24 0-1,0 0 1,-49 0 0,49 24-1,-24 1 17,-26-25-17,50 0 1,-24 0-1,-26 0 1,1 0 0,49 0-1,-74 0 17,25 0-17,-26 0 1,1 0-1,0 0 1,0 0 0,0 0-1,-1 0 1,26 0 0,25 0-1,-51 0 1,1 0-1,74 0 1,-74 0 0,50 0-1,-26 0 1,-24 0 0,25 0-1,74 0 16,-75 0-15,26 0 0,-26 0-1,-24 0 1,74-25 0,-24 1-1,-26 24 1,26-25-1,-50 25 1,-1 0 0,26 0-1,-25 0 32,0 0-31,-1 0 31,1 0 15,0 0-15,-25-25 78,0 0-78,0-24-47,0-26 16,0 1-1,0-25 1,0-75-1,0 99 1,0 26 0,0-1-1,-50-123 1,50 73 0,-24-73-1,-26 49 16,50 99-15,0-99 0,0 49-1,0-73-15,0 48 16,0 26-16,0 0 16,0 24-1,0-24 1,-25 24-1,25 25 1,0 0 0,-25-24-1,1-1 1,24 25 0,0 1 15,0-1 16,0 0-16,0 0 235,0-24-235,0 24 0,0 0 16,0 0 140,0 0-155</inkml:trace>
  <inkml:trace contextRef="#ctx0" brushRef="#br0" timeOffset="236991.219">8682 5606 0,'0'99'188,"0"50"-188,-25 25 15,25-75-15,0-25 16,-25-24 0,25-75 93,0 0-78,-24 25 0,24-25-31,0-24 16,0-100 0,0 99-1,0-123 1,0 98 0,0 1-1,0 49 16,0-25-15,0 1 0,24-26-1,-24 51 1,0-26 0,25 25-1,-25 0 1,25 25-1,0 0 1,0 0 15,-1 0-15,1 0 0,0 0-1,-25 25 16,25 0-15,-25 0 0,0 0-1,0-1 1,0 1 0,0 0 15,0 0 0,-25 0-15,25-1-1,-25-24-15,0 25 16,1 0 15,-1-25 0,25 25-15,0 0 93,49 24-77,1-49-32,-25 25 15,0-25 1,-1 25 0,-24 0-1,50-1 1,-25-24-1,0 50 1,-1-25 15,1-25-15,-25 25 15,25-25 16</inkml:trace>
  <inkml:trace contextRef="#ctx0" brushRef="#br0" timeOffset="240020.428">8756 6598 0,'0'25'219,"50"24"-219,-50-24 31,0 0-15,25 0-1,0 0 1,-25-1 0,0 1-1,24 0 1,-24 25-1,50-1 1,-50-24 0,25-25-1,-25 25 1,25-75 156,-1-24-172,-24-25 15,0 49 1,0 0-16,0 26 16,25-26-1,-25 25 1,0 0 15,25 25 79,0 0-95,0 25-15,49 25 16,-49-1-1,24 1 1,-24-25 0,-25 0 15,50-25-15,-50 24-1,25-24 79,-25-24-16,25-1-62,-25-25-1,0 1-15,0 24 16,0-25 0,0 1-1,0 24 1,0 0-1,0 0 17,0 0-1</inkml:trace>
  <inkml:trace contextRef="#ctx0" brushRef="#br0" timeOffset="243407.1472">9525 4812 0,'0'75'188,"0"123"-188,0 50 15,0-50 1,0 1-16,0-75 16,0 25-1,0-75 1,0 25-1,0 1 1,0-51 15,0 75-15,0-74 0,0-1-16,0 1 15,0-25-15,0 24 16,0-24 15,0 0-15,0 0-1,25 74 1,-25-24 0,0-51-1,0 1 1,0 0-1,0 0 17,0 0-1,0-1-15,0 26-1,0-25 16,0 0-15,0-1 15,-25-24 188,1 0-219,-1 0 16,-25 0-1,25 0 1,-49 0 0,24 0-1,25 0 1,-49 0-1,24 0 1,-24 0 15,24 0-15,26 0 0,-26 0-1,25 0 1,0 0-1,1 0 1,-26 0 0,50 25-1,-50-25 1,-49 0 0,74 0-1,-49 25 1,49-25-1,-49 25 1,49-25 15,0 0-15,-24 0 0,24 0-1,0 0 16,0 0 1,0 0 15</inkml:trace>
  <inkml:trace contextRef="#ctx0" brushRef="#br0" timeOffset="247610.8697">9352 5556 0,'0'25'188,"-50"0"-173,25 24-15,-24 26 16,24-26-1,-99 76 1,74-26 0,1-74-1,24 49 1,25-24 15,-25-26-15,-49 76-1,24-26 1,50-49 0,-25-25-1,25 25 1,-25-25 31,1 0-16</inkml:trace>
  <inkml:trace contextRef="#ctx0" brushRef="#br0" timeOffset="252642.0758">10195 5730 0,'0'25'297,"0"49"-297,0-24 16,25 24-1,0 174 1,-25-124 0,0-99-1,0 25 1,0-1-1,0 1 1,0 24 0,0-49 15,0 0 0</inkml:trace>
  <inkml:trace contextRef="#ctx0" brushRef="#br0" timeOffset="255189.3699">9997 5779 0,'24'0'235,"1"-24"-220,0 24-15,49-25 16,-49 25 0,25-25-1,49 25 1,-49 0-1,24 0 1,-49 0 0,0 0-1,24 0 1,-24 0 0,0 0-1,25 0 16,-26 25-15,26 0 0,-25-1 15,-25 1-15,25-25-1,-1 25 1,-24 0-1,0 0 1,0 0 0,0 24-1,0 100 1,0-75 0,-49 26-1,49-51 1,-25 1-1,0-25 1,25-1 15,-25-24-31,25 25 32,-49 0-17,24 25 1,-49-26-1,49 1 1,-50 0 0,26 0-1,24-25-15,-25 25 32,25-25-17,1 0 1,-1 0-1,0 0 1,0 0 0,0 0-1,1 0 1,-26 0 0,25 0-1,0 0 1,1 0 15,-1 0 16</inkml:trace>
  <inkml:trace contextRef="#ctx0" brushRef="#br0" timeOffset="258804.7549">11113 6276 0,'-50'0'188,"1"0"-173,-1 0 1,-24 49 0,24-24-1,0 0 1,1 0-1,49-1 1,-25 1 0,25 0 15,0 0-31,0 24 16,0-24-1,0 0-15,0 0 16,0 0-16,0-1 15,25-24 79,0 0-78,-1 0-1,1 0 1,0 0 0,0 0-1,0 0 17,-1-24-17,26-51 1,0 1-1,-1-1 1,-49 26 0,25 24-1,-25 0 32,0 50 125,0 49-156,0-24-1,0 24 1,0 1 0,0-50-1,0 24 1,25-49 15,0 0-15,49 0-1,-24 0-15,-26-25 16,51-24 15,-50 24-15,-25 0-1,25 25 1,-25-49 0,24-26-1,1-123 1,-25 99 0,0-25-1,0 74 1,0 25-1,0 0 1,0 1 47,0-1-32,0 0-16,0 0 17,0 0-17,-25 25 17,25-25-17,0 50 63,0 25-62,0 0 0,0 24-16,0-49 15,0 0 1,0 24-1,0-24 1,0 0 0,0 24-1,0 1 1,0 49 0,50 25-1,-25-25 1,0-99-1,-25 25 1,24-25 0,1 0 31,0 0-16,0 0-16,0 0 1,-1 0 0,1 0-1,-25-25 1,25 1 0,0 24 15,-25-25 16</inkml:trace>
  <inkml:trace contextRef="#ctx0" brushRef="#br0" timeOffset="268621.5506">11187 5978 0,'25'0'203,"25"0"-203,-1 0 15,26 0 1,-1 0 0,25 25-1,-24-25 1,-50 0 0,24 0-1,1 0 1,-1 0-1,-24 0 17,0 0-1,0 0-15</inkml:trace>
  <inkml:trace contextRef="#ctx0" brushRef="#br0" timeOffset="271976.8857">12080 6102 0,'-25'0'188,"1"25"-172,-1-25-1,25 25 1,-25-1-1,0-24 1,-24 25 0,49 25-1,-25-25-15,25 24 16,-25-24 0,25 25 15,-25-26-16,25 1-15,0 0 32,0 0-1,0 0 16,25-1-32,-25 1 17,25-25-17,-25 25-15,25-25 32,-1 0 14,1 0-30,0 0 0,0-25-1,0 25 1,-1 0 0,1 0-1,-25-25 1,50-24 15,-50 24-31,25 0 16,-1-24-1,-24-1-15,0 0 16,0 26-16,0-1 16,0 0-1,0-25 1,0 26-1,0-1 1,0 0 31,0 0-16,0 0 32,0 50 109,0 25-157,0-25 1,-24 148-1,24-98 1,0 24 0,0-74 15,0-1-15,0 1-1,0 0 48,24-25-32,1 0-15,0 0 15,0 0-16,0 0 1,-1 0 31,1 0 0</inkml:trace>
  <inkml:trace contextRef="#ctx0" brushRef="#br0" timeOffset="275866.6195">9600 7169 0,'49'0'203,"75"0"-203,75 0 16,-1 24-1,1 1 1,49 0-16,-50 0 15,-24 24-15,-75-24 16,0-25 0,75 50-1,0-25 1,-75-1 0,74-24-1,1 0 1,-100 0 15,100 0-15,-25 0-1,-75 0 1,26 25 0,-76 0-1,51-25 1,-50 0-1,-1 0 17,1 0-1,0 0 16,-25-25 93,25 25-124,0-49-16,-1-1 16,1-74-1,0 25 17,-25 49-17,0-24 1,0-50-1,0 74 1,0-99 0,0 100-1,0-26 1,0-49 0,0 25-1,-50-174 1,26 100-1,-1 98 1,25-74 0,-25 25-1,-25 75 1,50-26 15,-24 75-15,24-25-16,0 1 15,-25-1-15,0 0 16,25-25 0,-50 1-1,1-50 1,24 49 0,25 0-1,-25 26 1,25-1 93,0 0-62,-25 25-47,25-25 47,0 0-16,0 1-15,0-1 31,-25 25 0</inkml:trace>
  <inkml:trace contextRef="#ctx0" brushRef="#br0" timeOffset="279878.4218">13395 5779 0,'-25'25'188,"0"99"-188,-49-24 15,74-51 1,-25 75-16,-25-25 15,1 1 17,49-51-17,0-24 17,0 25-32,0-1 15,0 1 1,0-1-1,0-24 1,0-50 125,0-24-126,0-50 1,0-25 0,25-75-1,24 26 1,26-249-1,-26 223 1,-49 100 0,0 74-1,0 1 1,0-1 15,25 25 157,0 25-188,-25-1 15,25 26 1,-1 0-16,1-1 16,0 26-1,0-1 1,25-24 15,-1 74-15,-49-75-1,25-24-15,-25 25 0,0-25 0,0-1 16,0 26 0,0 0-1,0-26 1,0 1-1,0 25 1,0-25 0,0-1 15,0 1 31,0 0-30,0 0-1,25 0-31,-25-1 16,25 1-1,-25 0 1,0 0 15,0 0 47,0-50 328,0-25-390,0 1-16,0-51 16,-25 26-1,0-25 1,0 0-16,25 74 16,-25 0-1,25 0 1,-24 25 140,-1 0-125,0 0 1,0 25-17,0-25 1,0 0 31,1 0 0,-1 0-32,0 0 16</inkml:trace>
  <inkml:trace contextRef="#ctx0" brushRef="#br0" timeOffset="284549.2026">12775 7516 0,'25'0'203,"49"0"-188,50-25 1,-74 25 0,49 0-1,25 0 1,-75 0-1,-24 0 1,25 0 0,24 0-1,-24 0 1,24 0 0,-49-25-1,50 25 1,-1 0-1,-24 0 1,24 0 15,25 0-15,-49 0 0,-1 0-1,26-25 1,-26 25-1,1 0-15,-25-24 16,0 24 0,-1 0-1,1 0 17,0 0 14,0 0-14,0 0-17,-1 0 32,1 0-31,0 0-1,0 0 17,0 0 15,-25-25 62,0 0-93,25-74-16,-25 0 15,0-50 1,0-124-1,0 149 1,0 74 0,0 1-1,0-1 17,0 0-17,0-24 1,0 24-1,0 1 1,0-1 0,-25 1-1,25 24 17,0 0-17,0 0 1,-25-49-1,0 24 1,25 25 0,0-24-1,0-26 1,-25-24 0,-24-25-1,-1-25 1,50 124-1,-25-49 1,25 49 15,0 0-15,0 1 0,-25-1-1,1 0 1,24 0-1,0 0 1,0 1 0,0-1-1,0 0 17,0 0 30,0 0 172,0 1-202,0-1 15</inkml:trace>
  <inkml:trace contextRef="#ctx0" brushRef="#br0" timeOffset="286943.815">15578 6176 0,'-25'0'188,"0"0"-188,0 0 15,-24 0-15,24 0 31,0 0-31,0 0 16,25 25 15,-25 0-15,25 0 0,0 24-1,0-24 1,-24 25-1,24-1 1,0-24 31,0 0-31,24 0-16,1 0 15,0-1 1,74 26-1,0-50 1,-74 0 15,0 0-15,0 0 31,0 0-16,0 25-15,24 0-1,-24-25 1,-25 24 0,0 1-1,0 0 1,0 74-1,-50-74 1,-148 50 0,49-26 15,99-49-15,-24 25-1,49-25 1</inkml:trace>
  <inkml:trace contextRef="#ctx0" brushRef="#br0" timeOffset="296464.0774">15727 5531 0,'0'25'172,"0"74"-156,0-24-1,0-1 1,0 1 0,0-1-1,0-49 1,24 0-1,-24 24 1,0-24 15,0 25-15,0-25 0,50 49-1,-50-24 1,25-50-1,-25 24 1,0 1 15,0 0-31,0 0 16,25 24 0,-1 1-1,1 0 1,-25-26-1,0 1 1,0 0 31,0 0-31,0 0 46,25-25-46,-25 49-16,25-24 31,0 25-31,-25-26 16,0 1-1,0 0 1,0 0 15,0 0 0,24-25 1,1 0 14,0 0 1,0 0-15,0 0-32,24 0 15,-24-50 1,0 25-1,0-24 1,-1 49 0,1-25-1,-25 0 17,25 25-17,-25-50 1,25 50-1</inkml:trace>
  <inkml:trace contextRef="#ctx0" brushRef="#br0" timeOffset="298476.2681">15652 6052 0,'25'0'188,"0"0"-173,49 0-15,1-24 32,24-1-32,0 25 15,-49 0 17,-26 0-17,1 0 1,0 0-1</inkml:trace>
  <inkml:trace contextRef="#ctx0" brushRef="#br0" timeOffset="309352.5927">16421 6300 0,'25'0'203,"24"0"-187,26 0-1,24 0-15,-49 0 31,24 0-15,-49 0 0,-25 25 62,0 0-63,0 25 1,0 24-16,0-49 16,0 24-1,0 1-15,0-25 16,0 0 0,0-1-1,-25 1 79,0-25-63,1 0-15,-26 0-1,25 0 17,0 0-17,0 0 1,1 0 0,-1 0-1,-25 0 1,25 0-1,1 0 1,-1-25-16,0 1 31,0 24 1,25-25-17,0 0 1,0 0-1,0 0 1,0 1 0,0-1 15,0 0-15,0 0-1,0-24 1,0 24-1,0-25 1,0 25 0,0-24-1,0 24 1,0 0 0,0 0 15</inkml:trace>
  <inkml:trace contextRef="#ctx0" brushRef="#br0" timeOffset="312005.2283">17066 6251 0,'0'49'203,"0"51"-203,25 73 15,-25-74 1,25 25-16,-25-24 16,24-51-1,-24 51 16,0-26-15,0 75 0,0 74-1,0-149 1,0 50 0,0-99-1,25-124 376,0 25-376,-25 24 1,0 0 0,0-74-1,0 50 1,0-75 0,0-49-1,0 123 1,0-98-1,0 123 1,0 25 31,0 0 31,-25-24-47,0-1-31,25 25 16,-24 1 0,24-1-1,-25 25 79,0 0-78,25-25 77,-25 25-77</inkml:trace>
  <inkml:trace contextRef="#ctx0" brushRef="#br0" timeOffset="315027.2336">17140 6276 0,'25'0'219,"25"0"-172,-25 0-31,-1 0-1,1 0 1,0 0-16,0 0 16,0 24-1,-1-24 1,-24 25 15,0 0 16,0 0 0,0 0 47,0-1-32,0 1-46,0 0 15,0 0 16,-24-25-16,24 25 0,-25-25-31,0 0 32,25 24-17,-25 1 16</inkml:trace>
  <inkml:trace contextRef="#ctx0" brushRef="#br0" timeOffset="318843.8424">14586 7392 0,'99'0'203,"74"0"-188,-24 25 1,25-25-16,-25 0 16,-1 0-1,-3943 0 1,7938 0 15,-4069 0-15,-24 0-1,74 0 1,0 0 0,-75 0-1,1 0 1,74 0 0,-74 0-1,74-25 1,0 0-1,-75 25 1,75 0 0,-49 0-1,-50-25-15,74 25 16,-50 0 0,26-25-1,-26 25 1,75 0-1,-49-24 1,-26 24 0,100-25-1,-49 25 1,-76 0 0,1 0-1,25 0 1,-25 0 15,-1 0-15,1 0-1,0 0 1,0 0 0,49 0-1,-24 0 1,-1 0-1,-24 0 1,25 0 0,-25 0 15,-1 0 0,-24-25 47,25-25-62,-25-74-16,25-74 16,0-75-1,-25-124 1,0 298-1,0-75 1,0-24 0,0 123-1,0-98 1,0 98 0,0 51-1,0-1 1,0 0-1,0 0 32,0 0-31,0 1 0,0-1-1,0 0 1,-25 25-1,25-50 1,0 26 15,-25 24-15,25-25-16,0 0 31,-49 0-31,49 0 16,-25-24-1,0 24 17,0 0-17,0 0 1,1 1 31,24-1 31,0 0-78,0 0 31,0 0 0,0 0-15,0 1 47</inkml:trace>
  <inkml:trace contextRef="#ctx0" brushRef="#br0" timeOffset="325822.1626">2034 9525 0,'0'99'156,"0"-24"-156,0 24 16,25-25-1,-25-24 1,0 49 0,0-74-1,0 25 1,0-1 0,0 26-1,0-51 1,0 1-1,0 0 95,0 0-95,0 0 17,0-1-17,0 1 1,0 25 0,0 24-16,0-49 15,0 0 16,0-100 313,0-98-328,-25-199-16,-24 99 15,24 74 1,-25-49 0,50 174-1,0 49 1,25 25 281,0 0-282,25 0-15,-26 0 32,51 0-17,-50 0 1,-1 25 0,26 0-1,-25-25 1,-25 49-1,25 1 1,-1-25 0,-24 74-1,0-74 1,0 49 0,0-49-1,0 0 1,0 0-1,0-1 1,-24 1 15,-1 0-15,0 0 0,25 0-1,-25-25 1,0 24 15,1 1-15,-1-25 15,0 25 31,25 0 188,0 24-234,25 1 0,0-25-1,-1 0 1,1 24 0,25 1-1,-25 0 1,24 24-1,-24-49 1,0 0 0,-25-1-1,25-24 1,-1 25 31,-24 0 15,0 0 63,25 0-109,0-1-16,0 1 31,-25 0-15,0 0 31,25-25 0,-1 0-16,1 0 0,0-25-31,0 25 16,-25-25 15,25 25-15,-25-25 15,24-24-31,1 24 15,0-25 1,-25 26 0,0-1 15,25 25-15,-25-25 15</inkml:trace>
  <inkml:trace contextRef="#ctx0" brushRef="#br0" timeOffset="329104.1766">2902 9922 0,'25'0'203,"0"0"-187,25 0-1,-25 0-15,-25-25 32,24 25-1,-24-25-15,25 25-1,-25-25-15,0 1 31,0-1-15,0 0 0,0 0 15,0 0-15,-25 25 15,25-24-16,-24-1 1,-26 25 31,25 0-16,0 0 0,0 0-15,1 25-16,-26-1 31,-24 100-15,49-74 0,0-25-1,25 24 1,-25 1-1,25-25 1,0 74 0,0-74-1,0 49 1,25-49 0,-25 0-1,25 0 1,0 0-1,-1-25 1,51 0 0,74-50 15,-75 0-15,25-24-1,-49 74 1,-50-25-16,25 25 15,0-25 1,-25 1 15,24 24 376,26-25-407,-25-25 15,0 25 1,-1-24-1,26-26 1,0 26 0,-50 24-1,0 0 220,0 0-188,0 0-47</inkml:trace>
  <inkml:trace contextRef="#ctx0" brushRef="#br0" timeOffset="334268.3185">3523 9723 0,'-25'0'203,"-25"25"-187,25-25-1,25 25 1,-24 0-16,-51 74 16,50 0 15,1-49-15,-26 49-1,50-74 1,0 49-1,0-49 1,0 0 15,0 0-15,25 0 0,0-1-1,-1-24 1,1 0-1,25 0 1,-25 0 0,-1 0-16,1 0 31,-25-49 0,0-1-15,25-24-1,0-25 1,-25-26 0,0 76-1,0 24 1,0 0 0,25 50 218,-25 0-234,0 0 16,0-1-1,0 1-15,24 0 31,1 0 1,-25 0-32,25 0 31,0-25-15,-25 24-1,25-24 1,-1 0-1,1 0 1,0 0 0,0 0-1,0 0 17,-1 0 343,-24-24-360,50-1 1,-25 0-1,49-25 1,-74 25 0,25 25-1,-25-24 1,0-1 0,0 0 62,0 0 78,0 0-140,0 1-1,0-1 1,0 0 249,0 0-186,0 0-48,0 1 0,0-1 32,-25 74 124,0 1-171,1-25-16,-26 49 15,50 1 1,-25-26 0,0 26-1,25-26 1,0-24-1,0 0 64,0 0-17,0 0-46,25-25 31,0 0-32,0 0 1,0 0-1,74-75 1,-25 1 0,-49 49-1,-25 0 17,25 0-17,-25 0 1,0 1-1,0-26 1,0 0 0,0-24-1,0 49 1,0-24 0,0-1-1,0 0 1,0 26-1,0-26 1,-25 25 0,0-24-1,25 24 1,-24 0 0,24 0 15,-25 0-16,25 1 32,-25-1 16,25 0-1,0 50 188,0 0-234,0-1 0,0 1-1,0 25 1,0-25-1,0-1 1,0 26 0,0-25-1,0 0 1,0-1 0,0 51-1,0-50 1,0 24-1,50 26 1,-50-51 0,24 1-1,-24 0 1,0 25 0,25-26 15,0-24-16,-25 50 1,25-25 0,-25 0-1,25 0 1,-25-1 0,24-24-1,1 25 1,-25 0-1,25-25-15,-25 25 16,25-25-16,0 0 31,-1 0 1,1 0 14,0 0 1,0 0-31,0 0 78</inkml:trace>
  <inkml:trace contextRef="#ctx0" brushRef="#br0" timeOffset="339842.4824">3175 12626 0,'-49'0'203,"-1"0"-203,1 0 16,24 0 0,-25 0-1,-74 0 1,74 0-1,1 0 1,24 24 15,25 1-15,0 50 0,-25-26-1,-24 26 1,49-26-1,0-24 17,0 0-1,24-25 16,1 0-32,0 0 1,0 0-16,0 0 16,-1 0-1,51 0 1,-26 0 0,26 0-1,-50 25 1,0-25-1,-1 24 17,1 1-17,-25 0 1,25 0 0,-25 0-1,0-1 1,0 1-1,0 0 17,0 0-32,-25 0 15,-24-25 1,-1 25 15,-49 24-15,74-49-1,-25 0 1,25 0 0</inkml:trace>
  <inkml:trace contextRef="#ctx0" brushRef="#br0" timeOffset="343284.2969">5011 12799 0,'-25'0'203,"-25"-25"-203,26 25 16,-26 0-1,-49 0 1,74 0-1,0 0 1,0 25 31,25 25-31,0 24-16,0 1 15,0 73 1,0-123 15,0 0-15,0 0-1,25-25 48,0 0-48,25 0-15,-26-25 16,26 25 0,24-25-1,-24 25 1,0 0 0,-25 0-1,-1 0 1,1 25 15,0 0-15,-25 0 31,0 0-32,-50-1 1,26 1-1,-1 0 1,-25 0 0,25 0-1,0-25 1,1 24 0,-1-24-1</inkml:trace>
  <inkml:trace contextRef="#ctx0" brushRef="#br0" timeOffset="362193.1766">5358 12254 0,'0'74'219,"0"-24"-203,0 49-1,0-50-15,0 1 16,0 0-1,0 24 1,0-24 15,0 49-15,0 25 0,0-99-1,0 49 1,0-49-1,0 49 1,-25-49 0,25 0-1,0 0 17,0 0 30,0-1-46,-24 1 15,24 0-15</inkml:trace>
  <inkml:trace contextRef="#ctx0" brushRef="#br0" timeOffset="365755.5606">5805 12799 0,'-50'0'188,"0"0"-173,26 0 1,-26 25-16,-24 0 15,24-25 1,50 25 15,-25-1 1,25 51-17,-25-1 1,-24 75-1,49-124 1,0 25 0,0-26-1,0 1 1,0 0 31,0 0-32,0 0-15,0-1 47,25 1 0,-1-25 0,1 0-16,0 0-31,25-49 32,-26 24-32,26-50 15,0-24 1,-26 49-1,1-24 1,-25 49 15,25 0-15,0-24 0,-25 24-1,0 0 1,0 0-1,0 1 1,0-1 0,0 0 15,0 0 31,25 25-46,-25 25 156,0 0-156,0 24-1,0 26 1,0 74-1,24-100 1,-24-24 0,0 0-1,0 0 1,25-25 15,-25 25-15,25-1 15,-25 1 0,25-25-15,-25 25 0,25-25-1,-25 25 16,24-25 1,-24 25-1,25-25 0,-25 24 0,0 1 1</inkml:trace>
  <inkml:trace contextRef="#ctx0" brushRef="#br0" timeOffset="369225.1033">5978 12799 0,'25'50'203,"0"49"-203,0-49 16,-1-1-1,-24-24 1,25 25 0,-25-26-1,25-24 1,-25 25 0,25 0-1,0 99 1,0-99-1,-25 0 1,0 0-16,24-25 47,-24-25 125,0 0-141,0 0-15,0-24-16,25-51 15,-25 26 1,25-1 0,0 26-1,-25-1 1,0 25 15,0 1 47,0-1-78,0 0 47,25 25-31,-25-25 15</inkml:trace>
  <inkml:trace contextRef="#ctx0" brushRef="#br0" timeOffset="372281.8578">6524 13122 0,'25'0'219,"49"0"-204,1 0-15,-51 0 16,26 0 0,-25 0 15,-25-25-31,25 25 62,-25-25-46,24 0 0,1 0-1,-25 1 1,25-1 0,-25 0 15,0 0 16,0 0-32,-25 1 17,25-1-17,-25 25 1,1-25-1,-1 25 17,0 0 30,0 0-15,0 0-31,1 0-16,-1 0 15,0 0 1,0 0 0,0 0 15,25 25-16,-24 0 1,24-1 31,0 26-31,0 0-1,0 98 1,0-98-1,0 25 1,0-51 0,0 1-1,24 0 17,-24 0-17,25-25 16,0 0-31,-25 25 16,25-25 0,0 0 15,-1 0-15,1 0-1,0 0 1,0 0-1,24 0 1,-24 0 0,25 0-1,-25 0 17</inkml:trace>
  <inkml:trace contextRef="#ctx0" brushRef="#br0" timeOffset="378617.3444">7591 12799 0,'0'25'218,"24"25"-202,1-26-16,-25 26 16,0 0-1,25 49 1,0-74-1,-25-1-15,0 1 16,0 0 15,0 0-31,0 0 32,25 74-17,-25-74 1,0 24-1,0-24 1,0 0 0,0-50 109,0 0-63,24 25-62,-24-24 16,25-1-1,-25 0 1,25-25 0,-25 26 15,0-1-15,0 0 15,25 0-31,-25 0 31,0 0-31,25 1 16,-1-26-1,-24 25 17,0 0-17,0 1 1,0-1 46,25 25-46,-25-25-16,25 0 31,-25 0-31,0 1 63,25 24 62,0 24-110,-1 26 1,26-25 0,0 74-1,-26-74 1,26 24-1,-25-24 1,-25 0 0,25-25 46,-25 25-62,0 0 63,25 0-48,-1-25 1,-24 24 0,0 1 15,0 0 31,25-50 110,-25 0-172,0 1 16,0-1-1,0 0-15,0 0 16,0 0 0,0 0 15,0 1-15,0-1-1,0 0 48,0 0-32,0 0-15,0 1-1,0-1 16,0 0-15,0 0 0,0 0 46,0 1 1,0-1-32,0 0 0,0 0 79,25 25-17,-25-25 32</inkml:trace>
  <inkml:trace contextRef="#ctx0" brushRef="#br0" timeOffset="384284.7109">9649 12849 0,'0'25'219,"0"49"-203,0-24-16,0 24 15,0-24 1,0-1-16,0 26 16,0-26-1,0-24-15,0 0 16,0 0 0,0 0 30,0 24-30,0 26 0,0-51-1,0 1 1,0-50 156,0 1-141,0-1-31,-24 0 16,-1-74-1,0-100 1,25 125 0,-25-50-1,0 99 1,25-49-1,0 49 1,0 0 15,0 0 1,0 0 30,0 1-31,25-1 1,0 0-1,0 25-16,0 0 1,-1 0 0,1 0-1,0 0 1,25 0 0,-26 0 15,1 25 0,0 0-15,0-25-1,-25 49 1,25-49 0,-25 25-1,24-25 1,-24 25-1,0 0 48,0-1-32,0 1 0,-24-25-15,24 25 0,-25-25-1,0 25 17,25 0-1,-25-25-16,25 24 1,-25-24-16,1 0 78,24 25-15,-25-25-16,25 25 218,0 0-249,0 0-1,25-25 1,-25 24 0,24 1-1,26 0 1,-25 0 0,0 25-1,-1-26 1,1 1 15,0 0 0,-25 0 79,25-25-17,0 25-61,-1-25-17,-24 24 1,25 1 78,0-25 15</inkml:trace>
  <inkml:trace contextRef="#ctx0" brushRef="#br0" timeOffset="387286.8159">10394 12824 0,'-50'-25'203,"25"25"-203,0 0 16,0-25-1,1 25 1,-1 0 0,0 0 15,0 0 16,0 0-32,25 25 1,-24 0 0,-1-25-1,25 25 1,0 0 78,0-1-79,0 1 1,0 0-16,0 0 31,0 0 0,25-25 48,-1 0-64,1 0 1,0 0 15,0 0 16,0 0-16,-1 0-15,1 0-16,-25 24 15,25-24 1,0 0 0,0 25-1,-25 0 1,49 0 0,-49 0-1,25-25 1,-25 24-1,25 1 1,-25 0 0,25 0-1,-25 0 17,0 0-17,0-1 1,0 1-1,0 0 1,0 0 0,0 0-1,0-1 1,0 1 0,-25 0-1,0-25 1,25 25-1,-25 0 17,1-25-17,-1 0-15,25 24 16,-50 1 0,-24-25-1,49 0 1,-25 0-1,25 0 1,1 0 0,-1 0 15,0 0-15</inkml:trace>
  <inkml:trace contextRef="#ctx0" brushRef="#br0" timeOffset="390892.0131">13668 5085 0,'25'0'187,"-25"-25"-171,49-24-16,-24-1 15,74 0 1,75-148 0,-100 123-1,1-24 1,-1 50-1,-49 49 1,-25-25 15,25 0-15,-1 0 0,1 25-1,-25-49 16,25 49-15,0-25 15,0 25 1,-25-25-17,24 25 16,-24-25-31</inkml:trace>
  <inkml:trace contextRef="#ctx0" brushRef="#br0" timeOffset="397015.6607">15156 3597 0,'-25'0'188,"0"24"-173,25 1 1,-24 0-1,-1 0 1,0 49 0,0 26-1,25-51 1,0-24 15,25-25 47,25 0-78,-26 0 16,1 0 0,0 0-1,74 0 1,0 50-1,-49-50 1,24 0 0,-24 0-1,-25 0 1,0 0 15,-25 49 16,0 1-47,0-1 16,-25 125-1,-25-75 1,-49-24 15,49-26-15,50-24-1,-49-25 1,24 0 0,25-50 390,50-24-390,49-100-1,-25 50 1,25-24-1,1-26 1,-75 149 0,-25 0-1,0 1 32,0-1-16,0-25-15,0 25 15,0-24-31,0-1 16,-25-99 15,-25 100-15,25-51-1,-24 51 1,49 24 62,-25 25-78,25-25 31,-25 25-15,25 25 312,0 0-312,0 74-1,0-49-15,25-26 16,0 76 0,-1-76-1,-24 1 1,25 50 0,0-26 15,0-24-31,0 50 31,24-1-15,1 0-1,-25-49 17,0 0 14,-1-25-14,1 0-17,0 0 32,0 25-16,0-25-15,-25 25 0,24-25 15,1 0 16,0-25-32,25 0 1,24-124 0,-24 100-1,-50 24-15,24 0 16,-24-25-16,0 25 31,0 1-31,0-1 31,0 0-15,0 0 0,0 0-1,0 1 17,-24 48 77,-1 26-78,-25 24-31,25 1 0,-49 74 16,74-100 15,-25 1-15,25-25-1,25-25 63,0 0-31,0 0-31,-1 0 0,-24-25-1,25 0 1,0-124-1,-25-24 1,0 123 0,0 0-1,0 26 1,0-1 0,0 0-1,25 50 95,0 0-95,-25-1 1,24 1-1,-24 0 1,50 0 0,-25 24-1,0-24-15,-1-25 16,-24 25 0,25-25-16,0 0 31,-25 25-16,25-25 1,-25-25 62,25 0-78,-25 0 16,0-49-16,0 49 31,0-24-15,0 24-1,0 0 1,0 0 0,24 25 187,-24 25-172,25-25-31,-25 25 16,25-25-1,25 0 1,-50 25-1,24-25 1,1 0 15,-25 24 16,25-24 0,0 0-31,-25 25-1,25-25 1,-25 25 0,25-25 30,-1 0 17,-24 25-63,25-25 16,-25-50 171,0 1-171,0-26-1,-25 26-15,1-1 16,24 0 0,-25 26-1,0-1 1,25 0-1,0 0 17,0 0 46,0 1-16</inkml:trace>
  <inkml:trace contextRef="#ctx0" brushRef="#br0" timeOffset="399723.5281">16942 3349 0,'25'-25'235,"0"0"-235,-1-25 15,1 50 1,-25-24-16,50-26 15,-25 50 17,-25-25-17,0 0 17,0 1 14,0-1-46,0 0 32,0 0-17,0 0 48,-25 25-63,0 0 31,25-24 0,-25 24-15,0 0 0,1 0 77,-1 0-61,0 24-1,25 1-16,0 0 17,0 0-1,0 24 0,0-24-15,0 0-16,0 49 31,0-24-15,25-50-1,-25 25 1,0 0 0,25-1-1,-25 1 1,24-25-1,-24 25 1,25-25 15,-25 25-31,25-25 16,0 0 0,0 25-1,-1-25 1,26 0 15,-25 0-15,0 0-1,-1 0 1,1 0 0,0 0-1,-25-25 1</inkml:trace>
  <inkml:trace contextRef="#ctx0" brushRef="#br0" timeOffset="402522.3826">14213 4192 0,'50'25'204,"0"-25"-204,-1 25 15,-24-25 1,49 24-1,-49-24 17,0 0-17,0 0 63,0 0-62,0 0 0,-1 0-1,1 0 1,-25 25 171,-25 25-155,1-1-17,-26 26-15,50-1 16,-50-24 0,25 74-1,-24-99 1,49-1-1,0 1 17</inkml:trace>
  <inkml:trace contextRef="#ctx0" brushRef="#br0" timeOffset="414957.4157">11882 12849 0,'-25'0'219,"0"0"-219,-24 0 15,-1 0-15,25 0 16,-49-25 0,24 25-1,25 0 1,1 0 31,-1 0 15,0 0-46,0 0 15,25 25-15,-25-25 15,25 25-15,-24-25-1,24 24 16,0 1 79,0 0-79,0 0 32,0 0-1,24-25-15,-24 24 0,25-24-16,0 0 16,0 0-31,0 0 15,24 0 0,-24 0 0,0 0-15,0 0 31,-1 0-32,-24 25-15,25-25 16,0 0 0,25 25 15,-1-25-15,-24 25-1,0-25 1,24 25-1,-24-25 1,-25 24 0,25-24 15,0 25 0,-25 0-15,0 0-1,0 0 1,0 0 0,0-1 15,0 1-15,0 0-1,0 0 1,0 0 15,0-1-15,0 1-1,0 0 17,-25-25 14,25 25-46,-25-25 32,0 0-32,1 0 15,-1 0 17,0 0-17,0 0 1,0 0-16,1 0 15,-1 0 1,0 0-16,0 0 16,0 0-1,1 0 1,-1 0 0,0-25-1,0 25 1,0 0-1,1 0 1,-1 0 15,25-25-15,-25 25 15,0 0 0,0 0-31,25-25 16,-24 25 0,-1 0 15,25-24-15,-25 24 15</inkml:trace>
  <inkml:trace contextRef="#ctx0" brushRef="#br0" timeOffset="417712.3645">12080 12378 0,'0'24'312,"0"51"-312,0-26 16,25 1 0,-25 0-16,0 24 15,0-49 1,25 49 0,-25-49-1,0 25-15,25-26 16,-25 1-16,0 0 15,0 0 1,0 0 0,0 24-1,0 1 17,0-25-17,0-1 1,0 1-1,0 0 17,0 0-1,0 25 0,0-26-15,0 1 15,0 0 0,0 0 1,0 0-1,0-1 31,0 1-15,0 0 31,0 0-15</inkml:trace>
  <inkml:trace contextRef="#ctx0" brushRef="#br0" timeOffset="421621.1017">12552 12923 0,'-25'0'328,"0"0"-297,25 25-15,-50-25 0,25 25-1,1 0 1,-1-1-16,25 1 47,-25 0-16,25 0 0,0 0-31,-25-1 16,25 1-1,0 0 17,0 0 15,0 0-16,0 0 0,0-1 0,0 1-31,0 0 63,0 0-16,25-25-16,-25 25 0,25-25-15,-25 24-1,25-24 1,-1 0 15,1 0 47,0 0-31,0-24-15,0 24-1,-25-25-16,0 0 17,25 0-17,-25 0 1,0 1 0,24-1-1,-24 0 16,0 0-15,25 0 15,-25 0 1,25 1-1,-25-1-16,0 0 1,0 0 0,0 0 15,0 1-15,25-1 46,-25 0 1,0 50 343,0 49-406,0 25 15,25-24-15,-25 49 32,0-99-17,0 24 1,0-24 0,0 0 15,24-25 78,1 0-46,-25 25-48,25-25 1,0 0 15</inkml:trace>
  <inkml:trace contextRef="#ctx0" brushRef="#br0" timeOffset="424688.6285">12849 12973 0,'25'49'250,"0"-24"-218,0 0-32,-1 25 31,1-1-16,25 26 1,-50-50 0,49 49-1,-49-49 1,0 0-16,25-1 16,-25 1-1,0 0 1,25 25-1,-25-26 1,25 1 0,-25 0 15,0-50 250,0 0-265,0 1-1,0-1 17,0 0-17,0 0 1,0 0 15,25-24-15,-1 24-16,-24-25 15,50-24 17,-50 49-17,0 0 1,0 0 0,0 1-1,0-1 32,25 0-31,-25 0 46,25 25 1,-25-25-48,0 1 17,24 24-17,1 0 1,0 0 109,-25-25-31</inkml:trace>
  <inkml:trace contextRef="#ctx0" brushRef="#br0" timeOffset="427843.775">13494 13395 0,'25'0'250,"0"0"-219,0-25-15,-1 25 0,26-25-1,-25 25 1,0-25 15,-25 0 32,0 1-63,0-1 15,0 0 1,24 0 0,-24-25-16,0 26 15,0-1 16,0 0 1,0 0 15,0 0-16,0 1 31,0-1-30,-24 25 14,-1 0-14,0 0 15,0 0-16,0 0-16,1 0 32,24 25-47,-25-25 32,0 24 14,25 1-14,0 0-17,-25-25-15,25 25 16,0 0 0,0 24 15,0-24-16,0 0 1,0 0 0,0 0 15,0-1-15,0 26-1,0-25 1,0 0-1,0 24-15,0 1 32,0-25-17,0-1 1,0 1 15,0 0 0,25-25 1,0 25-17,0-25 32,-1 0-16,1 0 16,0 0-31,0 0 15,0 0 16,-1 0 0,1 0-31,0 0 30,0 0 1,-25-25-15</inkml:trace>
  <inkml:trace contextRef="#ctx0" brushRef="#br0" timeOffset="434649.6692">14908 12973 0,'0'25'250,"0"24"-250,0-24 15,0 25 1,0-1-16,0 1 16,0 0-1,0-26 16,0 1-15,0 0 15,0 0-15,0 0 0,0-1-1,0 26 1,0-25 31,0 0 140,0-1-187,0 1 31,0 0-15,0 0 15,0 0 1,0-1-32,0 1 46,0 0 1,0 0 0,-25-50 156,25 0-187,0 0 0,-25-24-16,25 24 15,-24 0 1,24-24-1,-25 24 1,25 0 15,-25 0-15,25-24 15,0 24-15,0 0-1,0 0 17,0 0-1,0 1 0,0-1-15,0 0-1,0 0-15,0-25 0,0-24 16,0 49 0,0-24 15,0 24 16,25 25-32,-25-25 17,25 25-17,-25-25 17,24 25-17,-24-25 1,25 25-1,-25-24 1,25 24 0,0-25 15,0 25-15,-1 0-1,1 0 1,-25-25-1,25 25 1,0 0 31,0 0-31,-1 0-1,1 0 1,0 0-1,0 0 32,0 0-15,-1 0 77,1 0 657,-25 25-704,25-25-31,-25 25-15,0-1 15,0 1 32,0 0-32,0 0-15,0 0 15,0-1-31,0 1 31,0 0 0,0 0 32,0 0-48,-50-25 1,26 24 0,-1-24-16,0 0 15,25 25 1,-25 0 15,0-25 0,1 25-15,-1-25 0,0 0-1,25 25 1,-25-25-16,0 0 16,1 25 15,-1-25 0,0 0 16,0 0-31,50-50 437,25 50-438,-50-25 1,0 0 31,24-24 0,1-1-47,-25 0 0,50 1 15,-25-1 1,-1 1-16,26 24 16,-50-25-16,50 50 15,-50-25 1,0 1 15,24 24 47,-24 24 235,0 1-220,0 0-14</inkml:trace>
  <inkml:trace contextRef="#ctx0" brushRef="#br0" timeOffset="438786.0149">15032 13271 0,'0'24'266,"25"-24"-251,0 25 1,-1-25 0,-24 25-1,0 0 16,25-25 1,-25 25-17,25-1-15,0 1 16,24 0 0,-49 0-1,0 0 1,25-25-1,-25 24 157,25-24-94,-25 25-62,25-25 62,-25 25-62,0 0 31,25-25-16,-1 0 31,-24 25-30,25-25 108,0 0 63,-25 24-171,25-24 171,0 25-94</inkml:trace>
  <inkml:trace contextRef="#ctx0" brushRef="#br0" timeOffset="445638.0182">16669 12849 0,'0'49'219,"0"51"-219,0-1 15,25 25 1,-25-50 0,0-24-1,0-25 1,0 0-1,0-1 1,0 100 0,0-74-1,0 24 1,0-49 0,0 0 15,0 0-16</inkml:trace>
  <inkml:trace contextRef="#ctx0" brushRef="#br0" timeOffset="448053.4217">16545 12898 0,'25'0'265,"0"0"-249,-1 0-16,1 0 15,25 0 1,0 0 0,-1-24-16,26 24 15,-26-25-15,1 25 16,-1 0 0,-24 0-1,25 0 1,-25 0-1,-1 0 1,1 0 15,0 0-31,-25 25 16,25-25 15,-25 24-15,0 1-16,25 0 31,-25 0-15,0 24-1,0-24 1,0 0 0,0 0-1,0 0 1,0 24-1,0-24 1,0 25 0,-25-25 15,25-1-15,-25 1-1,0 0 1,0 25-1,-24-1 1,-26 26 0,26-1-1,-26-24 1,26-26 0,24 1-1,0 0 1,-24-25-1,24 0 1,-25 25 15,-24 0-15,49-1 0,-50-24-1,51 0 1,-1 0-1,-25 0 1,25 0 0,1 0 31</inkml:trace>
  <inkml:trace contextRef="#ctx0" brushRef="#br0" timeOffset="454587.5279">17587 13221 0,'-25'0'219,"0"0"-204,-24 0 1,-1 25 0,0-25-1,26 25 1,24-1-1,-25 1 1,0 25 0,25-1-1,-25-24 1,25 0 0,0 0-1,0 0 32,0-1 0,0 1-16,0 0-15,0 0 15,25 0 32,0-25-63,0 0 15,-25 24 1,24-24-16,1 0 47,0 0 0,0 0-32,-25-24 1,25-1-1,-25 0 1,24 0-16,-24 0 16,25 1-1,-25-1 32,0 0-16,25 0-31,-25 0 32,0 1-17,0-1 1,0 0 0,0 0 15,0 0-16,0 1 17,25-26-17,-25 0 1,25 1 0,-25-26-1,0 50 1,0 1-1,0-1 1,0 74 78,0 26-94,0-26 15,0 1 1,0-25-16,0 0 16,0 0 15,0-1-15,0 1 15,0 0-16,0 0 1,0 0 15,24-1-15,-24 1 0,25-25-1,-25 25 1,25 0-1,0 0 32,-25-1-15,25-24-17,0 0 1,-1 0-1,1 0 1,0 0 0,0 0 15,0 0-15,-1 0 15,1 0-31,0-24 15,-25-1 1,25-25 0,-25 1-1,0-175 1,0-73 0,0 173-1,-25 0 1,0 99-1,0-149 1,-24 50 0,49 99 15,-25-24-15,25 24-1,0 0 16,-25 25 16,25 25 63,0 25-95,0-1 1,0 26-16,0-26 16,0 26-1,0 24 1,0-50-1,0 1 1,0 49 0,0-74 15,0 0-31,0 24 16,0 1-16,0 0 15,0-26 1,25 26-1,-25 0 1,0-26 0,25 1-1,0 0 17,-1-25-1,-24 25-16,0 0 1,25 0 0,-25-1 15,50-24-15,-50 25-1,25-25 1,-1 25-1,-24 0 1,25-25 0,0 0 31,0 0-32,0 0 32,24 0 0,-24 0-16,0 0-15,0 0 15,-1 0-31,1 0 31,0 0-15,-25-25 15,25 25-31,0 0 16,-25-25-1,24 25 17,-24-25-17,0 1 1,0-1 0,0 0-1,0 0 16,0 0-15,25 25 0,-25-25-16,0 1 31,0-1-15,0 0 15,0 0-16,0 0 32,0 1 16,-25 24 93,25 24-125,-24-24-15,24 25-16,-25 0 16,25 25-1,-25-26 1,25 26-1,-25 0 1,0-25 0,25 24 15,0-24-15,0 0-1,0 0 32,0-1-16,0 1-15,0 0 0,25-25-1,0 25 1,-25 0-1,25-1 1,0-24 31,-25 25-31,24-25 15,1 0-16,0 0 32,-25-25 0,0 1-47,0-1 16,0 0-1,0-25 1,0 1 0,0 24-1,0 0 17,0 0-17,0 1 16,0-1 32,0 0-16,0 0-47,0 0 15,0 0 1,0 1 15,0 48 126,0 1-142,0 0 1,0 0-1,0 0 1,0 0 0,0-1-1,25 1 1,-25 0 0,25 0-1,-1-25 1,-24 25-1,25-1 1,-25 1 15,25-25-15,-25 25 0,25-25-1,0 25 1,-1 0 15,1-25-15,0 24-1,0-24 1,-25 25 0,25-25-1</inkml:trace>
  <inkml:trace contextRef="#ctx0" brushRef="#br0" timeOffset="457940.9502">17488 12551 0,'24'0'235,"1"0"-220,25 0 1,-25 0-16,-1 0 16,76 0-1,-51 0 1,75 0 15,0 0-15,-74 0-1,24 0 1,-49 0 0,0 0-1,0 0 1,0 0 0,-1 0-16,1 0 15,0 0-15,0 0 16,0 0-1,-1 0 1,1 0 0,0 0-1</inkml:trace>
  <inkml:trace contextRef="#ctx0" brushRef="#br0" timeOffset="471461.3097">19571 13246 0,'0'49'219,"0"26"-219,0-50 15,0-1-15,0 1 31,0 0-15,0 0 15,0 0-15,0-1 0,0 1-1,0 25 1,0-25-1,0-1 64,0 1-79,0-74 281,0-1-281,0 0 15,0-49 1,0 25 0,0 49-1,0-25 1,0 26 15,0-1-15,0 0-1,0 0 17,0 0-1,0 0-15,0 1-1,0-1 16,0 0 32,0 50 140,25 24-187,0-24-1,0 25 1,24 0 0,-49-1-1,25-24 1,-25 0-1,25 0 17,-25-1-32,25-24 15,-25 25 1,24 0 0,1 25-1,-25-26 16,25-24-15,-25 50 0,25-50-1,-25 25 1,0 0 31,25-100 218,0 50-249,-25-24 0,0 24 15,0 0 16,0 0 0,0 1-47,0-1 31,0 0 0,0 0 16,0 0-31,24 1-1,-24-1 17,0 0-32,0 0 62,0 0-15,0 0 31,0 1-62</inkml:trace>
  <inkml:trace contextRef="#ctx0" brushRef="#br0" timeOffset="475263.1604">20167 13022 0,'0'75'219,"-25"24"-219,0 0 15,25 50 1,0-74-16,-25 24 31,25-74-15,-25-25-1,25 49 1,0-24 0,0 25-1,0-26 1,0 1-1,0 0 1,0-50 156,0 0-156,0 1 15,0-1-31,0 0 15,0 0 1,0-49 0,0 49-1,0-25 1,0 26 0,0-26-1,0 25 16,0-24-15,0-1 0,0 25-1,0 0 1,0 1 0,0-1-1,0 0 1,0 0-1,0 0 1,25 0 0,-25 1-1,25-1 1,0 0 0,-25 0 30,25 25-30,-25-25 31,24 25-16,1 0 0,0 0 1,0 0-17,0 0 1,-25 25 0,24 0 15,-24 0-16,25 0 1,-25-1 0,25 1-1,-25 25 1,0-25 0,0 0-1,0 24 1,0-24-1,0 0 1,0 0 0,0-1-1,0 1 17,0 0-17,0 25 1,0-26-1,0 1 17,0 0-17,0 0 32,0 0 16</inkml:trace>
  <inkml:trace contextRef="#ctx0" brushRef="#br0" timeOffset="477763.07">20167 13345 0,'24'0'250,"1"0"-218,0 0-17,0 0 1,0 0-16,-1 0 31,1 0 63,0-25-94</inkml:trace>
  <inkml:trace contextRef="#ctx0" brushRef="#br0" timeOffset="480540.5244">21407 13122 0,'-25'0'219,"0"0"-204,0 0 1,-24 0-16,24-25 15,0 25 1,0 0 0,1 0-16,-1 0 15,0 0 63,25 25-46,-25-1-17,25 1 1,-25 0-16,1 25 16,-1-25-16,25-1 15,0 1 1,-25 0-1,25 0 126,25-25-125,0 0-16,-1 0 31,1 0-15,0 0-1,0 0-15,0 0 31,-1 0-31,1 25 32,0-1-17,25 1 1,-1 0 0,-49 0-1,50-25 1,-50 25-1,25 24 1,-1-49 0,-24 25-1,0 0 1,0 0 0,0 24-1,-24 1 1,-1-50-1,0 49 1,-25-49 15,26 0 1</inkml:trace>
  <inkml:trace contextRef="#ctx0" brushRef="#br0" timeOffset="482729.7839">21655 12849 0,'0'25'188,"0"49"-173,0-24-15,0-26 16,0 26 0,0 0-1,0-26 1,0 1 15,0 0-15,0 0-1,0 0-15,0 0 32,0 49-17,25 25 1,-25-74 0,24 49-1,1 1 1,-25-50-1,25 24 1,-25-24 0,0 0 15,0 0-15,25-1 30,-25 26-30,25-50 0,-25 25-1,0 0 1,24-25 0,1 0-1,0 0 32,0 0 0,0 0-31,-1 0 15</inkml:trace>
  <inkml:trace contextRef="#ctx0" brushRef="#br0" timeOffset="495561.794">21531 13246 0,'25'0'234,"24"0"-234,1 0 16,-25 0 0,-1 0-1,26 0-15,-25 0 16,0 0-1,-1 0 1,-24-25 0,25 25-1,0 0 17,25 0 46,-26-25-47</inkml:trace>
  <inkml:trace contextRef="#ctx0" brushRef="#br0" timeOffset="498923.3512">22101 13667 0,'0'-24'204,"0"-51"-189,0 50-15,0 1 16,0-1-1,0 0 1,0 0 109,0 0-109,0 1-1,25 24 1,0-25 15,0 25 0,0 0 1,-1 0 30,1 0-31,0 0 1,0 0-1,0 0 16,-25 25-16,0-1-15,0 1-1,0 0 1,0 0 0,0 0-1,0-1 1,0 1-1,0 0 32,0 0-31,0 0 31,0-1 15,0 1-46,0 0 15,0 0 47,-25-25-46,0 0 14,0 0-14,0 0 30,1 0-15,-1 0-16,0 0 16,25-25 78,0 0-94,-25 25-15</inkml:trace>
  <inkml:trace contextRef="#ctx0" brushRef="#br0" timeOffset="501893.1783">22573 13320 0,'0'50'203,"0"24"-203,0 1 16,0-1-1,0-24-15,0-1 16,0 1 0,0-1-1,24 26 1,-24-1 15,25 75-15,-25-25-1,25-74 1,-25-1 0,0-24-1,0 0 1,0-50 515,0-49-515,0 24-16,0 0 15,0 1 1,0-26-16,0 51 16,0-51-16,0 50 31,-25 25 0,25-24-15,0-1-16,0 0 15,0 0 17,-25 0-32,25 1 15,0-26 1,0 25-16,0 0 16,0-24-1,0-1-15,0 25 31,0 1-15,0-1 62,0 0-47,-24 25 1,24-25-1,0 0 31,0 1 188</inkml:trace>
  <inkml:trace contextRef="#ctx0" brushRef="#br0" timeOffset="505939.9232">22647 13370 0,'0'-25'250,"25"25"-234,-25-25-1,0 0 1,25 25 0,-1 0-1,1 0 1,0 0 15,0 0 47,0 0-46,-1 0-1,1 0 0,0 0 16,0 0-16,0 25-15,-25 0 62,0 0-47,0 0 0,0-1-31,0 1 16,0 0 0,0 0 15,0 0-15,0-1 30,-25-24 1,0 0 0,25 25-31,-25-25 15,0 0 16,1 0-31,24 25-1,-25-25 16,25 25-31,-25-25 16,0 0 0,0 0-1,1 0 32,-1 0-16</inkml:trace>
  <inkml:trace contextRef="#ctx0" brushRef="#br0" timeOffset="516882.5313">2977 6251 0,'-25'0'250,"0"0"-219,0 0-15,1 0 15,-1 0 47,-25 25-62,25-1 15,25 1-15,-24-25-16,24 25 94,0 0-94,0 0 62,0-1 1,24-24 15,1 0-47,0 0-31,0 0 31,0 0 16,-1 0-16,1 0 32,0 25-32,-25 0-15,25-25-1,-25 25 1,0 0 15,25-25 0,-25 24-15,0 1 0,0 0 15,0 0-15,0 0 30,0-1-30,0 1 0,0 0 31,-25-25-47,0 0 15,0 0 1,25 25-1,-25-25 1,25 25 0,-24-25-1,-1 0 32,0 0-31,0 0 31</inkml:trace>
  <inkml:trace contextRef="#ctx0" brushRef="#br0" timeOffset="519430.2556">3101 5928 0,'0'25'218,"25"0"-202,-25 49 0,0-24-1,0 0 1,25-50 0,-25 24-1,24 26 1,-24 0 15,25-1-15,-25 1-1,0-25 1,25-1 0,-25 1-1,25 0 1,-25 0-1,25 24 1,-25-24 0,0 0 62,0 0-16,24-25 1,1 0-48,0 0 17,0 0-17,0 0 32,-1 0-16,1 0 63</inkml:trace>
  <inkml:trace contextRef="#ctx0" brushRef="#br0" timeOffset="523220.3398">3027 6176 0,'24'0'266,"1"-24"-266,0 24 15,-25-25 1,50 0-1,-26 25 1,26 0 0,-25-25-1,0 25 32,-25-25-16,24 25-15,1-24 0,-25 48 671,0 76-671,0-26-1,0 50-15,25-50 16,25 50-16,-26-49 16,1-50-1,25-1-15,-25-24 32,-1 0-32,1 0 62,-25-49 63,0-1-109,0-24-16,0-25 15,0-1 1,0 26-16,0 0 16,25 49-1,-25-25-15,0 25 16,0 50 515,0 0-422,0 0-93,25 0 15,-25-1-15,0 1 15,0 0 32</inkml:trace>
  <inkml:trace contextRef="#ctx0" brushRef="#br0" timeOffset="528100.9416">3423 6102 0,'50'0'187,"0"0"-171,-1 0-16,-24 0 15,0 0 1,0 0 15,-50 0 438,25 25-453,0 0 62,-25-1-63,25 26-15,0 0 16,0-1 0,0-24-16,0 0 15,0 0 1,0-1 46,0 1 1,0 0-16,0 0 31,25 0-47,0-25 0,-25 24 1,24-24-32,1 0 31,-25 25-15,25 0 15,0-25 0,-25 25-31,25-25 47,-1 0 0,1 0-16,-25 25 32,25-25-48</inkml:trace>
  <inkml:trace contextRef="#ctx0" brushRef="#br0" timeOffset="531664.9664">3746 6077 0,'25'0'219,"-1"0"-188,-24 25-16,0 0 32,25-25-47,-25 25 32,25-25-17,0 49 1,-25-24-1,0 0 17,0 0 15,25-1-32,-25 1 1,0 0-1,0 0 1,0 0 0,0-1 31,0 1-16,0 0-16,0 0 32,24-25-31,-24 25 0,0-1-1,0 1 32,25-25 0,0 0-31,-25 25-1,0 0 79,0 0-47,0-50 203,0-25-235,0 1 1,-25 24 0,25 0 15,0 0-15,0 0-1,0 1 16,0-1-15,0 0 15,0 0-31,0 0 63,0 1-32,0-1-15,0 0-1,0 0 1,0 0 15,0 1 16,25 24 0,-25-25-31,25 0-1,-25 0 48,25 25-16,-25-25-32,25 25 1,-1 0 15,-24-24-15</inkml:trace>
  <inkml:trace contextRef="#ctx0" brushRef="#br0" timeOffset="534839.3308">4292 5581 0,'0'25'250,"0"24"-234,0 1 0,0 0-16,-25-26 15,25 1 1,0 0-1,-25-25 1,25 25 15,0 0-15,0 0 0,0 49-1,0 0 1,0-49-1,0 0 1,0 25 0,0-26-1,0 1 17,0 0-17,0 0 1,0 0 15,0-1-15,0 26-1,0-25 1,0 0 0,0 24-1,0-24 1,0 0 46,25-25-30,-25 25-17,25-25 1,-25 24-1,24-24 17,-24 25-32,25-25 31,-25 25 0,25-25 16,0 0-31,0 0-1,-1 0 1,1 0 15,0 0 0,0 0 1,-25-25-1,25 25-15,-25-25 30</inkml:trace>
  <inkml:trace contextRef="#ctx0" brushRef="#br0" timeOffset="536882.5208">4068 5953 0,'25'0'188,"0"0"-172,0 0-16,0 0 15,-1 0 1,1 0-1,0 0 17,-25-25-32,25 25 31,0 0-31,24-24 16,-24 24-1,0 0 16,0 0 1,-1 0-32,1 0 15,0 0 220,0 0-204</inkml:trace>
  <inkml:trace contextRef="#ctx0" brushRef="#br0" timeOffset="545723.6326">3151 12353 0,'0'74'219,"0"25"-204,0 1-15,0-1 16,0-50 0,24 1-1,-24-25 32,0 24-16,0-24-31,0 0 16,0 0 0,0 0 15,0-1 0,25 1-15,-25 25-1,25 24 1,-25-49 0,0 0-1,0 0 32,0 0 16,25-25 62,24 0-63,-24 0-31,0 0 16</inkml:trace>
  <inkml:trace contextRef="#ctx0" brushRef="#br0" timeOffset="548098.9422">3002 12477 0,'25'0'234,"-1"0"-234,26 0 16,-25 0 0,0 0-1,-25 25 1,24-25 15,1 0-15,-25 24-1,25-24 1,25 0 0,-26 0-1,26 25 1,-25-25-1,0 0 17</inkml:trace>
  <inkml:trace contextRef="#ctx0" brushRef="#br0" timeOffset="551220.8541">3448 12973 0,'-49'-50'187,"24"25"-171,0 25 0,0 0-1,0 0 16,1 0 110,24 25-125,0 0-1,0 0 48,0 0-16,0-1-32,0 1 17,0 0-1,0 0-16,0 0 1,24-1 47,1-24-48,-25 25 16,25-25-15,0 0 15,0 25 32,-1-25-48,1 0 32,0 0-15,0-25 93,-25 0-110,0 1 32,0-1-16,0 0 47,0 0-46,0 0-17,0 1 17,25 24 202,-25 24-234,24 1 31,-24 0 16,25-25-16,-25 25-31,0 0 16,25-25 0,0 24-1,0-24 32,-25 25-31,24 0-1,-24 0 32,0 0-16</inkml:trace>
  <inkml:trace contextRef="#ctx0" brushRef="#br0" timeOffset="557518.2991">2233 13940 0,'0'-74'203,"0"-75"-187,0-25-16,0 50 15,0 25 1,0 0-1,-25-50 1,25 99 0,0 26 93,0-26-109,0 0 16,0-24-1,0-25 1,0-25 0,-50 49-1,50 51 1,0-1-1,0 0 1,0-25 0,0-74-1,0 50 1,0 49 0,0-25-1,0 26 1,0-1 31,0 0 31,0 0-63,0 0 1,0-24 0,0 24-1,0 0 1,0 0 15,25 25 297,0 0-296,25 0-32,-26 0 15,1 0 1,25 0-1,-1 0 1,-24 0 0,74 0-1,-24 0 1,98-24 0,-24-1-1,-99 25 1,99-25 15,0 0-15,-75 25-1,50 0 1,-25 0 0,-74 0-1,25 0 1,24 0-1,-24 0 1,24 0 0,-49 0-1,0 0 1,24 0 0,-24 0-1,50 0 1,-26 0 15,1 0-15,24 0-1,25 0 1,-24 0 0,49 25-1,-75-25 1,1 0-16,0 0 15,-26 25-15,26-25 16,-25 0 0,0 25-1,24-25 1,1 0 0,-1 0-1,26 0 1,-50 0 15,49 0-15,-24 0-1,-1 0 1,-24 0 0,25 0-1,-25 0-15,-1 0 16,1 0-16,0 0 15,0 0 1,49 0 0,-24 0-1,-1 0 1,1 0 0,24 0-1,-24 0 1,24 0 15,-49 0-15,0 0-1,49 0 1,1 0 0,99 0-1,-50 0 1,-100 0-1,26 0 1,-25 0 0,0 0-1,-1 0 1,1 0 0,0 0 15,0 0-16,0 0 17</inkml:trace>
  <inkml:trace contextRef="#ctx0" brushRef="#br0" timeOffset="559487.155">6574 11857 0,'99'0'188,"0"0"-173,0 24-15,50-24 16,-25 25 0,-49-25-16,24 0 15,50 0 1,-25 0-1,-75 0 17,100 25-17,25 0 1,-75-25 0,50 0-1,-25 0 1,0 0-1,0 0 1,-75 0 0,26 0-1,49 0 1,-75 0 0,51 0-1,24 0 1,-75 0-1,26 0 17,-1 0-32,50 0 15,-74 0-15,-1 0 16,1 0 0,24 0-1,100 0 1,24 0-1,-123 0 1,123 0 0,150 25-1,-224-1 1,99-24 0,-25 0-1,-123 0 1,173 0-1,-25 0 17,-99 0-17,248 0 1,-198 0 0,24 0-1,-24 0 1,-125 0-1,125 0 1,-50 0 0,-50 0-1,-24 0 1,-25 0 0,0 0-1,-1 0 16,1 0-15</inkml:trace>
  <inkml:trace contextRef="#ctx0" brushRef="#br0" timeOffset="571092.885">13296 11981 0,'99'0'203,"50"24"-188,-50-24 1,50 0 0,74 0-1,-124 0 1,124 25 0,-24 25-1,-25-50 1,222 25-1,1-25 1,-223 0 0,74 0-1,-149 0 1,25 0 0,25 0-1,-75 0 16,50 0-15,-49 0 0,74 0-1,-75 0 1,50 0 0,-49-25-1,73 25 1,76-50-1,-150 25 1,75 1 0,-75 24-1,26-25 1,-1 0 0,-25 25-1,50-25 16,-25 25-15,-49 0 0,24 0-1,-24 0 1,0 0 0,49 0-1,0 0 1,-74 0-1,74 0 1,-49 0 0,24 0 15,25-25-15,-49 25-1,0-24 1,49 24-1,0 0 1,0 0 0,0 0-1,-49 0 1,24 0 0,26 0-1,-51 0-15,1 0 16,-1 0-1,-24 0 1,0 0 0,50 0-1,-26 0 1,1 0 0,-1 0-1,26 0 1,-50 0-1,-1 0 1,26 0 0,-25 0-1,0 0 1,-1 0 31</inkml:trace>
  <inkml:trace contextRef="#ctx0" brushRef="#br0" timeOffset="574662.8695">20315 11857 0,'25'0'204,"25"0"-204,-1 0 15,26 0 1,-1 0-16,-24 0 15,-25 0 17,-1 0-17,1 0 1,0 0 15,25 0-31,-26 0 16,76 0-1,-75 0 17,-1 0-17,1 0 48,0 0-63,0 0 15,0 0 1,-1 0 0,1 0-1,0 0 17,0 0-17,24 0 16,1 0-31,0 0 16,-1 0 0,1 0-1,24 0 17,-49 0-17,25 0-15,-26 0 16,1 24-16,25-24 15,-25 0 1,49 25 0,149-25-1,-123 0 1,24 25 0,-50-25-1,25 0 1,-24 0-1,-1 0 1,0 25 0,1 0-1,-26-25 17,26 0-17,-26 0 1,1 0-1,0 0 1,24 24 0,-49-24-1,49 0 1,-24 25 0,0-25-1,-1 0 1,-24 0-1,0 0 1,24 0 0,-24 25-1,0-25 32,0 0-31,-25 25-1,25-25 17,-25 25-17,24-25 17,-24 24-17,0 26 48,25-50-63,-25 25 15,0 0 1,0 0 0,0-1-1,25 51 1,-25 24-1,0-74 1,25 49 0,-25 1-1,0-26 1,0 125 0,0-100-1,0-24-15,0-1 16,0-24-16,0 25 15,25-1 1,-25 1 0,24 124-1,-24-100 17,0 1-17,0-26 1,0-24-1,0 49 1,0-49 0,0 25-1,0 24 1,0-49 0,0 0-1,0 49 1,0-49-1,0 25 1,0 49 0,0-74-1,0 49 17,0 0-17,0-49 1,0 0-1,0 0 110,0 0-93,0 0 30</inkml:trace>
  <inkml:trace contextRef="#ctx0" brushRef="#br0" timeOffset="577519.9348">23614 14412 0,'-49'0'219,"-26"0"-219,-24 0 16,-74 0-1,24 24-15,-25-24 32,-173 50-17,-25 24 1,148-74-1,-123 75 1,198-75 0,-223 49-1,0-24 1,199 0 0,-75 25-1,24-50 1,125 0-1,-50 0 1,25 0 0,75 0-1,-51 0 1,-48 0 15,-1 0-15,74 0-1,1 0 1,-50-25 0,0 25-1,49 0 1,-49-25 0,-24 0-1,73 25 1,1-25-1,-1 25 1,26-24 0,-75 24-1,25 0 1,-75 0 15,50 0-15,49-25-1,1 25 1,24 0 0,26 0-1,-26 0 1,-99 0 0,75 0-1,-75 0 1,0 0-1,75 0 1,24 0 0,25 0-1,1 0 1,-26 0 0,25 0-1,-25 0 1,1 0-1,24-25 1,-25 25 0,26 0 15,24-25-15,-25 25-1,0 0 1,0 0-1</inkml:trace>
  <inkml:trace contextRef="#ctx0" brushRef="#br0" timeOffset="579768.2044">16396 14585 0,'-25'0'171,"1"0"-155,-51 0-16,1 0 16,-75-25-1,-149 1 1,174 24 0,-248-25-1,75 25 1,173 0-1,-100-25 1,-24 25 0,199 0-1,-150 0 1,125 0 15,-25 0-31,-1 0 16,26 0-16,-25-25 15,-25 25 1,-25 0 0,-25 0-1,75-25 1,-50 1 0,50 24-1,25-25 1,-50 25-1,99 0 1,-25-25-16,1 25 16,-26 0-1,1 0-15,-1 0 16,-24 0 15,-75 0-15,100 0-1,-224 0 1,26 0 0,172 0-1,-123 0 1,124 0 0,49 0-1,-49 0 1,25 0-1,49 0 1,0 0-16,-25 0 16,26 0 15,-26 0-15,25 0-1,-24 0 1,-100 25-1,124-25 1,-25 25 15,1-25-15,24 0 15,0 0 16</inkml:trace>
  <inkml:trace contextRef="#ctx0" brushRef="#br0" timeOffset="582470.0889">10195 14412 0,'-74'0'203,"-1"0"-187,1 0-1,-50 0 1,25 0-1,-75 0-15,25 24 16,0-24-16,-24 0 16,24 0-1,-149 0 1,-24 50 0,148-50-1,-223 0 1,0 0-1,199 0 1,-174 0 0,99 0-1,174 0 1,-75-25 15,25 25-15,75 0-16,-25 0 15,-1-25-15,26 1 16,-25-1 0,-50 0-1,-99 0 1,124 0 0,-50 0-1,1 1 1,73 24-1,-48 0 1,24 0 0,74 0-1,-49 0 1,74 0 15,-49 0-31,-1 0 16,-24 0-16,24 0 15,26 0 1,-150 0 0,51 24-1,123-24 1,-50 0 0,51 0-1,-1 0 1,0 0 15,0 0-15,0 0-1,1 0-15,-1 25 16,-74 0 15,24 0-15,50-25-1,1 0 1,-1 0 0,0 0-1,0 0 17,0 0-17,-24 25 1,24-25-16,-50 0 15,51 0 1,-1 0 15,0 0 63,0 0-94,0 0 16,1 0-1,-1 0 32,0 0-31,0 0 31,25-25-32,-25 25-15,-24-25 47,49 0-16,-25 25-15,25-25 0,-25 25-1,25-24 1,-25-1 0,25 0-1,-24 25 1,-1-25-1,25 0 32,0 1-31,-25 24 0,25-25-1,0 0 32,0 0-16,-25 0-31,0 25 16,25-24 0,0-1-1,-24 25 32,24-25-47,0 0 16,-25 25 15,25-25-15,-25 25 30,25-24-46,-25 24 16,0 0 15,1-25 1,-1 25 14,0 0-14</inkml:trace>
  <inkml:trace contextRef="#ctx0" brushRef="#br0" timeOffset="585278.9548">4068 11757 0,'0'25'187,"0"74"-187,0-24 16,0-1-1,0 25-15,0-24 16,0-1 0,0 26-1,0-76 1,0 26 15,0 24-15,0 50-1,0-24 1,0-51 0,0 26-1,0 49 1,0-50 0,-24 149-1,24-123 1,-25-26-16,25 0 15,0-24-15,0 0 16,0 24 0,0 25 15,0-49-15,0-1-1,0-24 1,0 0-1,0 0 1,0 0 47,0-1-17,0 1 17,0 0-16,0 0-16,0 0-15,0-1 15,0 1-15,0 0 171,0 0-124</inkml:trace>
  <inkml:trace contextRef="#ctx0" brushRef="#br0" timeOffset="588122.1677">7094 11832 0,'0'49'187,"0"26"-187,0 24 16,0 25 0,0-49-16,0-1 15,0-24 1,0-26 15,0 1-15,0 0-1,0 49 1,0 50 0,0-49-1,0-1-15,25 25 16,0-49 0,-25 49-1,0 50 1,0-50-1,0 50 17,0-99-17,0 49 1,50 75 0,-25-125-1,-25 1 1,0-25-1,0-1 1,0 51 0,0-50 15,0-1-15,0 26-1,0-25 16,0 0-15,0-1 31,0 1-47,0 0 31,0 0-31,0 0 47,0-1 16,0 1-32,0 0 0,0 0 47,0 0 0</inkml:trace>
  <inkml:trace contextRef="#ctx0" brushRef="#br0" timeOffset="591776.9549">8434 3944 0,'0'25'172,"0"24"-172,25-24 16,-25 0 0,25 0-16,-1 24 31,1-49-16,-25 25 1,0 0 0,25 25-1,-25-26 1,0-48 187,25-1-140,-25 0-63,0 0 46,25 25-46,-25-25 16,24 25 0,-24-24-16,0-1 31,0 0-15,0 0-1,0 0 48,0 1-48,25 24 63,0 0 79,0 24-126,0-24-31,-1 25 31,1 0-15,-25 0 15,25-25-15,-25 25-16,25-25 15,0 0 32,-25 24-47,24-24 31,-24 25-15,25-25 0,-25 25-1,25-25 1,-25 25 0,0-50 124,25-25-109,-25 26-15,0-51 0,0 50-1,0-24 1,0 24 0,0 0-1,0 0 1,0 1 15,0-1 0,0 0-15,0 0 46,0 0-30</inkml:trace>
  <inkml:trace contextRef="#ctx0" brushRef="#br0" timeOffset="592653.393">9128 3994 0</inkml:trace>
  <inkml:trace contextRef="#ctx0" brushRef="#br0" timeOffset="593745.6322">9128 3994 0,'25'0'235,"0"0"-204,0 0-16,0 0 48,-1 0-47,26 0-1,-25-25 1,74 25-1,-49 0 1,-1 0 0,-24 0 15</inkml:trace>
  <inkml:trace contextRef="#ctx0" brushRef="#br0" timeOffset="596418.7406">9823 4018 0,'0'-24'204,"0"-1"-158,-25 0-30,25-25 0,-25 26-1,25-1 17,0 0 14,0 0-30,0 0 0,0 1-1,0-1 17,0 0 14,0 0-30,50 0 31,-50 0-47,0 1 16,25 24-1,0-25 16,-1 25 16,1 0 0,0 0-31,0 0 31,-25 25-32,25-25 1,-1 24 0,1 1 15,-25 0 0,25 0 0,-25 0-15,0 0 0,0-1-1,0 1 1,0 74-1,0-74 1,0 25 0,0-25-1,0-1 1,0 1 15,-25-25 32,25 25-32,-25-25-15,1 0-1,-1 0 32,0 0-16,0 0 16,0 0-31,1 0 31,24-25-16</inkml:trace>
  <inkml:trace contextRef="#ctx0" brushRef="#br0" timeOffset="600102.1745">13048 4490 0,'0'-25'234,"0"0"-172,24 25-46,1-25 15,0 25-31,25-25 32,-26 25-17,1 0 1,0 0 46,0 0-46,0 0 31,-25 25-16,24-25-15,-24 25-1,25-25-15,-25 25 32,0 0-17,0-1 1,0 1-1,0 0 1,0 0 0,0 0 15,0-1-15,-49 1-16,49 0 15,-25 0 1,0-25 15,25 25-15,-25-1 15,0-24-15,1 0 62,-1 0-47,0 0 16,0 0-32,25-24 1,-25 24 15,25-25-31,0 0 32,0 0-1,0 0-31,0 1 47,0-1 15,0 0 1,0 0-32,0 0 110,0 1 77,0-1-171</inkml:trace>
  <inkml:trace contextRef="#ctx0" brushRef="#br0" timeOffset="604059.0607">19447 11385 0,'0'25'250,"0"25"-234,0-25 15,0-1 16,0 1-32,0 0-15,0 0 32,0 0 30,0-1-31,0 1-15,0 0 0,0 0 15</inkml:trace>
  <inkml:trace contextRef="#ctx0" brushRef="#br0" timeOffset="606219.1679">19695 11981 0,'25'-75'219,"0"-74"-219,49 75 15,-74 24-15,0 1 16,25 24 15,-25 0-15,0 0-1,0 1 1,50-1 0,-25-25-1,-25 25 1,24-24-1,-24 24 1,0 0 0,25-24-1,50-1 1,-75 0 0,24 25 15,-24 1 109,0-1-140,25 25 16,0-25 0,-25 0-16,25 25 15,-25-25 1</inkml:trace>
  <inkml:trace contextRef="#ctx0" brushRef="#br0" timeOffset="615835.281">19943 10914 0,'25'0'172,"74"0"-172,1 0 16,-26 0-1,0 0-15,-24 0 16,0 0-1,-50 25 32,24-25-15,1 0 46,-25 25 109,-25-1-171,1 51-1,-51-1-15,26-24 16,49 24 0,-50-49-1,50 0 1,0 0 0</inkml:trace>
  <inkml:trace contextRef="#ctx0" brushRef="#br0" timeOffset="620327.2536">20539 10443 0,'0'25'187,"49"49"-171,-24 25-16,0-49 15,0-25 1,-25-1 0,0 1-1,24 25 32,-24-25-47,0-1 16,25-24-1,-25 25 1,0-74 109,-49-26-109,24 1-1,0 49-15,0-25 31,25 1-31,-25-1 16,1 25 0,24 1-1,0-1 1,0 0 15,0 0 0,-25-24-15,25 24 0,-25-25-1,25 25 1,0 1 0,0-1-1,0 0 1,25 50 78,0-25-94,24 49 15,-24-24 1,0-25-1,-25 25 1,25-25 0,-25 25-1,24-25 1,1 0 109,-25-50-109,0 1-1,0-51 1,0 26-1,0-75 1,0 99 0,0 1-1,0 24 1,25 25 62,0 0-62,-25 50-1,99 24 1,-74 0 0,25 1-1,-1-1 1,1-24-1,-50-25 1,49 0 0,1 49-1,-25-49 1,-25 0 15,25-25-15,-25 24-1,0 1 32,0-50 360,0 1-407,24-76 15,26-24-15,-50 75 16,50-175 15,-50 175-15,0-1-1,0 25 1,-25 50 593,25 0-609,-75 49 16,26 75 0,24-74-16,-49-1 15,74-24 1,0-25-16,0-1 15,0 1 1,0 0-16,0 0 16,0 0-1,24-1 17,26-24-17,-25 0-15,24 0 16,-24 0-1,25 0-15,-25 0 63,-25-24-32,0-1-15,0-50-1,24-24-15,-24 0 16,0 24-16,0 1 16,0 49-1,0-24-15,0 24 16,0 0 0,0 0 15</inkml:trace>
  <inkml:trace contextRef="#ctx0" brushRef="#br0" timeOffset="624950.468">21308 9847 0,'24'0'250,"-24"25"-250,0 0 16,0 25 0,50-1-1,-25 1 1,-25-25 0,0 0 30,25-25-30,-1 24 31,1-24-16,0 0-15,-25 25 93,25-25-93,0 0-1,-25 25 1,24-25 15,1 0-15,-25-25 375,0 0-376,0-49 1,0 24-16,0-24 15,0 49 1,0-25 15,0 26-15,0-1 15,0 0-15,0 0 15,0 0-15,0-24-1,0 24 1,0 0 15,0 0 266,-25 25-297,25-24 16,-24 24 15,24-25 0,-25 25 63,0 0-78,25 25-1,-25-25 1,25 24-16,-25-24 15,25 25-15,-24 0 32,24 0-1,0 0 31,24-25-62,1 0 16,0 0 0,0 0-1,0 0 1,-1 0 0,1 0-1,0 0 1,0 0-1,0 0 1,24 0 0,-24 0-1,0 0 1,0 0 0,-1 0 15,1 24-16,-25 1 17,25 0-17,0-25 1,-25 25 0,0 0-1,0-1 16,0 1-15,0 0 0,-25 0-1,0 0 32,25-1-31,-25-24-1</inkml:trace>
  <inkml:trace contextRef="#ctx0" brushRef="#br0" timeOffset="627213.9004">21630 9103 0,'25'25'203,"0"0"-188,24 0-15,-24 0 16,0 24 0,-25-24 15,25-25-16,-1 74 1,1-49 0,25 50-16,-25-26 15,-1-24-15,1 25 16,-25-26 0,25-24-1,-25 25 1,25-25-1,-25 25 1,25 0 0,0 24-1,-1-49 1,-24 25 0,25-25 15,0 0 31,0 0-30,0 0-17,-1 0 1,-24-25-1,25 1 1,-25-1 0,25 25-1,-25-25 1,0 0 15,0 0 0</inkml:trace>
  <inkml:trace contextRef="#ctx0" brushRef="#br0" timeOffset="632511.329">21729 9401 0,'0'-25'203,"25"25"-171,0-25-32,0-24 15,-1 49 1,-24-50-16,25 50 15,25-49 1,-25 24 62,24 0-47,-24 0-15,0 25 15,25 50 469,-26 24-500,51 1 16,-50-1 0,-1 25-1,1-24 1,-25-51-1,25 1 48,-25 0-16,0-50 328,25 0-375,-25 1 15,0-1-15,25 25 16,-1-25 0,-24 0-1,0 0 1,0 1 31,0-1-32,0 0 1,0 0 15,25 0-15,-25-24 0,0 24-1,0-25 1,0 1-1,0 24 1,0 0 0,0 0-1,-25 25 17,25-24-32,-24 24 31,-1 0-16,0 0 17,0 0-17,0 24 17,1 1-17,24 0 1,0 0-1,0 0 1,0 49 0,0-49-1,0 24 1,0-24 15,0 0-15,0 0-1,0 0-15,24 24 16,51 50 0,-50-74 15,49 50-15,-24-51-1,-1 1 1,-49 0-1,25-25 1,-25 25-16,25-25 16,0 0-1,-1 0-15,1 0 16,0 0 0,49-124-1,-24 25 1,0-100-1,-50 125 1,0 24 0,0 1 15,0 24-15,0 0-1,0 0 1,0 0-1,-25 1 17,0-1-17,25 0 1,-25 0 0,0 25-1,1 0 1,-1-25-1,25 0 1,-25 25 0,0 0 31,0 25-16,1-25-16,24 25 1,0 0 15,0 0 32,0 0-32,24-25 47,1 0-31,0 0-31,25 0-1,-26-50 1,76-25 0,-76 26-1,1 49 1,0-25 15,-25 0-15,25 25-1,0 0 1,-1 0 62,-24 50-62,0-25-1,0-1-15,0 1 16,0 0 0,0 25-16,0-25 15,0-1 1,0 1-16,0 0 31,0 0-15,0 0-1,25-25 17,-25 24-32,25 1 31,0-25 16,0 0-16,0 0 16,-1 0-32</inkml:trace>
  <inkml:trace contextRef="#ctx0" brushRef="#br0" timeOffset="637402.6576">8781 11931 0,'0'25'203,"0"74"-203,0-25 15,0 1 1,25 123 0,-25-123-1,0 24 1,0 25-1,0-74 1,0 148 0,0-74-1,25 99 1,-25-74 0,49-74-1,-24 49 1,-25-25-1,25-50 1,-25 51 0,0-51-1,0 1 1,0-25 15,25 24 0,-25 1-31,0-25 16,0-1 0,0 26 15,0-25-15,0 0 15,0-1 47,0 1-62,0 0-1,0 0 32,0 0 125,0 0-156,0-1-16,0 1 31,0 0 0</inkml:trace>
  <inkml:trace contextRef="#ctx0" brushRef="#br0" timeOffset="640229.9898">10914 12005 0,'0'25'188,"0"50"-188,0-1 31,0 50-31,0-25 16,0 75-1,0-100 1,0 50-1,0 100 17,0-76-17,0 125 1,25 0 0,-25-174-1,0 75 1,0-50-1,25-50 1,-25 1 0,0-50-1,0-1 1,25 1 15,-25 0-31,0 0 16,0 49-1,0-49 17,0 0 30</inkml:trace>
  <inkml:trace contextRef="#ctx0" brushRef="#br0" timeOffset="643376.8307">14114 11931 0,'0'25'172,"0"99"-157,0-25 1,0 0-16,0 25 16,0-24-1,0-26 1,0 50 0,0-50-1,0 75 1,0-74-1,0 49 1,0 0 15,0-75-15,0 51 0,0 48-1,0-73 1,0 98-1,0-73 1,25-51 0,-25 1-1,0-25 1,0 24 0,0 26-1,0-26 1,0-24 15,0 0-31,0 0 31,0-1-15,0 1 0,0 25-1,0 0 1,0-26-1</inkml:trace>
  <inkml:trace contextRef="#ctx0" brushRef="#br0" timeOffset="647049.4133">15801 12154 0,'0'50'203,"25"49"-203,-25 50 16,0-50-1,0 50 1,25 0-1,-25 0 1,0-100 0,0 125-1,0-25 1,0-75 0,0 25-1,0 25 1,0-24-1,0 148 1,0-149 0,0 25 15,0-75-15,0-24 15,0 0 16,0 0-32,0 0 48,0 0-32,0-1 16,0 1 234,0 0-265,0 0 31,0 0 15</inkml:trace>
  <inkml:trace contextRef="#ctx0" brushRef="#br0" timeOffset="650230.7984">19001 11782 0,'0'25'187,"0"49"-171,0 26-16,0-1 16,0 25-1,0 149 1,0-199 0,0 50-1,0-49 1,0-1-1,0 75 1,0-50 0,0 75-1,0 49 1,0-149 0,0 75 15,0-74-16,0-51 1,0 1 0,0 50-1,0-1 1,25 100 0,-25-26-1,0-73 1,24-50-1,-24 0 32,25 24-31,-25 26 0,0-51-1,0 1 1,0 25-1,0-25 1,0-1 93,0 1-77,0 0 15</inkml:trace>
  <inkml:trace contextRef="#ctx0" brushRef="#br0" timeOffset="653083.0998">20836 11807 0,'0'50'187,"0"49"-171,-25-25 0,25 125-1,0-125 1,0 25-1,0-24 1,0-26-16,0 26 16,0-26-16,0 75 15,0-49 1,0 74 0,0-25-1,0-75 1,0 51-1,50 24 1,-50-50 0,25 100-1,0-26 17,-25-98-17,25 99 1,-25-75-1,0 50 1,0-74 0,0-25-1,0 24 1,0 1 0,0-25-1,0 0 1,0 24-1,0-24 1,0 0 0,0 0 15,0-1 16,0 1 265,0 0-296,0 0-16,0 0 16,0-1-1,0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06T04:25:43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5978 9773 0,'0'-25'188,"-49"0"-173,24-99-15,0 75 16,-25-26-1,50 26 1,-24 24 0,24 0 15,0 0-15,-25-74-1,25 0 1,0-25-1,0 74 1,-25 25 0,25 1 15,0-26-15,0-24-1,0 24 1,0-74-1,0 99 1,0 0 0,0-49 15,0-25-15,0 49-1,0-24 1,0 49-1,25-74 1,0 49 0,-25 25-1,0 1 1,24-51 0,-24 50-1,25 0 1,-25 1 31,25-1-32,-25 0-15,-4068 25 32,8210-50-17,-4142 26 1,25 24-1,0-50 1,0 50 0,0-25-1,24 25 1,-24-25 0,0 25-1,0 0 1,0-24-1,-25-1 17,24 25-32,1 0 47,0 0-32,0 0 1,0 0-1,-1 0 1,1 0 15,0 0 1,0 0-1,0 0-31,-1 0 15,1 0 1,0 0 0,0 0-1,0 0 1,24 0 0,-24 25-1,0-25 1,0 0-1,-1 0 1,1 24 0,0 1-1,-25 0 1,25 0 0,0-25-1,-1 25 16,-24-1-15,25 1 0,0 25-1,-25-1 1,50 1 0,-50-25-1,49 99 1,-49-74-1,25 74 1,0 24 0,-25-98-1,0 24 1,0 26 0,0-51-1,0 75 16,0 50-15,0-75 0,0 50-1,-25-50 1,0-24 0,25-1-1,-49 0 1,49-49-1,-25 25 1,25-25 0,-25 24-1,25 1 1,-25-25 31,25-1-16,-25 1-15,1 0-1,-1 0 1,0 24 0,0-24-1,0-25 1,1 25-1,-1-25 1,-25 0 0,25 0-1,-24 0 1,-1 0 0,-49 0-1,74 0 1,-49 0 15,-4069 0-15,8211-25 15,-4092 0-15,-1 25-1,0-24 1,0 24-1,-25-25 1,26 0 0,-26 0-1,50 0 1,-74-24 0,49-1-1,0 50 1,25-25-1,-25 1 1,25-1 15,0 0 1</inkml:trace>
  <inkml:trace contextRef="#ctx0" brushRef="#br0" timeOffset="3086.2198">6574 7863 0,'0'-25'234,"49"0"-234,26-24 16,-26 24 0,1 0-16,49-24 15,75-26 1,-125 50 15,1 1-15,-25-1-1,24 25 1,-24-25 0,50 0-1,-51 0 1,26 1 0,-25 24-1,0 0 1,-1 0 15,-24-25 32</inkml:trace>
  <inkml:trace contextRef="#ctx0" brushRef="#br0" timeOffset="5553.6044">7963 7144 0,'-25'0'219,"-25"0"-219,25 0 15,1 0 1,24 25-16,-25-25 31,0 24-15,0-24-1,25 25 1,0 0 0,-25 0-1,25 0 1,-24 24 0,24-24 15,-25-25-31,25 25 31,25-25 110,-1 0-141,26 0 31,0 0-31,-1 0 16,-24 0-1,49 0 1,-49 0-1,0 0 1,0 0 0,0 0-1,-1 25 1,1-25 15,0 24-15,-25 1 15,0 0-15,0 25-1,0-26 1,0 1 0,-25 0-1,-49 74 1,-1-49-1,51-50 1,-1 0 0,0 25-1,-25-1 1,26-24 31</inkml:trace>
  <inkml:trace contextRef="#ctx0" brushRef="#br0" timeOffset="7716.1397">8111 6796 0,'0'25'172,"25"75"-172,0-1 15,25 25 1,-1 25-16,1-75 15,-50 0 1,25-49 0,0 25-1,-25-1 1,24 26 0,1 24-1,25 0 1,-50-74-1,25 25 1,-25-26 0,0 1-1,0 0 1</inkml:trace>
  <inkml:trace contextRef="#ctx0" brushRef="#br0" timeOffset="10455.7757">8583 7392 0,'25'0'297,"-25"-25"-297,49 0 32,-49 0-17,0 1 1,25 24-1,-25-25 1,25-25 0,0 25-16,-25-49 31,0 49-15,0 0 15,0 1 31,-25 24 1,0 0-16,0 0-32,0 0 32,1 0 0,24 24-31,-25-24 15,25 25-31,-25 0 16,25 0-1,0 0 16,0-1-15,0 1 0,0 0-1,0 0 1,0 0-16,0 24 16,0-24 15,25 25-16,0-26 1,-25 1 0,24 0-1,-24 0 1,25 0 0,0-1-1,0-24 16,0 25-15,-1-25 0,1 0-1,0 0 1,0 0 0,0 0 15,24 0-16,-24 0 1,25 0 0,-26 0-1,-24-25 1,25 25 0,-25-24-1,25 24 1,0 0-1</inkml:trace>
  <inkml:trace contextRef="#ctx0" brushRef="#br0" timeOffset="13310.7263">9004 7045 0,'0'24'218,"0"1"-202,50 50-16,-25-26 16,0 1-1,49 49 1,-74-74-1,50 0 1,-26-1 0,1-24 31,0 0-32,0 0 1,-25-24 140,0-1-156,0-25 16,0 25-16,0 1 31,0-1-31,0 0 31,0 0 0,0 0 48,25 100 155,24-50-218,-24-1-1,0 1 1,25 0-1,-26 0 1,1-25 0,0 0-1,0 0 17,24 0-1,-24-25-16,0 0 1,-25 0 15,0 1 16,0-1-31,0-25-1,-25 25 1,0-49 0,1 24-1,-1 1 1,0 24 0,25 0-1,-25 0 32,0 25 0,25-24-31,-24 24-1,24-25 32</inkml:trace>
  <inkml:trace contextRef="#ctx0" brushRef="#br0" timeOffset="16275.6667">9922 6821 0,'0'25'203,"50"0"-203,-25-25 16,-1 0-1,1 50 1,0-50-1,25 49 1,-26-24 0,1 0-1,-25 0 17,0-1-17,25 26 1,-25-25-16,25 24 31,-25-24-15,0 0 281,0 0-282,0-50 141,0 0-124,0 0-32,0 1 15,0-1 17,0-25-1,0 25-16,0-49 1,25 24-16,-1 1 16,-24-26-1,0 50 1,0 1 0,0-1 15,25 0 78,0 25-78</inkml:trace>
  <inkml:trace contextRef="#ctx0" brushRef="#br0" timeOffset="18019.4163">10319 6722 0,'25'0'235,"-25"25"-204,25-25-31,-25 25 31,0-1-31,25-24 16,-25 25 0,24-25 62,1 0-47,0 0-31,0 0 47</inkml:trace>
  <inkml:trace contextRef="#ctx0" brushRef="#br0" timeOffset="21727.0415">10741 6672 0,'-25'0'234,"0"25"-218,0-25-16,25 25 16,-49 25-1,-1 24 1,25-24-1,1-1 1,24-24 31,0 0 15,0 0-46,0 0 0,0-1-1,0 1 1,0 0 0,0 0-1,0 0 16,24-25 63,1 0-63,0 0-15,0 0 15,0 0 1,-25-25-32,24 0 15,1 0 1,0-148-1,0 98 1,0 25 0,-25 1-1,0 24 1,0 0 0,0 0 46,0 1-31,0 48 126,24 26-157,-24 24 15,0 1 1,0 24-16,0 0 15,0 25 17,0-99-17,0 0 1,0 0 0,0 0-1,25-25 16,0 24-15,0-24 0,0 0-1,-1 0 1,26 0 0,-25 0-1,0-49 1,74-174-1,-74-174 17,-25 198-17,0-74 1,-25 174 0,0 0-1,25 74 1,0 0 15,-25 1-15,25-1-1,-49-25 1,49 25 0,-25 0 15,25 1 0,0 48 47,0 1-78,0 50 16,0-1-1,0 1-15,0-1 16,0-24 0,0 49-1,0-50 1,0-24 0,25 99-1,-1 0 1,51-25-16,-1 25 31,-24-74-31,-25 25 16,-1-51-1,-24 1 1,25 0 0,0-25 15,0 0 0,25 0-31,-26-25 16,1-24-1,0 49 1,0-25 15,0 25 0,-1-25 1,1 25-1,-25-25-15,0 0 15</inkml:trace>
  <inkml:trace contextRef="#ctx0" brushRef="#br0" timeOffset="23445.1941">11014 6672 0,'49'-24'234,"1"24"-234,-1-25 16,26 0 0,-26 0-16,1 25 15,-25-25 1,99 1 0,-50-1-1,-24 25 1,-50-25 15</inkml:trace>
  <inkml:trace contextRef="#ctx0" brushRef="#br0" timeOffset="26200.6311">11708 6697 0,'25'0'219,"25"0"-203,24-25-1,0 1 1,1-1 0,-26 0-1,-49 0 32,0 0 16,0 1-16,0-1-32,0 0 32,0 0 16,-24 25-63,-1 0 46,25-25-30,-25 25 0,0 0 31,0 0-32,1 0 32,-1 0 0,0 0 0,0 0-16,25 25 16,-25-25-31,25 25-1,-24 25 1,-1-26-1,25 1 1,0 0 0,0 0 15,0 0-31,0-1 62,0 1-30,0 0-17,0 0 1,0 0 0,0-1 15,25 1 0,-1-25 0,-24 25-31,25 0 32,0-25 14,-25 25-30,25-25-16,0 0 31,-25 25-15,24-25 0,1 0 15,25 0-16,-25 0 1,24 0 0,-24 0 15,0 0-31,0 0 31,-25-25-15,24 25-1,-24-25 1,25 0 0,-25 0-1,25 25 17,0 0-17,-25-25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SSPADD  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clk</a:t>
            </a:r>
            <a:r>
              <a:rPr lang="en-US" dirty="0" smtClean="0">
                <a:sym typeface="Wingdings" panose="05000000000000000000" pitchFamily="2" charset="2"/>
              </a:rPr>
              <a:t> generator for master,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slave address storage for slaves</a:t>
            </a:r>
            <a:endParaRPr lang="en-US" dirty="0" smtClean="0"/>
          </a:p>
          <a:p>
            <a:r>
              <a:rPr lang="en-US" dirty="0" smtClean="0"/>
              <a:t>SSPBUF</a:t>
            </a:r>
          </a:p>
          <a:p>
            <a:r>
              <a:rPr lang="en-US" dirty="0" smtClean="0"/>
              <a:t>SSPCON </a:t>
            </a:r>
            <a:r>
              <a:rPr lang="en-US" dirty="0" smtClean="0">
                <a:sym typeface="Wingdings" panose="05000000000000000000" pitchFamily="2" charset="2"/>
              </a:rPr>
              <a:t>to choose modes</a:t>
            </a:r>
            <a:endParaRPr lang="en-US" dirty="0" smtClean="0"/>
          </a:p>
          <a:p>
            <a:r>
              <a:rPr lang="en-US" dirty="0" smtClean="0"/>
              <a:t>SSPCON2</a:t>
            </a:r>
          </a:p>
          <a:p>
            <a:r>
              <a:rPr lang="en-US" dirty="0" smtClean="0"/>
              <a:t>SSPSTAT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8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SSPSTAT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35" y="609600"/>
            <a:ext cx="6150529" cy="6305141"/>
          </a:xfrm>
        </p:spPr>
      </p:pic>
    </p:spTree>
    <p:extLst>
      <p:ext uri="{BB962C8B-B14F-4D97-AF65-F5344CB8AC3E}">
        <p14:creationId xmlns:p14="http://schemas.microsoft.com/office/powerpoint/2010/main" val="155069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SSPCON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84727"/>
            <a:ext cx="6095999" cy="6631459"/>
          </a:xfrm>
        </p:spPr>
      </p:pic>
    </p:spTree>
    <p:extLst>
      <p:ext uri="{BB962C8B-B14F-4D97-AF65-F5344CB8AC3E}">
        <p14:creationId xmlns:p14="http://schemas.microsoft.com/office/powerpoint/2010/main" val="255475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SSPCON2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720990"/>
            <a:ext cx="6400800" cy="6172588"/>
          </a:xfrm>
        </p:spPr>
      </p:pic>
    </p:spTree>
    <p:extLst>
      <p:ext uri="{BB962C8B-B14F-4D97-AF65-F5344CB8AC3E}">
        <p14:creationId xmlns:p14="http://schemas.microsoft.com/office/powerpoint/2010/main" val="189406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master clock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</a:t>
            </a:r>
            <a:r>
              <a:rPr lang="en-US" dirty="0" err="1" smtClean="0"/>
              <a:t>clk</a:t>
            </a:r>
            <a:r>
              <a:rPr lang="en-US" dirty="0" smtClean="0"/>
              <a:t>= FOSC/(4*(SSPADD+1))</a:t>
            </a:r>
          </a:p>
          <a:p>
            <a:endParaRPr lang="en-US" dirty="0"/>
          </a:p>
          <a:p>
            <a:r>
              <a:rPr lang="en-US" dirty="0" smtClean="0"/>
              <a:t>100khz =4mhz/(4*(SSPADD+1))</a:t>
            </a:r>
          </a:p>
          <a:p>
            <a:endParaRPr lang="en-US" dirty="0"/>
          </a:p>
          <a:p>
            <a:r>
              <a:rPr lang="en-US" dirty="0" smtClean="0"/>
              <a:t>SSPADD=9;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9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Clock stretch </a:t>
            </a:r>
            <a:r>
              <a:rPr lang="en-US" dirty="0" smtClean="0">
                <a:sym typeface="Wingdings" panose="05000000000000000000" pitchFamily="2" charset="2"/>
              </a:rPr>
              <a:t>slave hold master clock line by low ,on that stage master cant send data further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Arbitration</a:t>
            </a:r>
            <a:r>
              <a:rPr lang="en-US" dirty="0" err="1" smtClean="0">
                <a:sym typeface="Wingdings" panose="05000000000000000000" pitchFamily="2" charset="2"/>
              </a:rPr>
              <a:t>if</a:t>
            </a:r>
            <a:r>
              <a:rPr lang="en-US" dirty="0" smtClean="0">
                <a:sym typeface="Wingdings" panose="05000000000000000000" pitchFamily="2" charset="2"/>
              </a:rPr>
              <a:t> two master send data at same time ,which master has more low bit in their data which will win arbitration 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Broadcast</a:t>
            </a:r>
            <a:r>
              <a:rPr lang="en-US" dirty="0" smtClean="0">
                <a:sym typeface="Wingdings" panose="05000000000000000000" pitchFamily="2" charset="2"/>
              </a:rPr>
              <a:t> all slave communicate with master at same time by general call bit which only applicable if slaves are controller and it should have general call bit on it register(SSPCON2)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9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stretch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51" y="2057400"/>
            <a:ext cx="6617063" cy="3581400"/>
          </a:xfrm>
        </p:spPr>
      </p:pic>
    </p:spTree>
    <p:extLst>
      <p:ext uri="{BB962C8B-B14F-4D97-AF65-F5344CB8AC3E}">
        <p14:creationId xmlns:p14="http://schemas.microsoft.com/office/powerpoint/2010/main" val="126698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rbitration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75025"/>
            <a:ext cx="8229600" cy="2958875"/>
          </a:xfrm>
        </p:spPr>
      </p:pic>
    </p:spTree>
    <p:extLst>
      <p:ext uri="{BB962C8B-B14F-4D97-AF65-F5344CB8AC3E}">
        <p14:creationId xmlns:p14="http://schemas.microsoft.com/office/powerpoint/2010/main" val="206225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I2c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Master</a:t>
            </a:r>
          </a:p>
          <a:p>
            <a:pPr lvl="1"/>
            <a:r>
              <a:rPr lang="en-US" dirty="0" err="1" smtClean="0"/>
              <a:t>Master_init</a:t>
            </a:r>
            <a:r>
              <a:rPr lang="en-US" dirty="0" smtClean="0"/>
              <a:t>() 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TRISC =</a:t>
            </a:r>
            <a:r>
              <a:rPr lang="en-US" dirty="0" err="1" smtClean="0">
                <a:sym typeface="Wingdings" panose="05000000000000000000" pitchFamily="2" charset="2"/>
              </a:rPr>
              <a:t>sclk&amp;sda</a:t>
            </a:r>
            <a:r>
              <a:rPr lang="en-US" dirty="0" smtClean="0">
                <a:sym typeface="Wingdings" panose="05000000000000000000" pitchFamily="2" charset="2"/>
              </a:rPr>
              <a:t> input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SSPADD=9; //100khz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SSPCON=master mode</a:t>
            </a:r>
          </a:p>
          <a:p>
            <a:pPr lvl="1"/>
            <a:r>
              <a:rPr lang="en-US" dirty="0" err="1"/>
              <a:t>Master_read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Master_write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Slave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Slave_init</a:t>
            </a:r>
            <a:r>
              <a:rPr lang="en-US" dirty="0"/>
              <a:t>()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TRISC </a:t>
            </a:r>
            <a:r>
              <a:rPr lang="en-US" dirty="0" smtClean="0">
                <a:sym typeface="Wingdings" panose="05000000000000000000" pitchFamily="2" charset="2"/>
              </a:rPr>
              <a:t>= </a:t>
            </a:r>
            <a:r>
              <a:rPr lang="en-US" dirty="0" err="1" smtClean="0">
                <a:sym typeface="Wingdings" panose="05000000000000000000" pitchFamily="2" charset="2"/>
              </a:rPr>
              <a:t>sclk&amp;sda</a:t>
            </a:r>
            <a:r>
              <a:rPr lang="en-US" dirty="0" smtClean="0">
                <a:sym typeface="Wingdings" panose="05000000000000000000" pitchFamily="2" charset="2"/>
              </a:rPr>
              <a:t> input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SSPADD=0x26; //pic </a:t>
            </a:r>
            <a:r>
              <a:rPr lang="en-US" dirty="0" err="1" smtClean="0">
                <a:sym typeface="Wingdings" panose="05000000000000000000" pitchFamily="2" charset="2"/>
              </a:rPr>
              <a:t>mcu</a:t>
            </a:r>
            <a:r>
              <a:rPr lang="en-US" dirty="0" smtClean="0">
                <a:sym typeface="Wingdings" panose="05000000000000000000" pitchFamily="2" charset="2"/>
              </a:rPr>
              <a:t> slave address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SSPCON=slave mode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/>
              <a:t>Slave_read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Slave_write</a:t>
            </a:r>
            <a:r>
              <a:rPr lang="en-US" dirty="0"/>
              <a:t>()</a:t>
            </a:r>
          </a:p>
          <a:p>
            <a:pPr marL="585216" lvl="1" indent="0">
              <a:buNone/>
            </a:pPr>
            <a:endParaRPr lang="en-US" dirty="0"/>
          </a:p>
          <a:p>
            <a:pPr marL="905256" lvl="2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05256" lvl="2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05256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67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I2c write and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9016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Master_write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smtClean="0"/>
              <a:t>I2c_start()</a:t>
            </a:r>
          </a:p>
          <a:p>
            <a:pPr lvl="1"/>
            <a:r>
              <a:rPr lang="en-US" dirty="0" smtClean="0"/>
              <a:t>I2c_write(0x26)  //slave address</a:t>
            </a:r>
          </a:p>
          <a:p>
            <a:pPr lvl="1"/>
            <a:r>
              <a:rPr lang="en-US" dirty="0" smtClean="0"/>
              <a:t>I2c_write(‘a’)</a:t>
            </a:r>
          </a:p>
          <a:p>
            <a:pPr lvl="1"/>
            <a:r>
              <a:rPr lang="en-US" dirty="0" smtClean="0"/>
              <a:t>I2c_write_string(“hello”)</a:t>
            </a:r>
          </a:p>
          <a:p>
            <a:pPr lvl="1"/>
            <a:r>
              <a:rPr lang="en-US" dirty="0" smtClean="0"/>
              <a:t>I2c_stop()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Master_Read</a:t>
            </a:r>
            <a:r>
              <a:rPr lang="en-US" dirty="0" smtClean="0">
                <a:solidFill>
                  <a:srgbClr val="FF0000"/>
                </a:solidFill>
              </a:rPr>
              <a:t>() from other device expect </a:t>
            </a:r>
            <a:r>
              <a:rPr lang="en-US" dirty="0" err="1" smtClean="0">
                <a:solidFill>
                  <a:srgbClr val="FF0000"/>
                </a:solidFill>
              </a:rPr>
              <a:t>mcu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I2c_start()</a:t>
            </a:r>
          </a:p>
          <a:p>
            <a:pPr lvl="1"/>
            <a:r>
              <a:rPr lang="en-US" dirty="0"/>
              <a:t>I2c_write(0x26)  //slave address</a:t>
            </a:r>
          </a:p>
          <a:p>
            <a:pPr lvl="1"/>
            <a:r>
              <a:rPr lang="en-US" dirty="0" smtClean="0"/>
              <a:t>I2c_restart()</a:t>
            </a:r>
          </a:p>
          <a:p>
            <a:pPr lvl="1"/>
            <a:r>
              <a:rPr lang="en-US" dirty="0" smtClean="0"/>
              <a:t>I2c_write(0x27)  //slave address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ata[index++]=I2c_read()</a:t>
            </a:r>
          </a:p>
          <a:p>
            <a:pPr lvl="1"/>
            <a:r>
              <a:rPr lang="en-US" dirty="0" smtClean="0"/>
              <a:t>I2c_stop()</a:t>
            </a:r>
          </a:p>
          <a:p>
            <a:pPr lvl="1"/>
            <a:r>
              <a:rPr lang="en-US" dirty="0" smtClean="0"/>
              <a:t>return data</a:t>
            </a:r>
            <a:endParaRPr lang="en-US" dirty="0"/>
          </a:p>
          <a:p>
            <a:pPr marL="5852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1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(inter integrate circuit)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 wire serial synchronous protocol(SDA,SCL)</a:t>
            </a:r>
          </a:p>
          <a:p>
            <a:r>
              <a:rPr lang="en-US" dirty="0"/>
              <a:t>Multi master multi slave </a:t>
            </a:r>
            <a:r>
              <a:rPr lang="en-US" dirty="0" smtClean="0"/>
              <a:t>connection</a:t>
            </a:r>
          </a:p>
          <a:p>
            <a:r>
              <a:rPr lang="en-US" dirty="0" smtClean="0"/>
              <a:t>Max </a:t>
            </a:r>
            <a:r>
              <a:rPr lang="en-US" smtClean="0"/>
              <a:t>distance </a:t>
            </a:r>
            <a:r>
              <a:rPr lang="en-US" smtClean="0"/>
              <a:t>15cm</a:t>
            </a:r>
            <a:endParaRPr lang="en-US" dirty="0" smtClean="0"/>
          </a:p>
          <a:p>
            <a:r>
              <a:rPr lang="en-US" dirty="0" smtClean="0"/>
              <a:t>Max speed 100khz-or 400khz</a:t>
            </a:r>
          </a:p>
          <a:p>
            <a:r>
              <a:rPr lang="en-US" dirty="0" smtClean="0"/>
              <a:t>Software Address based protocol</a:t>
            </a:r>
          </a:p>
          <a:p>
            <a:r>
              <a:rPr lang="en-US" dirty="0" smtClean="0"/>
              <a:t>127 slaves can connect in 7bit slave address ,1023 slaves </a:t>
            </a:r>
            <a:r>
              <a:rPr lang="en-US" dirty="0"/>
              <a:t>can connect in </a:t>
            </a:r>
            <a:r>
              <a:rPr lang="en-US" dirty="0" smtClean="0"/>
              <a:t>10 bit slave address</a:t>
            </a:r>
          </a:p>
          <a:p>
            <a:r>
              <a:rPr lang="en-US" dirty="0" smtClean="0"/>
              <a:t>Half duplex data transmission only</a:t>
            </a:r>
          </a:p>
          <a:p>
            <a:r>
              <a:rPr lang="en-US" dirty="0" smtClean="0"/>
              <a:t>2 operating mode</a:t>
            </a:r>
          </a:p>
          <a:p>
            <a:pPr lvl="1"/>
            <a:r>
              <a:rPr lang="en-US" dirty="0" smtClean="0"/>
              <a:t>Master (</a:t>
            </a:r>
            <a:r>
              <a:rPr lang="en-US" dirty="0" err="1" smtClean="0"/>
              <a:t>tx</a:t>
            </a:r>
            <a:r>
              <a:rPr lang="en-US" dirty="0" smtClean="0"/>
              <a:t> /</a:t>
            </a:r>
            <a:r>
              <a:rPr lang="en-US" dirty="0" err="1" smtClean="0"/>
              <a:t>rx</a:t>
            </a:r>
            <a:r>
              <a:rPr lang="en-US" dirty="0" smtClean="0"/>
              <a:t> ) </a:t>
            </a:r>
          </a:p>
          <a:p>
            <a:pPr lvl="1"/>
            <a:r>
              <a:rPr lang="en-US" dirty="0" smtClean="0"/>
              <a:t>Slave (</a:t>
            </a:r>
            <a:r>
              <a:rPr lang="en-US" dirty="0" err="1" smtClean="0"/>
              <a:t>tx</a:t>
            </a:r>
            <a:r>
              <a:rPr lang="en-US" dirty="0" smtClean="0"/>
              <a:t> /</a:t>
            </a:r>
            <a:r>
              <a:rPr lang="en-US" dirty="0" err="1" smtClean="0"/>
              <a:t>rx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9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 to pic communication</a:t>
            </a:r>
          </a:p>
          <a:p>
            <a:r>
              <a:rPr lang="en-US" dirty="0" smtClean="0"/>
              <a:t>Pic to </a:t>
            </a:r>
            <a:r>
              <a:rPr lang="en-US" dirty="0" err="1" smtClean="0"/>
              <a:t>eeprom</a:t>
            </a:r>
            <a:r>
              <a:rPr lang="en-US" dirty="0" smtClean="0"/>
              <a:t>  24c08</a:t>
            </a:r>
          </a:p>
          <a:p>
            <a:r>
              <a:rPr lang="en-US" dirty="0" smtClean="0"/>
              <a:t>Pic to </a:t>
            </a:r>
            <a:r>
              <a:rPr lang="en-US" dirty="0" err="1" smtClean="0"/>
              <a:t>rtc</a:t>
            </a:r>
            <a:r>
              <a:rPr lang="en-US" dirty="0" smtClean="0"/>
              <a:t> ds1307</a:t>
            </a:r>
          </a:p>
          <a:p>
            <a:r>
              <a:rPr lang="en-US" dirty="0" smtClean="0"/>
              <a:t>Pic to i2c display  with pcf184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3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bus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6999261" cy="4114800"/>
          </a:xfrm>
        </p:spPr>
      </p:pic>
      <p:sp>
        <p:nvSpPr>
          <p:cNvPr id="3" name="TextBox 2"/>
          <p:cNvSpPr txBox="1"/>
          <p:nvPr/>
        </p:nvSpPr>
        <p:spPr>
          <a:xfrm>
            <a:off x="7151661" y="2209800"/>
            <a:ext cx="2144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1k -400khz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2.2k (100-400khz)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4.7k -100khz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bus circuit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69" y="1600200"/>
            <a:ext cx="6391662" cy="4708525"/>
          </a:xfrm>
        </p:spPr>
      </p:pic>
    </p:spTree>
    <p:extLst>
      <p:ext uri="{BB962C8B-B14F-4D97-AF65-F5344CB8AC3E}">
        <p14:creationId xmlns:p14="http://schemas.microsoft.com/office/powerpoint/2010/main" val="384276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frames format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2" y="1601787"/>
            <a:ext cx="5857875" cy="4705350"/>
          </a:xfrm>
        </p:spPr>
      </p:pic>
    </p:spTree>
    <p:extLst>
      <p:ext uri="{BB962C8B-B14F-4D97-AF65-F5344CB8AC3E}">
        <p14:creationId xmlns:p14="http://schemas.microsoft.com/office/powerpoint/2010/main" val="8828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84238"/>
          </a:xfrm>
        </p:spPr>
        <p:txBody>
          <a:bodyPr/>
          <a:lstStyle/>
          <a:p>
            <a:r>
              <a:rPr lang="en-US" dirty="0" smtClean="0"/>
              <a:t>I2c frames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616320" y="892800"/>
              <a:ext cx="7885080" cy="44298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960" y="883440"/>
                <a:ext cx="7903800" cy="444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8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76222"/>
            <a:ext cx="6857999" cy="5556480"/>
          </a:xfrm>
        </p:spPr>
      </p:pic>
    </p:spTree>
    <p:extLst>
      <p:ext uri="{BB962C8B-B14F-4D97-AF65-F5344CB8AC3E}">
        <p14:creationId xmlns:p14="http://schemas.microsoft.com/office/powerpoint/2010/main" val="122770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frame clocks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5420"/>
            <a:ext cx="8229600" cy="327808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51960" y="2071800"/>
              <a:ext cx="3759840" cy="1536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600" y="2062440"/>
                <a:ext cx="3778560" cy="15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block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95400"/>
            <a:ext cx="5561744" cy="5392841"/>
          </a:xfrm>
        </p:spPr>
      </p:pic>
    </p:spTree>
    <p:extLst>
      <p:ext uri="{BB962C8B-B14F-4D97-AF65-F5344CB8AC3E}">
        <p14:creationId xmlns:p14="http://schemas.microsoft.com/office/powerpoint/2010/main" val="32672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327</TotalTime>
  <Words>319</Words>
  <Application>Microsoft Office PowerPoint</Application>
  <PresentationFormat>On-screen Show (4:3)</PresentationFormat>
  <Paragraphs>86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Apex</vt:lpstr>
      <vt:lpstr>i2c</vt:lpstr>
      <vt:lpstr>I2c (inter integrate circuit)</vt:lpstr>
      <vt:lpstr>I2c bus</vt:lpstr>
      <vt:lpstr>I2c bus circuit</vt:lpstr>
      <vt:lpstr>I2c frames format</vt:lpstr>
      <vt:lpstr>I2c frames</vt:lpstr>
      <vt:lpstr>I2c frame</vt:lpstr>
      <vt:lpstr>I2c frame clocks</vt:lpstr>
      <vt:lpstr>I2c block</vt:lpstr>
      <vt:lpstr>I2c registers</vt:lpstr>
      <vt:lpstr>SSPSTAT</vt:lpstr>
      <vt:lpstr>SSPCON</vt:lpstr>
      <vt:lpstr>SSPCON2</vt:lpstr>
      <vt:lpstr>I2c master clock calculation</vt:lpstr>
      <vt:lpstr>I2c features</vt:lpstr>
      <vt:lpstr>Clock stretch</vt:lpstr>
      <vt:lpstr>Arbitration</vt:lpstr>
      <vt:lpstr>I2c program</vt:lpstr>
      <vt:lpstr>I2c write and Read</vt:lpstr>
      <vt:lpstr>Task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i2c</dc:title>
  <dc:creator>Cibi_Aze</dc:creator>
  <cp:lastModifiedBy>Cibi_Aze</cp:lastModifiedBy>
  <cp:revision>64</cp:revision>
  <dcterms:created xsi:type="dcterms:W3CDTF">2006-08-16T00:00:00Z</dcterms:created>
  <dcterms:modified xsi:type="dcterms:W3CDTF">2021-01-13T08:24:10Z</dcterms:modified>
</cp:coreProperties>
</file>