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8" r:id="rId12"/>
    <p:sldId id="264" r:id="rId13"/>
    <p:sldId id="265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0-08-25T06:14:16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18775 8234,'0'63,"21"86,-21-44,0 1,0 0,0-42,0-1,0-42,0 22,-21-43,0-106,21 42,0-20,0 20,0 1,0-1,21 22,0 21,-21-22,21 43,-21-21,43 21,-22 21,21 43,-21-22,22 0,-43-20,21 20,0-21,-21 0,0 0,0 1,21-1,-21 0,0 21,0-21,0 1,0-1,21-21,-42-85,21 0,0 43,0 0,0-1,0 1,0 0,21-22,0 1,1 20,-22 22,21 0,-21 0,21 21,0 0,0 0,22 42,20 1,-21 41,-20-41,20-1,-21 21,0 1,0-1,-21 1,22-1,-1-41,0 20,-21-21,21-21,21 0,-20 0,-1-21,0 21,-21-21,21 0,-21-1,21 22,-21-21,0 0,21 0,-21-21,0-22,0 1,0-22,-21 0,21 43,0 21,0 0,0-1,-21 1,21 0,-21 21,0 0,0 0,21 21,0 0,0 22,0 20,0 22,0 21,0-43,21 22,0-22,-21-20,21 41,-21-62,42 20,-42-21,22 0,-1-21,0 0,21 0,-21-42,22 0,-1-22,0-21,1-20,-22-1,0-21,0 63,0 22,-21-22,22 43,-22 0,0 127,0-43,0 22,21 0,-21-22,21 1,-21-22,21 0,-21 1,0-22,0-148,0 42,0 43,0-22,21 1,-21-1,0-20,43-1,-22 43,0-1,-21 22,21 0,0 21,0 0,22 21,-22 0,21 22,-21 20,43 1,-43-22,0 43,0-22,1 1,-22 20,21-41,-21 41,0-62,0 20,0-148,0 21,0-20,0-86,0 106,21-20,0 41,0 1,-21-1,21 64,1-21,-1 21,0 0,0 0,21 42,1 1,-1-1,0 21,1 22,-22-43,0 22,21 21,-20-22,-22 22,0-22,21-20,0-22,-21 0,0 0,0-42,21-85</inkml:trace>
  <inkml:trace contextRef="#ctx0" brushRef="#br0" timeOffset="1390.4918">21357 8213,'0'0,"0"-21,0-1,0-20,0 21,0 0,0 0,21 21,22 21,-1 0,-21 21,0 1,1-22,-22 0,21 0,0 21,-21-20,0 20,0 0,0 1,0-1,0 0,0 1,0-22,0 0,0 0,0 0,-21-21,0 0,21 21,-22-21,1 0,0 0,0 0,0 0,0-21,-22 0,22 0,-21-21,-1 20,22-41,0 21,21-1,0 22,0-21,0 21,0-1,0 1,0 0,21 0,0 0,-21 0,22 21,-1-43,0 22,-21 0,21 0,0 0</inkml:trace>
  <inkml:trace contextRef="#ctx0" brushRef="#br0" timeOffset="2366.2687">21611 8086,'21'0,"43"63,-43 43,0-64,0 43,-21-21,0-1,0 1,0-22,0-21,0 43,0-43,-63-42,63-1,-42-20,42-21,0-22,0 21,0 22,0 0,0-1,0 22,21-21,-21 21,0 0,0-22,21 43,-21-21,21 0,0 21,0-21,1 0,-1-1</inkml:trace>
  <inkml:trace contextRef="#ctx0" brushRef="#br0" timeOffset="3550.9158">21908 7980,'63'85,"1"-22,-1 22,-21-22,1-20,-43-1,21-21,0-21,-21 21,0-148,0 21,21 85,-21-21,0 21,0-22,0 1,21 42,-21-21,0 127,0 21,0-21,0 21,0-22,0 44,0-65,0 22,0 21,0-42,-21-22,21-20,0-22</inkml:trace>
  <inkml:trace contextRef="#ctx0" brushRef="#br0" timeOffset="4854.2495">20341 10224,'21'0,"85"84,-42 22,-1 63,22-20,-43-22,1-64,-22 1,0-22,0-42,64-64,-43-20,0 41,1-41,20-22,-42-21,-21 21,22 64,-22 21,0-1,0 1,-22 21,22-21,-21 21,21-42,0-1,0 22,0 0,0-21,0 21,0-1,0 1,-21 0,0 21</inkml:trace>
  <inkml:trace contextRef="#ctx0" brushRef="#br0" timeOffset="5990.2396">21336 10160,'42'106,"-20"-43,-22 22,0-21,0-22,0 0,0-21,0-148,0 43,0-1,0 43,0 21,0-22,0 22,0 0,0 0,21 21,0-21,21-1,-21 1,1 21,-1 0,0 21,0-21,0 22,0 20,-21 0,22 1,-1-1,-21 0,0-21,0 22,0-22,0 21,21-21,-21 22,0-22</inkml:trace>
  <inkml:trace contextRef="#ctx0" brushRef="#br0" timeOffset="6591.2378">21802 9948,'21'0,"21"64,-21-22,22 22,-43 42,21-43,0 1,0-22,-21-21,0 21,21 1,-21-22,0 0,22-21,-22 21,-22-21,-62-127,63-21</inkml:trace>
  <inkml:trace contextRef="#ctx0" brushRef="#br0" timeOffset="7134.2284">21738 9631,'64'21,"-43"21,21-20,-21-1,1-21,-44-21,1 21</inkml:trace>
  <inkml:trace contextRef="#ctx0" brushRef="#br0" timeOffset="8158.2211">22225 9398,'-21'0,"21"21,-21 43,21-43,0 42,0 1,0 21,0-22,21 43,0-43,-21 22,21-21,-21-1,0 1,21-22,1 0,-22-21,0 1,21-22,0 21,21-21,1-64,-1 22,-21 21,21-22,-20 1,-1 21,-21 0,21 21</inkml:trace>
  <inkml:trace contextRef="#ctx0" brushRef="#br0" timeOffset="8950.8304">22162 9927,'105'-63,"1"-1,-63 43,-22 21,21-21,-21 21,-21-21</inkml:trace>
  <inkml:trace contextRef="#ctx0" brushRef="#br0" timeOffset="10495.0214">5884 9673,'64'127,"-43"0,-21-21,0 21,21-21,-21 0,0-43,21 1,-21-22,0-21,0 22,22-1,-22-21</inkml:trace>
  <inkml:trace contextRef="#ctx0" brushRef="#br0" timeOffset="12183.1905">5906 9525,'42'0,"21"0,1 0,-1 0,1-21,21 0,-22 0,43-1,-43 1,-20 21,-1 0,0 0,22 0,-22 0,22 0,-1 0,-42 0,22 0,-22 0,0 0,0 0,0 0,1 0,-1 21,21 1,-21-1,-21 0,21 0,-21 21,22 43,-22-21,0-1,0 43,0 21,0-42,0 42,0-64,0 22,0-64,0 21,-85-21,0-21,22 22,20-22,-20 0,-1 0,22 0,0 21,21-21,-1 0,-41 21,21-21,20 0,1 0,0 0,0 0,0 0,0 0,-1 21,-20-21,0 0,21 0,-1 0,-20 0,42 21,-21-21,0 0,-22 0,22 0,0 0,0 0,0 0,0 21,105-21</inkml:trace>
  <inkml:trace contextRef="#ctx0" brushRef="#br0" timeOffset="12911.9592">8255 9377,'0'0,"0"42,0 22,0-22,0 22,0 20,0-20,0 20,0 1,0 0,0-1,0-20,0-1,0 1,0-22,0 1,0-107</inkml:trace>
  <inkml:trace contextRef="#ctx0" brushRef="#br0" timeOffset="14415.0419">8340 9292,'21'0,"0"0,21 0,-20 0,41 0,1 21,-22-21,0 0,22 0,-1 0,22 0,-22 0,1 0,21 0,-22 0,22 0,-22 0,-20 0,-1 0,0 0,-21 0,22 0,-22 0,21 0,1 0,-22 0,0 0,42 0,-41 0,-1 0,0 0,-21 85,0 0,0-22,0 43,0 0,-42-21,-1 42,22-64,0 22,0-22,21-42,-21-21,-106 0,42 0,21 0,1 0,-22 22,1-22,20 21,22 0,21-21,-43 0,-21 21,43-21,21 0,-64 21,64 0,0-21,-43 0,43 0,-21 0,21 0,0 0,-1 0,1 0,-63 22,62-22,-20 0</inkml:trace>
  <inkml:trace contextRef="#ctx0" brushRef="#br0" timeOffset="15191.0385">10139 9313,'0'0,"0"22,0-1,0 21,0 22,0-22,0 0,0 22,0-1,0-20,0 20,0-21,0 1,0-1,0-21,0 0,0 1,0-1</inkml:trace>
  <inkml:trace contextRef="#ctx0" brushRef="#br0" timeOffset="16631.1534">10202 9229,'0'0,"22"0,-1 0,0 0,0 0,21 0,1 0,-1 0,22 0,-22-21,0-1,22 22,20-21,-20 0,21 0,-1 21,-20-21,-1 21,-20 0,-22 0,21 0,-21 0,0 21,1 0,-22 0,0 22,0-1,21 43,-21-22,0 1,0 20,0 1,0-22,0-20,0-1,0 0,0-20,0-1,0 0,0 0,-43 0,22 0,0 43,-42-43,63 0,-43-21,22 0,0 0,0 21,0-21,-22 0,22 0,-21 0,21 0,-1 0,-20 0,0 0,21 0,-22 0,22 0,-21-21,21 21,-1 0,1 0,0 0,-21-21,-1 21,-20 0,42 0,-22 0,22 0,0 0,-21 0,21 0,148 0</inkml:trace>
  <inkml:trace contextRef="#ctx0" brushRef="#br0" timeOffset="17367.1457">12361 9144,'0'64,"0"-1,0 1,0 20,0 22,0-21,0 21,0-22,0 1,0-22,0-41,0 20,22-42,-65-85</inkml:trace>
  <inkml:trace contextRef="#ctx0" brushRef="#br0" timeOffset="18566.1338">12298 9186,'21'0,"0"0,0-21,22 21,-1 0,22-21,20 21,-41-42,41 21,-20-1,-1 1,43 0,-42 0,20 21,1-21,0 21,-1 0,-20 0,-1 0,-42 0,1 0,-1 0,0 0,0 0,0 0,0 21,-21 0,0 0,22 43,-22-1,0-20,0 41,0-20,0 20,0-20,0-22,0 1,0-22,0 0,0 0,0 21,-22-20,22-1,0 0,-42 0,0 0,21-21,-22 21,-20-21,-1 22,-20-22,-22 21,42-21,-20 21,41 0,1-21,21 21,0-21,-22 0,1 21,-22 1,-41 20,20-21,21-21,22 0,21 21</inkml:trace>
  <inkml:trace contextRef="#ctx0" brushRef="#br0" timeOffset="19303.1289">14499 9017,'0'64,"0"20,0-20,21 20,-21 1,0 42,0-21,0-21,0-1,0-20,22-43,-22 0,-43-148,1 0</inkml:trace>
  <inkml:trace contextRef="#ctx0" brushRef="#br0" timeOffset="20590.1164">14499 9038,'0'0,"21"0,1 0,20 0,-21 0,0 0,43-21,-22 0,22 0,-22 21,43-21,-43-1,43 22,-22 0,1 0,-1-21,1 21,-1 0,-21 0,-20 0,-1 0,0 0,0 0,-21 21,21 1,0-1,1 42,-22 1,0-22,0 22,0-1,0-21,0 1,0-22,0 21,0-21,0 22,0-22,0 0,0 0,0 22,0-22,-85 42,0 1,22-43,-1 21,-42 1,64-22,0-21,-1 21,22-21,-21 0,0 21,-1-21,1 0,-22 0,22 0,-21 0,20 21,1-21,21 0,0 21</inkml:trace>
  <inkml:trace contextRef="#ctx0" brushRef="#br0" timeOffset="21614.1084">16087 8890,'0'21,"0"22,0-1,0 21,0-20,0 20,0-20,0-22,0 21,0-21,0 22,0-22,0 0,21 21,-21-21,0 1,0-1</inkml:trace>
  <inkml:trace contextRef="#ctx0" brushRef="#br0" timeOffset="23510.8751">16066 8848,'42'-21,"0"21,1 0,-22-22,21 22,22-21,-22 0,0 21,1-21,-1 0,21 0,1 21,-43 0,21 0,-20 0,41 0,1 0,20 0,-20 0,-1 0,-20 0,20 0,-42 0,0 0,1 0,-1 63,-21-42,21 43,-21-22,0-21,0 0,21 43,-21-22,0-21,0 1,0-1,0 21,0-21,0 0,0 1,0-1,0 21,0-21,0 0,0 1,0-1,0 0,0 0,0 0,0 0,0 1,-21-1,21 0,-21 0,21 0,-21-21,21 21,-22-21,1 22,0-22,-21 0,-1 0,22 0,0 0,-21 21,-22-21,22 21,0-21,20 0,-20 0,21 0,0 0,0 21,-1-21,-20 0,21 0,-21 21,20-21,1 0,-21 0,21 0,0 0,-1 0,-20 0,21 0,0 0,0 0,-22 0,22 0,0 0,0 0,0 0,-1 0,1 0,0 0,21-21,0 0,0 0,0 0,0-1,0 1,0 0</inkml:trace>
  <inkml:trace contextRef="#ctx0" brushRef="#br0" timeOffset="24878.9264">6138 11684,'0'-21,"22"127,-1 0,-21-22,21 43,-21-21,21-21,-21 21,0-43,21 1,-21-22,21-21,-21 0</inkml:trace>
  <inkml:trace contextRef="#ctx0" brushRef="#br0" timeOffset="26478.9029">6202 11557,'21'-21,"0"21,22 0,20 0,1 0,-22 0,21 0,1 0,-1 0,1 0,-1 0,-20 0,-1 0,22 0,-22 0,0 0,-21 0,22 0,-1 0,-21 0,0 0,1 0,20 0,-21 0,-21 42,0 1,0 20,0-21,21 1,-21 20,0 1,0-1,0-20,0-1,0 0,0-21,0 1,0-1,0 0,0 0,21-21,-21 42,0-20,0-1,0 0,0 0,-21-21,21 21,-42 0,0 1,-1-1,22 0,0-21,-43 21,43 0,-21-21,0 0,20 0,1 0,0 21,-21-21,21 0,-1 0,-20 0,21 22,0-22,-22 0,1 0,21 0,0 0,0 21,-43 0,43-21,0 0</inkml:trace>
  <inkml:trace contextRef="#ctx0" brushRef="#br0" timeOffset="27374.7569">8255 11367,'-21'0,"0"21,0 42,21-20,0 41,0-20,0 42,0-1,0 22,0-21,0 21,0-42,0-64,0 21,0-20</inkml:trace>
  <inkml:trace contextRef="#ctx0" brushRef="#br0" timeOffset="29118.9156">8213 11451,'42'-21,"0"21,1 0,-1-21,0 21,1 0,-22 0,42 0,1 0,-1-21,22 0,0-1,-1 1,1 21,21-21,-64 21,1 0,-1 0,-21 0,0 0,0 0,1 0,20 64,-42-22,42-21,-21 21,-21-20,0-1,22 0,-22 0,21 21,-21-20,0 20,0 0,0 1,0-1,0 0,0 1,0-22,0 21,0 0,0-20,0-1,-21 21,21-21,0 0,-22-21,-62 43,41-22,-20 21,-1-21,1 1,21-22,-1 0,1 0,0 0,20 0,1 0,-42 0,-1 0,1 0,-1 0,22 0,-22 0,22 0,21 0,0 0,0 0,-1 0,1 21,0-21,-21 21,-22-21,43 21,0-21,0 0</inkml:trace>
  <inkml:trace contextRef="#ctx0" brushRef="#br0" timeOffset="29894.6817">10118 11218,'-21'0,"-1"43,22 20,0 1,0-1,0 22,22-22,-1 22,0 0,-21 42,0-43,21 1,-21-21,21-1,0-42,-21 0,0 1</inkml:trace>
  <inkml:trace contextRef="#ctx0" brushRef="#br0" timeOffset="31350.7087">10054 11218,'0'0,"21"0,1 0,-1 0,0 0,0 0,0-21,22 21,-1 0,0 0,43 0,-22 0,22 0,0 0,-22 0,22 0,-22-21,1 0,-22 21,1 0,-1-21,0 21,-21-21,1 21,-1 0,-21 21,21 42,0 1,-21-1,21 1,-21-1,0 1,0-22,0 0,21 1,-21-22,22 21,-22-21,0 1,0-1,0 0,0 0,0 0,0 0,0 1,0-1,0 0,0 0,0 0,0 0,0 22,0-22,0 21,-22-42,22 21,-21-21,0 22,-21-1,-1-21,1 0,0 0,21 0,-43 0,43 0,0 0,0 0,-22 0,-20 21,-22-21,0 21,1 0,-22 0,42-21,1 22,42-22,0 0,-22 0,1 21,21-21,0 21</inkml:trace>
  <inkml:trace contextRef="#ctx0" brushRef="#br0" timeOffset="32054.1121">12298 11070,'0'43,"42"20,-21-21,1 22,-22 42,21 0,-21-22,21 43,-21-63,0 20,21-20,-21-43,0 0,0 0,0 1</inkml:trace>
  <inkml:trace contextRef="#ctx0" brushRef="#br0" timeOffset="33630.0049">12277 11113,'21'0,"0"0,0 0,22 0,-1 0,21 0,1 0,-1 0,1 0,-1-43,22 22,21 0,-21-21,20 42,-20-43,-21 22,41 0,-62 0,-22 21,21 0,-21-21,1 42,-1 21,0 22,-21-1,0 1,21-22,-21 21,0-20,0 20,0-20,0-22,0 21,0 0,21-20,-21-1,0 0,0 0,0 0,0 22,0-22,0 0,0 0,0 0,0 22,0-22,0 0,0 0,0 0,0 0,0 1,-21-22,21 21,-106 0,22 0,41 0,-20-21,42 21,-22 1,1-22,21 21,-22-21,22 0,-42 0,20 0,-20 0,-1 21,22-21,-21 21,20-21,-20 21,42-21,-22 0,1 0,21 0,0 0,-1 0,1 0,-21 0,21 0</inkml:trace>
  <inkml:trace contextRef="#ctx0" brushRef="#br0" timeOffset="34407.0048">14563 10922,'0'21,"42"64,-21-22,0 22,1 0,-22-1,21 43,-21-42,0 21,0-43,0 1,0-22,-106-169</inkml:trace>
  <inkml:trace contextRef="#ctx0" brushRef="#br0" timeOffset="35862.5478">14542 10986,'21'0,"0"0,0 0,21 0,1-22,20 1,-20 21,20-42,-42 42,43-21,-22 0,22-1,-22 1,0 21,1 0,-1 0,21 0,22 0,-21 0,-1 0,-21 0,-20 0,41 0,-42 0,22 0,-22 127,0-42,-21-22,0 1,0 21,21-22,-21 1,0 20,0-41,0-1,0-21,0 0,0 0,0 22,0-1,0-21,-21 0,21 1,-21-1,0 0,21 0,-22-21,-20 21,21 0,-21-21,-1 0,-20 0,20 0,-20 22,21-22,20 0,-41 0,21 0,-1 0,22 0,0 0,-21 0,20 0,1 0,0 0,0 0,-21 0,-1 0,1 0,-22 0,22 0,21 0</inkml:trace>
  <inkml:trace contextRef="#ctx0" brushRef="#br0" timeOffset="36597.9832">16320 10689,'21'21,"0"85,0-42,0-1,-21 22,21-22,-21 22,22 0,-22-1,21-20,-21-43,0 0,0 22,0-22</inkml:trace>
  <inkml:trace contextRef="#ctx0" brushRef="#br0" timeOffset="38437.9658">16298 10753,'22'0,"-1"0,0 0,21 0,-21 0,1 0,20 0,-21 0,0 0,0-21,43 21,-1 0,-20-22,-1 1,0 21,1-21,-1 21,0 0,1 0,-22 0,0 0,0 0,0 0,1 0,-1 0,0 0,0 0,0 0,0 0,1 0,-22 21,0 0,21 106,0-63,-21-1,0 22,0 0,0-1,21-20,-21-1,0-41,0-1,0 0,0 0,0 0,21 0,-21 1,0-1,0 0,0 0,-63 0,-1-21,43 0,-42 21,-1 1,22-22,-1 0,1 21,21-21,0 0,0 0,21 21,-22-21,-41 0,21 21,20-21,-20 0,21 0,0 0,0 0,-1 0,1 0,0-21,21 0,0 0,-21-1,21-20,0 21,0 0</inkml:trace>
  <inkml:trace contextRef="#ctx0" brushRef="#br0" timeOffset="40262.8445">6223 13399,'0'21,"0"169,21-84,0 21,-21 0,0 0,0-42,0 42,0-43,0 1,0-43,0-20,0 20</inkml:trace>
  <inkml:trace contextRef="#ctx0" brushRef="#br0" timeOffset="42254.9361">6160 13462,'0'21,"63"-21,1 0,-1 0,22 0,-1-42,1 21,-43 0,22-1,-22 1,22 0,-22 0,-21 0,22 21,-22 0,0 0,0-21,0 21,0 0,1-22,-1 22,0 0,0 0,0 22,-21 105,21-64,-21 1,0 20,0 1,0-22,0 1,0-1,0-20,0 20,0-20,0-22,0 0,0 0,0 21,0-20,0-1,0 0,0 0,0 0,0 0,0 1,-84 20,-1 0,43-21,-1 1,1-1,0-21,-1 21,1 0,0 0,-1-21,22 21,0-21,0 0,-21 22,20-1,1-21,0 0,0 0,0 0,21 21,-21-21,-1 0</inkml:trace>
  <inkml:trace contextRef="#ctx0" brushRef="#br0" timeOffset="54214.6522">8107 13272,'-21'0,"21"84,0-20,0-1,0 1,0-1,0 22,0 42,-21-21,21-22,0 22,0-42,0-1,0-20,0-1,0 0,0 1,0-22,0 42,0-42,0 1,0-1</inkml:trace>
  <inkml:trace contextRef="#ctx0" brushRef="#br0" timeOffset="56325.8173">8107 13293,'21'0,"21"0,1 0,20 0,-20 0,20 0,-21 0,1 0,-1 0,22 0,-22 0,21 0,-20-21,-1 21,0-22,-20 1,20 21,-21 0,0-21,0 21,1-21,-1 21,0 0,0 0,-21 42,0-21,0 43,0-1,0 1,0-1,0 1,0-1,0 1,0-1,0-20,0-22,0 0,0 0,0 0,0 1,0 20,0-21,0 21,0-20,0-1,0 21,0-21,0 22,0-22,0 0,0 0,0 0,0 0,0 1,-21-22,-64 21,43 0,21-21,-22 0,1 21,21-21,0 21,0-21,-1 0,-20 0,21 21,0-21,-22 0,22 22,0-22,0 0,0 0,0 21,-1-21,-20 0,21 0,-21 0,-1 21,-20-21,42 0,-1 21,1-21,0 0</inkml:trace>
  <inkml:trace contextRef="#ctx0" brushRef="#br0" timeOffset="57950.7412">10012 13039,'0'63,"21"1,-21 20,0-20,0-22,0 22,0-1,0-20,0 20,0-21,0 1,0-1,0-21,0 43,0-43,0 0,0 0,0 0,0 22,0-22,21 0,-21 0</inkml:trace>
  <inkml:trace contextRef="#ctx0" brushRef="#br0" timeOffset="60094.6423">10054 13123,'43'0,"-1"0,0 0,1 0,-22 0,21-21,0 0,22 21,-1-21,1-21,-22 20,22 22,-43 0,21-21,-21 21,43 0,-43-21,0 21,0 0,1 0,-1 0,0 0,21 0,-21 0,1 0,-1 42,0-42,-21 22,0-1,0 0,0 21,0 22,0-1,0 1,0-1,0 22,0 42,0-64,0 1,0-1,0-20,0-22,0 21,0-21,0 22,0-22,0 0,0 0,21 0,-21 1,-21 20,-21 0,42-21,-43 1,22-1,0 0,-21-21,42 21,-22-21,-20 0,21 0,-21 0,-1 0,1 0,21 0,0 0,-1 0,1 0,0 0,0 0,0 0,-22 0,1 0,-21 0,41 0,1 0,-21 0,0 0,20 0,1 0,-21 0,21 0,0 0,-1 0,1 0,0 0,0 0,21-21,0 0,0 0,0-22,0 1,0 21,0 0,0-1,0 1,0 0,0 0,21 0,-21 0,0-1,21 1,-21 0,0 0,21 21</inkml:trace>
  <inkml:trace contextRef="#ctx0" brushRef="#br0" timeOffset="61230.2672">12234 12996,'0'22,"0"41,0 1,0-22,0 43,0-22,0-21,22 1,-22 20,0-20,21-1,-21 21,21 1,-21-22,0-21,0 22,21-1,-21 0,0-20,21-1,-21 0</inkml:trace>
  <inkml:trace contextRef="#ctx0" brushRef="#br0" timeOffset="63678.4432">12171 12996,'21'0,"0"0,0 0,1 0,-1 0,0 0,-21-21,21 21,0-21,0 0,1 0,20 21,-21-21,0-1,22 22,-22-21,0 0,21 21,-21 0,22-21,-1 0,0 21,-20 0,20-21,0 21,22-22,-22 22,0 0,1 0,-22 0,21 0,1 0,-22 0,0 0,0 0,0 0,0 0,1 0,20 0,-21 0,0 22,0-22,1 0,-22 21,0 0,0 0,0 0,0 0,0 22,21-22,-21 0,0 21,0 1,0-22,0 21,0 1,0-1,0 0,0-21,0 22,0-22,0 21,0 1,0-22,0 0,0 21,0-21,0 1,0-1,0 0,0 0,0 0,0 22,21-22,-21 0,0 0,0 0,0 0,0 1,0-1,0 0,0 0,0 0,0 0,0 1,0-1,0 0,-21-21,21 21,0 0,-21-21,21 21,-22-21,22 22,-21-22,0 21,-21-21,21 0,-1 0,1 0,0 0,-21 0,21 0,-1 0,-20 0,21 0,-21 0,20 0,-20 0,-21 0,41 0,1 0,0 0,0 0,0 0,0 0,-1 0,1 0,0 0,0 0,0 0,0 21,-1-21,1 0,0 0,-21 21,21-21,-1 21,1-21,0 0,0 0,0 0,0 0,-1-21,22 0,-21 21,21-21,0 0,0-1,0 1,0 0,0 0,0 0,0 0</inkml:trace>
  <inkml:trace contextRef="#ctx0" brushRef="#br0" timeOffset="66734.3805">14584 12764,'0'42,"0"-21,0 0,0 0,0 43,0-1,21 22,-21-43,21 22,-21-1,0 1,21-1,1 1,-22-22,21 1,-21-1,0 0,0-21,0 1,21-1,-21 0,0 0,21 21,-21 1,0-1,0 0,0-20,-21-22,0-64,21 1,0-1,0 1,-21-1,21 22,0-1,0 1,0 21,0-21,0-1,0 22,0 0,0 0,-22 0,22-1,0 1,-21 0,21 0,0-21,0 20,0 1,0 0,0 0,0 0,0-22,0 22,0 0,0 0,0 0,0 0,0-1,0 1,21 0,1-21,20 21,-42-1,42 1,-21-21,1 42,20-21,-21 0,0 21,22 0,-22-22,0 22,-21-21,42 21,-21 0,22 0,-22-21,21 21,-21 0,1 0,-1 0,0 0,0 0,0 0,0 21,1 0,-1-21,0 43,0-43,0 0,0 21,1-21,-1 0,0 0,0 21,0-21,-21 42,21 22,-21-43,22 21,-22 1,0 20,0-20,0-22,0 0,0 21,0 1,0-22,0 21,0-21,0 0,0 1,0-1,0 0,0 0,0 0,0 0,0 1,0-1,0 0,0 0,0 0,0 0,0 1,0-1,0 0,0 0,0 0,0 0,0 1,0-1,-22-21,22 21,-21-21,21 21,-21-21,21 21,0 0,-21-21,0 22,0-22,-1 0,-20 0,21 0,-21 0,-1 0,22 0,0 0,-21 0,20 0,-20 0,21 0,0 21,0-21,-22 0,22 21,0-21,0 0,0 0,-1 21,1-21,0 0,0 21,0-21,0 0,-1 0,1 0</inkml:trace>
  <inkml:trace contextRef="#ctx0" brushRef="#br0" timeOffset="67981.946">16552 12700,'0'106,"0"-21,0-22,0 1,0-1,22-21,-22 1,0-22,0 21,0-21,0 1,0-1,0 0,0 0,0 0,0 0,0 1,21 20,-21 0,0 1,0-22,0 0</inkml:trace>
  <inkml:trace contextRef="#ctx0" brushRef="#br0" timeOffset="70358.462">16552 12785,'43'-21,"-43"-1,42 1,-42 0,21 21,0 0,1-21,-1 21,21-21,-21 21,0-21,1 21,-1-22,0 22,0 0,0-21,0 0,1 21,-1 0,0 0,0 0,0 0,0 0,1 0,-1 0,0 0,0 0,0 0,-21 21,21-21,1 0,-1 0,0 0,0 0,0 0,0 0,-21 85,0-22,0 1,0-22,0 22,0-43,0 21,0 1,0-22,0 0,0 0,0 0,0 22,0-22,0 0,0 21,0 22,0-43,0 0,0 0,0 22,0-22,0 0,0 0,0 0,0 0,0 1,0-1,0 0,0 0,0 0,0 0,0 1,0-1,0 0,0 0,-42-21,-21 21,20-21,1 0,21 0,-22 0,1 0,21 21,0-21,-22 0,43 22,-21-22,0 0,0 0,0 0,0 0,-1 0,1 0,0 0,-21 0,21 0,-1-22,1 22,0 0,0-21,0 21,0-21,-1 21,22-42,0-1,-21 22,21 0,0 0,0 0,0 0,21 21</inkml:trace>
  <inkml:trace contextRef="#ctx0" brushRef="#br0" timeOffset="88607.1682">5398 9038,'21'0,"21"0,-21 0,0 0,1 0,-1 0,21 21,-21-21,0 0,22 0,-22 0,21 0,1 0,-22 0,21 0,0 0,-20 0,20 0,0 0,1 0,-22 0,21 0,-21 0,43 0,-43 0,0 0,0 0,0 0,1 0,-1 0,21 0,-21 0,0 0,1 0,41 0,-42 0,22 0,-22 0,21 0,0 0,1 0,-22 0,0 0,21 0,-20 0,-1 0,21 0,0 0,1 0,-22 0,0 0,21 0,1 0,-22 0,21 0,-21 0,1 0,20 0,-21 0,0 0,22 0,-22 0,0 0,21 0,1 0,-22 0,0 0,21 0,1 0,-22 0,0 0,21 0,-21 0,1 0,-1 0,21 0,-21 0,43 0,-43 0,42-21,1 21,-22 0,43 0,-43-21,1 21,-1 0,-21-21,21 21,1 0,-22 0,0-21,21 21,-20 0,-1 0,21 0,0 0,1 0,-1 0,-21 0,22 0,-22-21,21 21,0 0,-20 0,41 0,-21-22,1 22,-22 0,42 0,1 0,-22 0,22 0,-22 0,0-21,1 21,-22 0,42-21,-41 21,20 0,0 0,1-21,-1 21,21 0,1 0,-1 0,-20 0,-22 0,21 0,-21 0,43-21,-43 21,0 0,22-21,20 21,-21 0,22 0,-22 0,1 0,-1-22,0 22,1 0,-1 0,0 0,-21 0,22 0,-1 0,0 0,1 0,-1 0,0-21,-20 21,41 0,-21 0,1-21,-22 21,21 0,1 0,-1 0,-21 0,0 0,43 0,-43-21,0 21,21 0,1 0,-1 0,-21-21,22 21,-1 0,-21 0,0 0,0 0,22-21,-22 21,21 0,-21 0,22 0,-22 0,21 0,-21 0,43 0,-43 0,21-22,-20 22,20 0,-21 0,0 0,22-21,-22 21,0 0,0 0,43 0,-43 0,21 0,0 0,1 0,20-21,-20 21,-1 0,0 0,-21 0,22-21,-22 21,21 0,-21 0,1 0,20-21,0 21,1 0,-1 0,-21 0,21 0,1-21,-1 21,-21 0,0 0,1 0,-1 0,0 0,21 0,1 0,-1 0,-21 0,43 0,-1 0,1-22,-1 22,-42 0,22 0,20 0,-42 0,43-21,-22 21,22 0,-1 0,-21 0,1 0,20 0,-20 0,20-21,-21 21,22 0,-22 0,1 0,20 0,-21 0,1 0,-1 0,-21 0,43-21,-43 21,21 0,22 0,-1-21,1 21,-1 0,1-21,-1 21,1 0,-43 0,21 0,1 0,-22-22,0 22,21-21,1 21,20 0,1 0,-1-21,1 21,-1 0,-42 0,43 0,-43 0,21-21,-21 21,22 0,-1-21,-21 21,43 0,-22 0,0 0,22 0,-22 0,-21 0,22 0,-22 0,21 0,-21 0,1 0,-1 0,0-21,21 21,-21 0,22 0,-1 0,-21 0,22 0,-1 0,-21 0,0 0,0 0,1 0,-1 0,0 0,21 0,1 0,20 0,-21 0,1 0,-22 0,0 0,0 0,0 0,1 0,-1 0,0 0,0 0,0 0,0 0,1 21,-1-21,21 0,-21 0,0 21,1-21,-1 0,0 0,0 0,-21 21,0 21,42 1,-42-22,0 0,0 0,22 0,-1 1,-21-1,0 0,21 0,-21 0,0 0,0 1,21-22,-21 21,0 0,0 0,0 0,0 22,21-43,-21 21,0 0,21 0,-21 0,0 0,0 1,0-1,0 0,0 0,0 0,0 0,0 22,22-43,-22 21,0 0,0 0,0 0,21 1,-21 20,0-21,21 0,-21 0,0 1,0 20,0-21,0 0,0 0,0 22,0-22,0 0,0 21,0 1,0-22,0 21,0 1,0-22,0 0,0 0,0 21,0-20,0-1,0 21,0-21,0 0,21 1,-21-1,0 0,0 0,0 0,0 0,0 1,0-1,0 21,0-21,0 0,0 1,0-1,0 0,0 0,0 0,0 0,0 22,0-22,21 0,-21 0,0 22,0-22,0 0,21 0,-21 0,0 0,0 1,0-1,0 21,0-21,0 0,0 22,0-22,0 0,0 0,22 0,-22 1,0-1,0 0,0 0,0 0,0 22,0-22,0 0,0 0,0 0,0 0,0 1,21 20,-21 0,0-21,0 43,21-22,-21 1,0-22,0 0,0 21,0-21,0 1,0-1,0 0,0 0,21 0,-21 22,0-22,0 0,21 0,-21 21,0-20,0-1,0 0,0 0,0 21,0 1,21-1,-21 0,22 22,-22-1,0 1,0-43,0 0,0 0,0 22,0-22,0 0,0 0,0 0,0 1,0-1,21 0,-21 21,0 1,0-22,0 0,0 0,21 21,-21-20,0 41,0-21,0 22,0-22,0 22,0-22,0-21,21 22,-21-1,0 21,0-20,0-1,0-21,0 0,0 22,21-22,-21 21,0-21,0 1,0 20,0-21,0 43,0-43,0 0,0 21,0 1,0-22,0 21,0-21,0 0,0 1,0-1,0 0,0 0,0 0,0 0,0 1,0-1,0 21,0-21,0 0,0 1,0 20,0-21,0 0,0 0,0 1,0-1,0 0,0 0,0 0,0 0,0 1,0-1,0 42,0-42,0 1,0-1,0 21,21-21,-21 0,0 43,0-1,0-41,0-1,0 0,-190-63,-85-128</inkml:trace>
  <inkml:trace contextRef="#ctx0" brushRef="#br0" timeOffset="97790.0497">5461 9059,'0'22,"0"41,0-21,0 22,0-22,0-21,0 22,0-1,0 0,0-20,0 20,0-21,0 21,0-20,0 20,0-21,0 0,0 22,0-22,0 0,0 0,0 21,0-20,0-1,0 0,0 0,0 0,0 0,0 1,0 20,0-21,0 21,0 1,21-22,-21 21,0 1,0-1,0-21,0 21,0-20,0-1,0 21,0-21,0 22,0-22,0 21,0-21,0 22,0-22,0 42,0-42,0 22,0-1,0-21,0 0,0 1,21-1,-21 21,0-21,0 0,0 22,22-1,-22-21,0 0,0 22,0-22,0 0,0 21,0-20,0-1,0 21,0 0,0-20,21-1,-21 21,0 0,0-20,0 20,0-21,0 21,21-20,-21-1,0 21,0 0,0-20,0-1,0 0,0 21,21 1,-21-22,0 0,0 0,21 0,-21 43,0-43,0 21,0 1,0 20,0-21,0 1,0 20,0 1,0-22,0-21,0 0,0 1,0-1,0 0,0 0,0 21,0 1,0-22,0 0,0 21,0-20,0-1,0 0,0 0,21-21,-21 42,0-20,0-1,0 0,22 21,-22 1,0-22,0 21,0-21,0 22,0-22,0 0,0 21,0-21,0 1,0 20,0 0,0 1,0-22,0 0,0 21,0-21,0 22,0-22,0 21,0 22,0-43,0 0,0 0,21 43,-21-43,0 21,0-21,0 1,0 20,0-21,0 0,0 0,0 1,0 20,0 0,0-21,0 22,0-22,0 42,0-20,0-22,0 0,21 64,-21-64,0 21,21-21,-21 22,21-1,-21-21,0 0,21 43,22-1,-43-41,0 20,21-21,-21 0,0 0,0 1,21 20,0 0,-21-21,21 1,-21-1,22-21,-1 0,0 0,-21 21,21-21,0 0,0 0,1 0,-1 0,0 21,0-21,0 0,0 21,43-21,-43 0,0 0,0 0,-21 21,22-21,-1 0,0 0,0 0,0 0,0 0,1 0,-1 0,21 0,-21 0,0 0,1 0,-1 0,0 0,42 0,-20 22,-22-22,21 0,-21 0,1 0,-1 0,0 0,0 21,0-21,0 0,1 0,20 0,21 0,-20 21,-1-21,-21 0,22 0,-22 0,0 0,0 0,0 0,0 0,1 0,-1 0,42 0,-20 0,-1 0,0 0,-21 0,22 0,-22 0,0 0,0 0,0 0,1 0,-1 0,0 0,42 0,-20 0,-1 0,-21 0,0 0,1 0,-1 0,0 0,0 0,0 0,0 0,1 0,-1 0,0 0,21 0,22 0,-1 0,-20 0,-1 0,0 0,-21 0,1 0,-1 0,0-21,0 21,0-21,22 21,20 0,1 0,-1 0,-42 0,0 0,22 0,-22 0,0 0,21 0,-20 0,-1-22,0 22,21 0,1 0,20 0,-42 0,0 0,1 0,-1 0,0 0,0 0,-21-21,21 21,22 0,-22-21,0 21,0 0,21 0,43 0,-64 0,22 0,-1 0,0 0,-21 0,1 0,-1 0,0 0,21 0,-42-21,21 21,43 0,-1 0,-20 0,-1 0,0 0,-20 0,-1 0,0 0,0 0,0 0,0 0,22-21,-22 21,42-21,1 21,21 0,-43 0,0 0,-21 0,1 0,20 0,-21 0,21-22,-20 1,-1 21,42 0,22 0,21 0,-43 0,-20 0,-1-21,0 21,-42-21,43 21,-1 0,0 0,1 0,-1 0,-21 0,0 0,22 0,20 0,1-21,-22 21,21-21,1 21,-22-22,1 22,-1 0,0-21,-21 21,1-21,20 21,-21 0,0 0,22 0,-22 0,0 0,21 0,-42-21,21 21,22 0,-1 0,0 0,1-21,-22 21,21 0,-21 0,1 0,-1 0,21 0,-21 0,0 0,1 0,20 0,0 0,1 0,-22 0,21 0,-21 0,0 0,1 0,-1 0,42 0,-20 0,-1 0,0 0,-21 0,1 0,20 0,-21 0,0 0,0 0,1 0,-1 0,0 0,21 0,1 0,-1 0,-21 0,21 0,-20 0,-1 0,0 0,0 0,0 0,22 0,-1 0,0 0,-21 0,22 0,-1 0,22-21,-1 21,-21 0,1 0,-22 0,21 0,1 0,-1-22,-21 22,0 0,22 0,-22 0,21 0,0 0,1 0,20 0,1-21,-22 21,0 0,22 0,-43-21,21 21,1 0,-22 0,0 0,0 0,43 0,-22 0,0 0,1 0,-1 0,0 0,1 0,-1 0,-21 0,22 0,-22 0,0-21,0 21,0 0,43-21,-1 21,1 0,-22 0,-21 0,22 0,-1 0,-21 0,0 0,0 0,1 0,-1 0,0 0,0 0,0 0,22 0,-1 0,0 0,-21 0,1-21,20 21,-21 0,0 0,0 0,1 0,20 0,-21 0,0-22,22 22,20 0,-21 0,-20 0,41 0,-42 0,0 0,1 0,-1 0,21 0,-21 0,22 0,-22 0,0 0,0 0,0-21,22 21,-22 0,0 0,21 0,-21 0,1 0,-1 0,0 0,0 0,21 0,1 0,-22 0,21 0,-21 0,1 0,-1 0,0 0,0 0,21 0,22 0,-1 0,-41 0,-1 0,0 0,0 0,0 0,-21-21,21 21,1 0,-1 0,21 0,22 0,-22 0,0 0,-21 0,1-21,-1 21,0 0,0 0,0 0,0 0,1 0,-1 0,0 0,0 0,0 0,0 0,1 0,-1 0,0 0</inkml:trace>
  <inkml:trace contextRef="#ctx0" brushRef="#br0" timeOffset="100405.4466">6816 9906,'21'-21,"0"0,0 21,0-21,43-1,21 1,63-63,0-43,21 0,-42 21,-21 0,-42 42,-1 1,-21-1,-20 22,-1 21,-21 0,21 21,-21-21,21 21,0-22,0 1,-21 0,22 21,-1-21,0 21,-21-21,21 21,0-21</inkml:trace>
  <inkml:trace contextRef="#ctx0" brushRef="#br0" timeOffset="101989.4314">8446 8255,'0'0,"0"21,0 0,0 22,0 20,0 1,0-1,0 22,0 21,0-43,0 1,0-1,0 1,0-43,0 0,-43-63,22-106,21 63,-21 0,21 43,0 0,0-22,21 22,0-1,-21 1,21 0,1 21,-1-1,0 1,0 0,0 21,0-21,22 0,-22 21,0-21,21 21,-20-22,-1 22,0 0,0 0,0 0,0 0,1 0,-22 22,21-1,0 0,-21 42,0-20,21 20,-21-20,0-1,0 0,0 1,0-1,0-21,0 0,-21-21,21-42,0 0,0-22,0 1,0-22,21 21,0 1,-21 21,21-1,1 1,-1 21,0-22,0 22,0 0,0 0,1 21,-1 0,-21-21,21 21,21 0,-21 0,1 0,-22 21,42 0,-21 43,-21-1,0 1,21-1,0 1,-21-22,0 0,0-21,0 22,0-22</inkml:trace>
  <inkml:trace contextRef="#ctx0" brushRef="#br0" timeOffset="103782.0361">9610 8149,'21'-42,"0"-43,-21 22,0-1,0 22,0 0,0-1,0 22,0 0,-42 21,21 0,-1 0,1 0,21 21,-21-21,0 0,21 21,0 22,0-22,0 21,0 22,0-22,0 21,0-20,0 20,21 1,0-43,-21 0,21-21,-21 21,22-21,-1 0,0 0,0 0,0-21,0 0,22-21,-22 20,-21-20,21 21,0-21,-21-1,0-41,0 41,0 1,0 21,0 0,0-1,21 22,1 0,-1 43,-21-1,21 0,-21 1,0 20,21 1,0-22,-21-21,21-21,-21-84,0-1,0 43,0-1,0 1,0-22,0 43,43 0,-43-21,21 42,0-21,0 21,0 0,1 42,-1-21,0 0,-21 43,21-1,-21-20,0-22,21 21,-21-21,0-105,0 20,0 1,0-1,0 43,21-21,1-1,-1 1,-21 21,0 0,21 21,-21-22,21 22,0 0,0 22,-21-1,22 0,20 21,-42-21,42 22,-42-1,21 0,22-20,-43 20,0-21,21-21,-21 21,0 0</inkml:trace>
  <inkml:trace contextRef="#ctx0" brushRef="#br0" timeOffset="104782.4157">10647 7557,'0'-22,"0"1,0 0,0-21,21 42,0 0,-21-21,21 21,1 0,-1 0,0 0,-21 21,21 0,-21 0,21 43,-21-43,0 42,0-42,0 22,0-1,0-21,0 0,0 1,0-1,0 0,-21-21,0 0,-21 0,-1 0,22 21,0-21,0 0,0 0,-1-21,-20-21,21-1,0 1,21 21,0-22,0-20,0 42,21-22,-21 22,21 21,-21-21,21 21,-21-21,21 21</inkml:trace>
  <inkml:trace contextRef="#ctx0" brushRef="#br0" timeOffset="105773.4011">10901 7387,'0'-21,"0"42,0 0,21 22,0-22,22 21,-43-21,42 22,-42-22,21 21,0-21,-21 1,21-1,-21 0,0 0,-42-84,42-22,0 21,0 1,0-1,21 43,-21 0,0-21,21 21,1 21,-1 0,-21-22</inkml:trace>
  <inkml:trace contextRef="#ctx0" brushRef="#br0" timeOffset="106950.3954">11324 7197,'0'63,"21"22,1-22,-22-20,21-1,0 0,-21-20,21-1,0-21,-21 21,43-42,-43-22,21-20,-21 21,21-22,-21 22,0-1,0 22,0 0,0 0,42 106,-21-1,1 1,-1-22,-21 43,21-21,0-43,-21 22,0-22,0 0,0 1,21-22,-21 0,0 0,0 22,-21-1,0-21,0 21,0-20,-1-1,1-21,0 0,0-85,21 22</inkml:trace>
  <inkml:trace contextRef="#ctx0" brushRef="#br0" timeOffset="108662.162">12552 7091,'21'0,"-21"42,-21 22,21-43,-21 42,21-20,0-1,0 0,0-20,0-1,0 0,0 0,0 0,0 0,42 1,-42-1,21-21,22 0,-43 21,42-21,-21 0,21 0,-20 0,-1 0,0 0,0 0,0 0,0 0,1-21,-22 0,21-1,-21 1</inkml:trace>
  <inkml:trace contextRef="#ctx0" brushRef="#br0" timeOffset="110774.0133">12954 7303,'21'0,"0"0,1 0,-1 0,0 0,0 0,21-22,-20 1,-1 0,-21 0,21-21,0 20,-21 1,0 0,0 0,0 0,-21 21,-21 0,-1 0,22 0,0 0,0 0,0 21,-1 0,22 0,-21 0,21 1,-21 20,0-21,21 0,0 0,0 1,-21-22,21 21,0 0,0 0,0 0,42 0,-42 22,42-22,-20 21,-1-42,-21 21,21-21,0 0,0 22,0-1,1 0,20-21,-21 21,0 0,22-21,-22 0,0 0,0 0,21 0,1-42,-22 0,21-22,-21-42,-21 43,0-22,0 22,0 20,0 22,0 0,0-21,0 20,0 1,0-21,-21 0,21 20,0 1,0 0,-21 0,21 106,0-22,0 1,21-1,-21 1,0-22,21 0,1 1,-1-1,-21-21,21 0,0 0,0-21,0 0,1 0,-1 0,0-21,-21-21,0 0,0-1,0 1,0-43,0 22,0-22,0 43,0-22,0 22,0 21,0-22,0 1,0 21,0 0,0 0,21 42,0 42,-21-20,21 20,1-21,-22 22,21-22,-21 22,0-22,21-21,0 22,0-1,-21 21,21-41,1 20,-22-21,21-21,-21 21,21-21,0 21,0-21,0 0</inkml:trace>
  <inkml:trace contextRef="#ctx0" brushRef="#br0" timeOffset="123629.9061">5736 10689,'0'21,"21"22,1-1,-1-21,0-21,-21 21,21 1,-21-1,42-21,-42 21,22 0,-1-21,0 0,-21 21,21-21,0 0,-21 21,21-21,1 0,-1 0,0 0,0 22,0-22,22 0,-22 0,0 0,0 0,0 0,0 0,1 0,-1 0,0 0,0 0,21 0,-20 0,-1 0,0 0,21 0,-21 0,1 0,20 0,0-22,-21 22,22-21,-1 21,-21 0,0-21,22 21,-1-21,-21 0,22 21,-22 0,0 0,0 0,0 0,0 0,1 0,-22-21,42 21,-21 0,0 0,22 0,-1 0,-21 0,0 0,0 0,43 0,-43 0,0-22,22 22,-22 0,0 0,0 0,0 0,0 0,1 0,-1 0,0 0,0 0,21 0,-20 0,-1 0,0 0,0 0,0 0,0 0,1 0,-1 0,0 0,0 0,0 0,0 0,1 0,-1 0,0 0,21 0,-21 0,1 0,-1 0,0 0,0 0,21 0,-20 0,-1 0,0 0,0 0,21 0,-20 0,-1 0,0 0,0 0,0 0,0 0,1 0,-1 0,21 0,-21 0,0 0,22 0,-1-21,-21 21,0 0,22 0,-22 0,0 0,0 0,0 0,1 0,20 0,-21 0,21 0,-20-21,-1 21,0 0,0 0,0 0,0 0,1-21,-1 21,21 0,0 0,-20-21,-1 21,21 0,-21 0,0 0,22 0,-22 0,-21-21,42 21,-21 0,1 0,20 0,0 0,1 0,-22 0,21 0,0-22,22 22,-22 0,-21 0,1 0,20 0,0 0,1 0,-22-21,21 21,0 0,-20 0,-1 0,21 0,0 0,1 0,-1 0,-21 0,22 0,-1 0,0 0,1 0,-22 0,21 0,22 0,-22 0,0 0,1 0,-1 0,0 0,1 0,-1 0,0 0,-21 0,1 0,-22 21,42-21,-21 22,0-22,0 0,-21 21,22-21,-1 21,0 0,0 0,0-21,0 0,-21 21,22-21,-1 22,0-1,-21 0,21-21,-21 21,21 0,-21 0,21-21,-21 22,22-22,-22-22,0 1,0 0,0 0,0 0,0 0,0-1,21 1,-21 0,21 21,-21-21,0 0,21 21,0 0,-21-21,21 21,-21-22,22 22,-1 0,0-21,0 21,-21-21,21 21,-21-21,21 21,1 0,-1 0,-21-21,21 21,0 0,0 0,0-21,1 21,-1 0,0 0,0 0,0 0,0 0,22 0,-22-22,21 22,1 0,-1 0,-21 0,21 0,-20 0,-1 0,0 0,21 0,1 0,-22 0,0 0,21 0,-21 0,22 0,-22 0,0 0,21 0,-20 0,20 0,-21 0,21 0,1 0,-22 0,0 0,43 0,-43 0,0 0,0 0,21 0,-20 0,20 0,-21 0,21 0,22 0,-22 0,1 0,-1 0,0 0,1 0,-1 0,21 0,-20 0,-1 0,-21 0,22 0,-1 0,0 0,1 0,-22 0,42 0,-42 0,22 0,-1 0,0 0,-20 0,-1 0,42 0,-42 0,1 0,-1 0,21 0,0 0,-20 0,-1 0,21 0,-21 0,22-21,20 21,-21-21,1 21,-1 0,-21 0,22 0,20-21,-42 21,0 0,22-21,-1 21,0 0,1 0,-22 0,21 0,22-21,-22 21,0-22,1 22,-22-21,21 21,22 0,-43 0,21 0,1 0,-1 0,0-21,1 21,-22 0,21 0,0 0,22-21,-43 21,0 0,0 0,43 0,-22 0,1 0,-1-21,-21 21,21 0,1-21,-1 21,0 0,1-22,-1 22,0 0,1 0,20 0,-20-21,-1 0,0 21,1-21,-22 21,21 0,0 0,-20-21,20 21,-21-21,43 21,-43-22,0 22,21-21,1 21,-22 0,21-21,-42 0,21 21,0-21,1 0,20 21,-21 0,-21-22,21 22,0 0,1-21,-22 0,21 21,-21-21,21 21,0-21,0 21,0-21,1-1,-1 22,-21-21,21 21,-21-21,21 21,0-21,-21 0,0 0,21 21,-21-22,0 1,0 0,22 21,-22-21,0 0,0 0,21-1,-21 1,21 21</inkml:trace>
  <inkml:trace contextRef="#ctx0" brushRef="#br0" timeOffset="127237.222">14161 5906,'0'21,"0"106,0-106,0 42,0-20,0 20,0 1,0-22,0-21,0 22,0-1,0-21,0 21,0 1,0 20,0-20,0-1,0 0,0 1,0-22,0 42,0-20,0-22,0 42,0-20,0-1,0 0,0 22,0-43,0 21,0 1,0-1,0 0,0 22,0-22,21-21,-21 43,21-43,-21 42,0-41,0 20,0-21,21 21,-21 1,0-22,0 0,0 0,21 0</inkml:trace>
  <inkml:trace contextRef="#ctx0" brushRef="#br0" timeOffset="129126.0163">14499 6519,'0'43,"21"41,1-41,-1-1,-21 0,21 1,-21 20,0-20,0-1,21-21,-21 21,0 1,0-22,21 0,-21 0,0 0,0 1,0-1,0 0,0 0,21 0,-21-42,0-42,0 20,0 22,0 0,0-21,22 20,-22 1,0-21,21 21,-21 0,21-1,-21 1,0 0,21 21,-21-21,0 0,21 0,-21-1,21 1,-21 0,22 21,-1 0,0-21,0 21,0 0,-21 21,21 0,-21 22,0-22,0 0,0 21,22-21,-22 1,0-1,0 0,0 0,0 0,0 0,0 1,-22 20,1-21,0 21,0-20,21-1,-21 0,0-21,21 21,-22-21,1 21,0 0,-21-21,21 0,-1 22,1-22,0 0</inkml:trace>
  <inkml:trace contextRef="#ctx0" brushRef="#br0" timeOffset="151293.6578">15134 6668,'21'21,"-21"21,0 0,0 1,0-22,22 0,-22 0,0 0,0 1,21-1,-21 0,21 0,0 0,-21 0,21-21,-21 22,21-1,1 0,-1-21,-21 21,21-21,0 0,-21-42,0 21,21 21,-21-22</inkml:trace>
  <inkml:trace contextRef="#ctx0" brushRef="#br0" timeOffset="151959.8309">15134 6519</inkml:trace>
  <inkml:trace contextRef="#ctx0" brushRef="#br0" timeOffset="152974.0111">15346 6223,'0'-21,"21"42,-21 0,21 43,0-43,1 42,-22 1,0-1,21-20,-21-1,21 22,-21-1,0 1,21-22,-21 21,0-20,0 20,0-42,0 1,21 20,-21-21,21 21,-21-20,22-22,-22 21,21-21,-21 21,21-21,0 0,0 0,22-42,-1-43,-21 21,0 22,0 0,-21 21,22-1,-22-20,21 42,-21-21,0 0,21 0,-21-1,0 1,0 0</inkml:trace>
  <inkml:trace contextRef="#ctx0" brushRef="#br0" timeOffset="153685.8154">15431 6689,'21'0,"63"-21,1-22,-43 22,1 0,-1 0,-21 0,0 21,1 0,-22-22</inkml:trace>
  <inkml:trace contextRef="#ctx0" brushRef="#br0" timeOffset="158989.5495">16912 10118,'170'127,"-86"-64,22 1,0-1,-43 1,1-43,-43 21,21-21,1 22,-43-22,42 0,-42 0,42 0,-20 22,20-22,-21 21,21-21,1 22,-22-22,21 21,-21 1,22-22,-22 21,21-21,1 22,-22-1,21-21,-21 21,22 1,-22-1,0 0,21 1,1-22,-1 21,-21-21,21 22,1-1,-22-21,21 22,-21-22,1 21,20-21,-21 0,21 22,-20-1,20-21,-21 43,21-22,-20-21,20 43,-21-43,0 0,22 21,-22 1,0-22,0-21,-21 42,21-21,0 1,1-1,-1 0,0 21,0-21,-21 1,21-22,-21 21</inkml:trace>
  <inkml:trace contextRef="#ctx0" brushRef="#br0" timeOffset="160380.9333">18902 12594,'0'-21,"42"21,-21 0,22 0,-22 0,21 0,-21 0,22 0,-22 0,0 0,0 0,0 0,1 0,-1 0,0 0,0 0,0 0,0-85,1-42,-22 85,0 0,0-1,0 1,21 0,-21-1,0 22,21 0</inkml:trace>
  <inkml:trace contextRef="#ctx0" brushRef="#br0" timeOffset="161308.9352">20087 12679,'0'21,"21"127,1-84,-1-22,-21 22,21-22,-21 21,21-20,-21-1,21 0,-21 1,0-1,0-21,0 22,0-22,0 0,21-21,-21 21,0 0,0 0,22 1</inkml:trace>
  <inkml:trace contextRef="#ctx0" brushRef="#br0" timeOffset="162925.6587">20087 12615,'21'-21,"64"-21,-43 0,-20 42,-1 0,0-22,21 22,-42-21,21 21,1 0,-1 0,-21 21,21 22,-21-22,21 0,-21 21,0 22,0-43,0 21,0-20,-21 20,0 21,0-41,-1 20,1-21,-21 0,21 0,0 1,-1-22,1 21,0-21,0 0,0 21,0-21,84-42,-21 20,-20-20,20 42,-21-21,21 0,-20 21,-1 0,0 0,0 21,-21 0,0 0,0 0,0 1,0 20,0-21,0 21,0-20,0-1,0 0,0 0,0 21,-21-20,21-1,-21 0,0 21,-1-42,22 21,-21-21,21 22</inkml:trace>
  <inkml:trace contextRef="#ctx0" brushRef="#br0" timeOffset="163869.5834">20722 12361,'64'85,"-43"0,21-1,-21-41,-21-1,22 22,-22-1,0-21,21 22,0-1,-21-20,21-1,-21 0,0 1,0-1,0-21,0 22,0-22,0 0,0 0,0 0</inkml:trace>
  <inkml:trace contextRef="#ctx0" brushRef="#br0" timeOffset="165069.1593">21188 12658,'21'0,"0"0,-21 21,21 0,-21 21,22-20,-1-1,-21 21,0 0,0-20,21-1,-21 0,0 0,0 0,0 0,0 1,0-1,0 0,0 21,0-21,0 1,-21-1,0-21,-1 0,-41 0,63-21,-21 21,0 0,21-22,-22 1,22-21,0 0,0 20,0 1,0-21,0 0,0 20,0 1,0 0,0 0,22-21,-22 20,21 22</inkml:trace>
  <inkml:trace contextRef="#ctx0" brushRef="#br0" timeOffset="165957.7229">21654 12615,'-22'-21,"-20"21,21 0,0 0,0 0,-1 0,-20 43,42-22,-21 0,21 21,-21-21,21 1,0-1,0 0,0 0,0 0,0 0,0 1,0-1,21 0,21 0,-42 0,21 0,1-21,-1 0,0 0,0 0,0-42,22 21,-43 0,21 21,-21-21,21 21,-21-22,21 22,-21-21,21 0</inkml:trace>
  <inkml:trace contextRef="#ctx0" brushRef="#br0" timeOffset="166565.54">21992 12234,'-21'0,"21"43,0 20,21 1,0-1,-21-20,0 20,22 1,-1-22,-21 0,21 1,-21-1,0-21,21 21,-21-20,0-1,21 0,-21 21,0-21,21 1</inkml:trace>
  <inkml:trace contextRef="#ctx0" brushRef="#br0" timeOffset="167476.884">22352 12277,'0'0,"0"21,0 0,-21-21,21 21,0 0,-21 1,0 20,21-21,-22 21,1 1,0-22,0 0,0 21,-22 1,43-22,-42 21,42-21,-21-21,127 43,-64-22,0 0,-20-21,20 0,-21 0,0 0,22 21,-22-21,0 0,0 0,0 0,0 0</inkml:trace>
  <inkml:trace contextRef="#ctx0" brushRef="#br0" timeOffset="169693.4871">7811 8678,'21'0,"42"0,1 0,-22 0,-21 0,22 0,-22 0,0 0,0 0,0 0,-21 22,21-1,1-21,-1 0,0 0,-21 21,0 21,0 1,0-1,0-21,0 21,0 1,0-22,0 0,0 0,0 0,-21-21,21 22</inkml:trace>
  <inkml:trace contextRef="#ctx0" brushRef="#br0" timeOffset="177613.5647">6096 9589,'0'-22,"-21"22,21 22,-85 62,64-41,-21-1,42 0,-21-21,-1 22,22-22,-21 0,21 0,-21-21</inkml:trace>
  <inkml:trace contextRef="#ctx0" brushRef="#br0" timeOffset="178381.66">6287 9567,'-43'22,"22"-1,21 0,-21 0,-21 43,42-22,-22-21,1 21,0 1,0-22,0 42,0-63,21 22,-22-1</inkml:trace>
  <inkml:trace contextRef="#ctx0" brushRef="#br0" timeOffset="179684.7814">6541 9525,'-22'21,"1"22,-21-22,21 21,0 22,-22-43,22 21,-21 0,42 22,-43-43,43 0,0 0,-21 1,21-1,-21 0,0-21,21 42,-21 1,21-22,-21-21,21 21,-22 0,22 0,-21 0,21 1,-21-1,0 0,21 0,0 0,-21 0</inkml:trace>
  <inkml:trace contextRef="#ctx0" brushRef="#br0" timeOffset="180589.5931">6752 9462,'0'0,"0"21,-21 0,21 0,-21 0,21 0,-21 1,21-1,-21 21,-1 22,22-43,-21 21,-21 22,42-1,-64 1,43-43,0 21,-21 22,21-22,-1-21,1 43,0-43,0 0,21 21,-21-42,21 21,-21 1,-1-1,22 0,0 0,-21-21,21 21,0 0,0 1,-21-22</inkml:trace>
  <inkml:trace contextRef="#ctx0" brushRef="#br0" timeOffset="181461.7697">7027 9525,'-21'21,"0"22,-21 20,42-42,0 0,-21 22,-1-1,22-21,-21 22,0 20,0-21,0 22,21-43,-43 21,22 22,21-22,-21-21,0 22,21-22,-21-21,21 21,0 0,0 0,0 1,-21-1,-1 0</inkml:trace>
  <inkml:trace contextRef="#ctx0" brushRef="#br0" timeOffset="182229.4214">7154 9991,'-21'21,"21"0,-21 21,0 1,21 20,-21 1,0-22,-1 0,22 1,-21-22,0 21,21-21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19-Oct-20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09800"/>
            <a:ext cx="7315200" cy="1149249"/>
          </a:xfrm>
        </p:spPr>
        <p:txBody>
          <a:bodyPr/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Program memory</a:t>
            </a:r>
          </a:p>
          <a:p>
            <a:r>
              <a:rPr lang="en-US" dirty="0" smtClean="0"/>
              <a:t>Program Memory/flash memory/instructions memory/non volatile memory/</a:t>
            </a:r>
          </a:p>
          <a:p>
            <a:r>
              <a:rPr lang="en-US" dirty="0" smtClean="0"/>
              <a:t>ROM,PROM,EPROM,EEPROM,FLASH(</a:t>
            </a:r>
            <a:r>
              <a:rPr lang="en-US" dirty="0" err="1" smtClean="0"/>
              <a:t>nand</a:t>
            </a:r>
            <a:r>
              <a:rPr lang="en-US" dirty="0" smtClean="0"/>
              <a:t> and nor flash)</a:t>
            </a:r>
          </a:p>
          <a:p>
            <a:r>
              <a:rPr lang="en-US" dirty="0" smtClean="0"/>
              <a:t>NAND – block write ,erase ,read</a:t>
            </a:r>
          </a:p>
          <a:p>
            <a:r>
              <a:rPr lang="en-US" dirty="0" smtClean="0"/>
              <a:t>NOR –block erase ,bit read and write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Data memory</a:t>
            </a:r>
          </a:p>
          <a:p>
            <a:r>
              <a:rPr lang="en-US" dirty="0" smtClean="0"/>
              <a:t>Data Memory –SRAM </a:t>
            </a:r>
            <a:r>
              <a:rPr lang="en-US" dirty="0" err="1" smtClean="0"/>
              <a:t>vs</a:t>
            </a:r>
            <a:r>
              <a:rPr lang="en-US" dirty="0" smtClean="0"/>
              <a:t> DRAM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EEPROM -</a:t>
            </a:r>
            <a:r>
              <a:rPr lang="en-US" dirty="0"/>
              <a:t>bit </a:t>
            </a:r>
            <a:r>
              <a:rPr lang="en-US" dirty="0" smtClean="0"/>
              <a:t>erase, read </a:t>
            </a:r>
            <a:r>
              <a:rPr lang="en-US" dirty="0"/>
              <a:t>and write</a:t>
            </a: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24000" y="2667000"/>
              <a:ext cx="6187680" cy="3353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4640" y="2657640"/>
                <a:ext cx="6206400" cy="33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59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RISC –reduced instruction set computer ,used in mini application, less </a:t>
            </a:r>
            <a:r>
              <a:rPr lang="en-US" dirty="0" err="1" smtClean="0"/>
              <a:t>power,easy</a:t>
            </a:r>
            <a:r>
              <a:rPr lang="en-US" dirty="0" smtClean="0"/>
              <a:t> </a:t>
            </a:r>
            <a:r>
              <a:rPr lang="en-US" dirty="0" err="1" smtClean="0"/>
              <a:t>design,fast</a:t>
            </a:r>
            <a:r>
              <a:rPr lang="en-US" dirty="0" smtClean="0"/>
              <a:t> </a:t>
            </a:r>
          </a:p>
          <a:p>
            <a:r>
              <a:rPr lang="en-US" dirty="0"/>
              <a:t>CISC </a:t>
            </a:r>
            <a:r>
              <a:rPr lang="en-US" dirty="0" smtClean="0"/>
              <a:t>-complex </a:t>
            </a:r>
            <a:r>
              <a:rPr lang="en-US" dirty="0"/>
              <a:t>instruction set computer ,used in </a:t>
            </a:r>
            <a:r>
              <a:rPr lang="en-US" dirty="0" smtClean="0"/>
              <a:t>large application -</a:t>
            </a:r>
            <a:r>
              <a:rPr lang="en-US" dirty="0"/>
              <a:t> </a:t>
            </a:r>
            <a:r>
              <a:rPr lang="en-US" dirty="0" smtClean="0"/>
              <a:t>more </a:t>
            </a:r>
            <a:r>
              <a:rPr lang="en-US" dirty="0" err="1" smtClean="0"/>
              <a:t>power,design</a:t>
            </a:r>
            <a:r>
              <a:rPr lang="en-US" dirty="0" smtClean="0"/>
              <a:t> </a:t>
            </a:r>
            <a:r>
              <a:rPr lang="en-US" dirty="0" err="1" smtClean="0"/>
              <a:t>complex,slow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3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PIC16F877A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Microchip </a:t>
            </a:r>
          </a:p>
          <a:p>
            <a:r>
              <a:rPr lang="en-US" dirty="0" err="1" smtClean="0"/>
              <a:t>Small,mid,large</a:t>
            </a:r>
            <a:r>
              <a:rPr lang="en-US" dirty="0" smtClean="0"/>
              <a:t> family type</a:t>
            </a:r>
          </a:p>
          <a:p>
            <a:pPr marL="320040" lvl="1" indent="0">
              <a:buNone/>
            </a:pPr>
            <a:r>
              <a:rPr lang="en-US" dirty="0" smtClean="0"/>
              <a:t>Small-10,12</a:t>
            </a:r>
          </a:p>
          <a:p>
            <a:pPr marL="320040" lvl="1" indent="0">
              <a:buNone/>
            </a:pPr>
            <a:r>
              <a:rPr lang="en-US" dirty="0" smtClean="0"/>
              <a:t>Mid-16,18</a:t>
            </a:r>
          </a:p>
          <a:p>
            <a:pPr marL="320040" lvl="1" indent="0">
              <a:buNone/>
            </a:pPr>
            <a:r>
              <a:rPr lang="en-US" dirty="0" smtClean="0"/>
              <a:t>Large -24,32</a:t>
            </a:r>
          </a:p>
          <a:p>
            <a:r>
              <a:rPr lang="en-US" dirty="0" smtClean="0"/>
              <a:t>8 bit </a:t>
            </a:r>
            <a:r>
              <a:rPr lang="en-US" dirty="0" err="1" smtClean="0"/>
              <a:t>vs</a:t>
            </a:r>
            <a:r>
              <a:rPr lang="en-US" dirty="0" smtClean="0"/>
              <a:t> 16 </a:t>
            </a:r>
            <a:r>
              <a:rPr lang="en-US" dirty="0" smtClean="0"/>
              <a:t>bit </a:t>
            </a:r>
            <a:r>
              <a:rPr lang="en-US" dirty="0" err="1" smtClean="0"/>
              <a:t>vs</a:t>
            </a:r>
            <a:r>
              <a:rPr lang="en-US" dirty="0" smtClean="0"/>
              <a:t> 32bit</a:t>
            </a:r>
            <a:endParaRPr lang="en-US" dirty="0" smtClean="0"/>
          </a:p>
          <a:p>
            <a:r>
              <a:rPr lang="en-US" dirty="0" smtClean="0"/>
              <a:t>Core specifications</a:t>
            </a:r>
          </a:p>
          <a:p>
            <a:r>
              <a:rPr lang="en-US" dirty="0" smtClean="0"/>
              <a:t>GPIO pin details</a:t>
            </a:r>
          </a:p>
          <a:p>
            <a:r>
              <a:rPr lang="en-US" dirty="0" smtClean="0"/>
              <a:t>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5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1"/>
            <a:ext cx="7315200" cy="990599"/>
          </a:xfrm>
        </p:spPr>
        <p:txBody>
          <a:bodyPr/>
          <a:lstStyle/>
          <a:p>
            <a:r>
              <a:rPr lang="en-US" dirty="0" smtClean="0"/>
              <a:t>Core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1"/>
            <a:ext cx="7315200" cy="4632960"/>
          </a:xfrm>
        </p:spPr>
        <p:txBody>
          <a:bodyPr>
            <a:normAutofit/>
          </a:bodyPr>
          <a:lstStyle/>
          <a:p>
            <a:r>
              <a:rPr lang="en-US" dirty="0" smtClean="0"/>
              <a:t>Program memory -8kb ,100000 R/W</a:t>
            </a:r>
          </a:p>
          <a:p>
            <a:r>
              <a:rPr lang="en-US" dirty="0" smtClean="0"/>
              <a:t>Data memory -368 bytes</a:t>
            </a:r>
          </a:p>
          <a:p>
            <a:r>
              <a:rPr lang="en-US" dirty="0" smtClean="0"/>
              <a:t>EEPROM -256 bytes  10,00,000</a:t>
            </a:r>
            <a:r>
              <a:rPr lang="en-US" dirty="0"/>
              <a:t> </a:t>
            </a:r>
            <a:r>
              <a:rPr lang="en-US" dirty="0" smtClean="0"/>
              <a:t>R/W</a:t>
            </a:r>
          </a:p>
          <a:p>
            <a:r>
              <a:rPr lang="en-US" dirty="0" smtClean="0"/>
              <a:t>Address bus -13bit</a:t>
            </a:r>
          </a:p>
          <a:p>
            <a:r>
              <a:rPr lang="en-US" dirty="0" smtClean="0"/>
              <a:t>Data bus -8 bit</a:t>
            </a:r>
            <a:endParaRPr lang="en-US" dirty="0" smtClean="0"/>
          </a:p>
          <a:p>
            <a:r>
              <a:rPr lang="en-US" dirty="0" smtClean="0"/>
              <a:t>40 pin </a:t>
            </a:r>
            <a:r>
              <a:rPr lang="en-US" dirty="0" err="1" smtClean="0"/>
              <a:t>ic</a:t>
            </a:r>
            <a:r>
              <a:rPr lang="en-US" dirty="0" smtClean="0"/>
              <a:t> ,33 I/O pins</a:t>
            </a:r>
          </a:p>
          <a:p>
            <a:r>
              <a:rPr lang="en-US" dirty="0" err="1" smtClean="0"/>
              <a:t>Peripharals</a:t>
            </a:r>
            <a:r>
              <a:rPr lang="en-US" dirty="0" smtClean="0"/>
              <a:t> –3 timer,2 channel CCP,10bit ADC 8channel,1 uart,1 spi,1 i2c</a:t>
            </a:r>
          </a:p>
          <a:p>
            <a:r>
              <a:rPr lang="en-US" dirty="0" smtClean="0"/>
              <a:t>Power -5v</a:t>
            </a:r>
          </a:p>
          <a:p>
            <a:r>
              <a:rPr lang="en-US" dirty="0" smtClean="0"/>
              <a:t>Clock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-max 4mhz</a:t>
            </a:r>
          </a:p>
          <a:p>
            <a:pPr lvl="1"/>
            <a:r>
              <a:rPr lang="en-US" dirty="0" smtClean="0"/>
              <a:t>Ext </a:t>
            </a:r>
            <a:r>
              <a:rPr lang="en-US" dirty="0" err="1" smtClean="0"/>
              <a:t>clk</a:t>
            </a:r>
            <a:r>
              <a:rPr lang="en-US" dirty="0" smtClean="0"/>
              <a:t> -4mhz to 20 </a:t>
            </a:r>
            <a:r>
              <a:rPr lang="en-US" dirty="0" err="1" smtClean="0"/>
              <a:t>mhz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315200" cy="1154097"/>
          </a:xfrm>
        </p:spPr>
        <p:txBody>
          <a:bodyPr/>
          <a:lstStyle/>
          <a:p>
            <a:r>
              <a:rPr lang="en-US" dirty="0" smtClean="0"/>
              <a:t>Pin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4877456" cy="4191000"/>
          </a:xfrm>
        </p:spPr>
      </p:pic>
      <p:sp>
        <p:nvSpPr>
          <p:cNvPr id="5" name="TextBox 4"/>
          <p:cNvSpPr txBox="1"/>
          <p:nvPr/>
        </p:nvSpPr>
        <p:spPr>
          <a:xfrm>
            <a:off x="5943600" y="3145971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- 6 PINS (D/A)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 - 8 PINS (D)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 - 8 PINS(D)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 - </a:t>
            </a:r>
            <a:r>
              <a:rPr lang="en-US" dirty="0">
                <a:solidFill>
                  <a:srgbClr val="FF0000"/>
                </a:solidFill>
              </a:rPr>
              <a:t>8 PINS(D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 – 3 PINS(D/A)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4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315200" cy="1154097"/>
          </a:xfrm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1"/>
            <a:ext cx="7315200" cy="4175760"/>
          </a:xfrm>
        </p:spPr>
        <p:txBody>
          <a:bodyPr/>
          <a:lstStyle/>
          <a:p>
            <a:r>
              <a:rPr lang="en-US" dirty="0" smtClean="0"/>
              <a:t>GPR </a:t>
            </a:r>
            <a:r>
              <a:rPr lang="en-US" dirty="0" err="1" smtClean="0"/>
              <a:t>vs</a:t>
            </a:r>
            <a:r>
              <a:rPr lang="en-US" dirty="0" smtClean="0"/>
              <a:t> SPR (stored in RAM )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err="1" smtClean="0"/>
              <a:t>TRISx</a:t>
            </a:r>
            <a:r>
              <a:rPr lang="en-US" dirty="0" smtClean="0"/>
              <a:t>  (</a:t>
            </a:r>
            <a:r>
              <a:rPr lang="en-US" dirty="0" smtClean="0"/>
              <a:t>x=A,B,C,D,E)  </a:t>
            </a:r>
            <a:r>
              <a:rPr lang="en-US" dirty="0" smtClean="0"/>
              <a:t>- input/output control</a:t>
            </a:r>
          </a:p>
          <a:p>
            <a:r>
              <a:rPr lang="en-US" dirty="0" err="1" smtClean="0"/>
              <a:t>PORTx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x=A,B,C,D,E) </a:t>
            </a:r>
            <a:r>
              <a:rPr lang="en-US" dirty="0" smtClean="0"/>
              <a:t>– on/off control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Input -1</a:t>
            </a:r>
          </a:p>
          <a:p>
            <a:r>
              <a:rPr lang="en-US" dirty="0" smtClean="0"/>
              <a:t>Output-0</a:t>
            </a:r>
          </a:p>
          <a:p>
            <a:r>
              <a:rPr lang="en-US" dirty="0" smtClean="0"/>
              <a:t>On-1</a:t>
            </a:r>
          </a:p>
          <a:p>
            <a:r>
              <a:rPr lang="en-US" dirty="0" smtClean="0"/>
              <a:t>Off-0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– Why –Where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Combination of software and hardware</a:t>
            </a:r>
          </a:p>
          <a:p>
            <a:r>
              <a:rPr lang="en-US" dirty="0" smtClean="0"/>
              <a:t>Software(low level-</a:t>
            </a:r>
            <a:r>
              <a:rPr lang="en-US" dirty="0" err="1" smtClean="0"/>
              <a:t>asm</a:t>
            </a:r>
            <a:r>
              <a:rPr lang="en-US" dirty="0" smtClean="0"/>
              <a:t> and high level language-</a:t>
            </a:r>
            <a:r>
              <a:rPr lang="en-US" dirty="0" err="1" smtClean="0"/>
              <a:t>c,c</a:t>
            </a:r>
            <a:r>
              <a:rPr lang="en-US" dirty="0" smtClean="0"/>
              <a:t>++,java are used)</a:t>
            </a:r>
          </a:p>
          <a:p>
            <a:r>
              <a:rPr lang="en-US" dirty="0" smtClean="0"/>
              <a:t>Hardware(digital electronics and </a:t>
            </a:r>
            <a:r>
              <a:rPr lang="en-US" dirty="0" err="1" smtClean="0"/>
              <a:t>ckts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Single chip in-build wrapped circuits</a:t>
            </a:r>
          </a:p>
          <a:p>
            <a:endParaRPr lang="en-US" dirty="0"/>
          </a:p>
          <a:p>
            <a:r>
              <a:rPr lang="en-US" dirty="0" smtClean="0"/>
              <a:t>To overcome electronics </a:t>
            </a:r>
            <a:r>
              <a:rPr lang="en-US" dirty="0" smtClean="0"/>
              <a:t>drawbacks- power, cost </a:t>
            </a:r>
            <a:r>
              <a:rPr lang="en-US" dirty="0" smtClean="0"/>
              <a:t>,develop </a:t>
            </a:r>
            <a:r>
              <a:rPr lang="en-US" dirty="0" err="1" smtClean="0"/>
              <a:t>time,size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Used in automotive,medical,aero,automation,robotics..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Piller</a:t>
            </a:r>
            <a:r>
              <a:rPr lang="en-US" dirty="0" smtClean="0"/>
              <a:t> of embedded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Microcontroller </a:t>
            </a:r>
          </a:p>
          <a:p>
            <a:r>
              <a:rPr lang="en-US" dirty="0" smtClean="0"/>
              <a:t>Microprocessor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MCU </a:t>
            </a:r>
            <a:r>
              <a:rPr lang="en-US" dirty="0" err="1" smtClean="0"/>
              <a:t>vs</a:t>
            </a:r>
            <a:r>
              <a:rPr lang="en-US" dirty="0" smtClean="0"/>
              <a:t> MPU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113617"/>
              </p:ext>
            </p:extLst>
          </p:nvPr>
        </p:nvGraphicFramePr>
        <p:xfrm>
          <a:off x="914400" y="2770188"/>
          <a:ext cx="73152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MCU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MPU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Inbuild</a:t>
                      </a:r>
                      <a:r>
                        <a:rPr lang="en-US" dirty="0" smtClean="0"/>
                        <a:t> RAM,ROM,I/</a:t>
                      </a:r>
                      <a:r>
                        <a:rPr lang="en-US" dirty="0" err="1" smtClean="0"/>
                        <a:t>O,peripheral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memory and I/O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Cant extend </a:t>
                      </a:r>
                      <a:r>
                        <a:rPr lang="en-US" dirty="0" err="1" smtClean="0"/>
                        <a:t>memory,limited</a:t>
                      </a:r>
                      <a:r>
                        <a:rPr lang="en-US" dirty="0" smtClean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extend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 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</a:t>
                      </a:r>
                      <a:r>
                        <a:rPr lang="en-US" dirty="0" smtClean="0"/>
                        <a:t> must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Special purpose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purpose apps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CISC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E.g</a:t>
                      </a:r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oven,ac,fridge,washing</a:t>
                      </a:r>
                      <a:r>
                        <a:rPr lang="en-US" dirty="0" smtClean="0"/>
                        <a:t>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Computer,mobiles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PIC,ARM,AVR,renesas,TI,NXP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Rpi,Beagle</a:t>
                      </a:r>
                      <a:r>
                        <a:rPr lang="en-US" dirty="0" smtClean="0"/>
                        <a:t> bone black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8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048000"/>
            <a:ext cx="7660209" cy="2937830"/>
          </a:xfrm>
        </p:spPr>
      </p:pic>
    </p:spTree>
    <p:extLst>
      <p:ext uri="{BB962C8B-B14F-4D97-AF65-F5344CB8AC3E}">
        <p14:creationId xmlns:p14="http://schemas.microsoft.com/office/powerpoint/2010/main" val="26151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MCU architectures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on-</a:t>
            </a:r>
            <a:r>
              <a:rPr lang="en-US" dirty="0" err="1" smtClean="0"/>
              <a:t>numann</a:t>
            </a:r>
            <a:r>
              <a:rPr lang="en-US" dirty="0" smtClean="0"/>
              <a:t>  </a:t>
            </a:r>
            <a:r>
              <a:rPr lang="en-US" dirty="0" smtClean="0"/>
              <a:t>--single memory unit for PM and DM (program and data </a:t>
            </a:r>
            <a:r>
              <a:rPr lang="en-US" dirty="0" err="1" smtClean="0"/>
              <a:t>memory,single</a:t>
            </a:r>
            <a:r>
              <a:rPr lang="en-US" dirty="0" smtClean="0"/>
              <a:t> address bus and data bus for memory</a:t>
            </a:r>
          </a:p>
          <a:p>
            <a:r>
              <a:rPr lang="en-US" dirty="0" err="1" smtClean="0"/>
              <a:t>Hardvard</a:t>
            </a:r>
            <a:r>
              <a:rPr lang="en-US" dirty="0" smtClean="0"/>
              <a:t> –separate memory bus for program and data memory  </a:t>
            </a:r>
          </a:p>
        </p:txBody>
      </p:sp>
    </p:spTree>
    <p:extLst>
      <p:ext uri="{BB962C8B-B14F-4D97-AF65-F5344CB8AC3E}">
        <p14:creationId xmlns:p14="http://schemas.microsoft.com/office/powerpoint/2010/main" val="118953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Von-</a:t>
            </a:r>
            <a:r>
              <a:rPr lang="en-US" dirty="0" err="1" smtClean="0"/>
              <a:t>numann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4997276" cy="3852067"/>
          </a:xfrm>
        </p:spPr>
      </p:pic>
    </p:spTree>
    <p:extLst>
      <p:ext uri="{BB962C8B-B14F-4D97-AF65-F5344CB8AC3E}">
        <p14:creationId xmlns:p14="http://schemas.microsoft.com/office/powerpoint/2010/main" val="37579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315200" cy="1154097"/>
          </a:xfrm>
        </p:spPr>
        <p:txBody>
          <a:bodyPr/>
          <a:lstStyle/>
          <a:p>
            <a:r>
              <a:rPr lang="en-US" dirty="0" err="1" smtClean="0"/>
              <a:t>Hardvard</a:t>
            </a:r>
            <a:r>
              <a:rPr lang="en-US" dirty="0" smtClean="0"/>
              <a:t> </a:t>
            </a:r>
            <a:r>
              <a:rPr lang="en-US" dirty="0"/>
              <a:t>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46" y="2133600"/>
            <a:ext cx="4480560" cy="4419600"/>
          </a:xfrm>
        </p:spPr>
      </p:pic>
    </p:spTree>
    <p:extLst>
      <p:ext uri="{BB962C8B-B14F-4D97-AF65-F5344CB8AC3E}">
        <p14:creationId xmlns:p14="http://schemas.microsoft.com/office/powerpoint/2010/main" val="17905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315200" cy="1154097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/>
          <a:lstStyle/>
          <a:p>
            <a:r>
              <a:rPr lang="en-US" dirty="0" smtClean="0"/>
              <a:t>Address bus   -</a:t>
            </a:r>
            <a:r>
              <a:rPr lang="en-US" dirty="0" err="1" smtClean="0"/>
              <a:t>unidirection</a:t>
            </a:r>
            <a:endParaRPr lang="en-US" dirty="0" smtClean="0"/>
          </a:p>
          <a:p>
            <a:r>
              <a:rPr lang="en-US" dirty="0" smtClean="0"/>
              <a:t>Data bus	-</a:t>
            </a:r>
            <a:r>
              <a:rPr lang="en-US" dirty="0" err="1" smtClean="0"/>
              <a:t>bidirection</a:t>
            </a:r>
            <a:endParaRPr lang="en-US" dirty="0" smtClean="0"/>
          </a:p>
          <a:p>
            <a:r>
              <a:rPr lang="en-US" dirty="0" smtClean="0"/>
              <a:t>Control bus     -bidirectional ,1bit read/write operation</a:t>
            </a:r>
          </a:p>
          <a:p>
            <a:r>
              <a:rPr lang="en-US" dirty="0" smtClean="0"/>
              <a:t>System bus	combine all bus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124200"/>
            <a:ext cx="457517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384</TotalTime>
  <Words>363</Words>
  <Application>Microsoft Office PowerPoint</Application>
  <PresentationFormat>On-screen Show (4:3)</PresentationFormat>
  <Paragraphs>94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EMBEDDED SYSTEMS</vt:lpstr>
      <vt:lpstr>What – Why –Where </vt:lpstr>
      <vt:lpstr>Piller of embedded systems</vt:lpstr>
      <vt:lpstr>MCU vs MPU</vt:lpstr>
      <vt:lpstr>Example </vt:lpstr>
      <vt:lpstr>MCU architectures types</vt:lpstr>
      <vt:lpstr>Von-numann architecture</vt:lpstr>
      <vt:lpstr>Hardvard architecture</vt:lpstr>
      <vt:lpstr>Bus</vt:lpstr>
      <vt:lpstr>Memory types</vt:lpstr>
      <vt:lpstr>Memory</vt:lpstr>
      <vt:lpstr>Instruction set</vt:lpstr>
      <vt:lpstr>PIC16F877A</vt:lpstr>
      <vt:lpstr>Core specification</vt:lpstr>
      <vt:lpstr>Pin details</vt:lpstr>
      <vt:lpstr>Registers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</dc:title>
  <dc:creator>Cibi_Aze</dc:creator>
  <cp:lastModifiedBy>Cibi_Aze</cp:lastModifiedBy>
  <cp:revision>101</cp:revision>
  <dcterms:created xsi:type="dcterms:W3CDTF">2006-08-16T00:00:00Z</dcterms:created>
  <dcterms:modified xsi:type="dcterms:W3CDTF">2020-10-19T10:38:11Z</dcterms:modified>
</cp:coreProperties>
</file>