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12195" units="1/cm"/>
          <inkml:channelProperty channel="Y" name="resolution" value="35.15625" units="1/cm"/>
        </inkml:channelProperties>
      </inkml:inkSource>
      <inkml:timestamp xml:id="ts0" timeString="2020-08-26T11:57:39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3831 12044,'0'21,"0"148,0-105,0-22,0 22,0-22,0-21,0 43,0-43,0 0,0 21,0 1,0-1,0-21,0 22,0-1,0 0,0-21,0 22,0-22,0 0,0 0,21 0,-21 22,0-22,22 21,-22 22,0-22,0 22,0-1,0-21,0 1,0-22,0 0,0 0,0 43,0-43,0 0,0 21,21 22,-21-1,21-20,-21-1,0 0,21 22,-21-22,0 1,0 20,21 22,-21-43,0 22,0-22,0 0,21 1,-21-1,0 0,0 22,0-1,0-20,0 20,0 22,0 21,0-43,0 22,0-1,0 1,0-21,0 20,0-20,0-1,0 22,0-22,0 22,22 21,-22 21,21-64,-21-20,0-1,0-21,0 22,0-1,0 0,0-21,0 43,0-1,0 1,0 21,0-1,21 43,-21-21,0 21,0-42,0-1,0 1,0-21,0-1,0-21,0 1,0-1,0 22,0-22,0 0,0 1,0 20,0-21,0 1,0 20,0-42,0 1,0-1,0 0,0 0,0 0,0 0,21-21,170 22,-43-1,-42 0,-1 0,-20 0,-21-21,-1 0,-42 0,22 21,-22-21,0 0,21 0,-21 0,22 0,-22 0,21 0,22 0,20 0,65 0,20 22,0-22,1 21,20 0,-21-21,22 21,-43-21,21 0,-63 0,21 0,-21 21,-42-21,41 0,-41 21,-22-21,22 0,-1 0,-20 0,20 0,1 0,-1 0,22 0,42-21,-21 21,-43-21,22 21,21 0,-22-21,-20 21,-22-21,-21 21,22 0,-1 0,-21 0,21 0,1 0,-1-21,22 21,-1 0,1 0,-22 0,0 0,22-22,-1 22,22 0,0 0,-1 0,-20 0,-1-21,1 21,-43 0,-21-21,21 21,0 0</inkml:trace>
  <inkml:trace contextRef="#ctx0" brushRef="#br0" timeOffset="1188.323">9567 17717,'0'21,"22"0,-22 0,0 21,21-20,0-1,0 21,0-42,-21 21,21-21,-21 21,22 1,-1-1,0-21,-21 21,21-21,-21 21,21-21,0 21,1 22,-1-22,-21 21,-191 64,107-21,-22-1,21 22,22-85,41 22,1-22,21 0</inkml:trace>
  <inkml:trace contextRef="#ctx0" brushRef="#br0" timeOffset="3091.7352">3874 12425,'0'-21,"0"0,0-1,0 1,0-21,0 21,0 0,0-1,-64 107,22-43,21 1,-43 41,43-62,-21 20,42 0,-22-21,1 1,21-1</inkml:trace>
  <inkml:trace contextRef="#ctx0" brushRef="#br0" timeOffset="3852.6144">3810 12256,'21'0,"0"0,-21 21,43-21,-22 21,0 21,64 1,-22-1,-42-42,22 42,-22-42,-21 21,21-21,0 22,-21-1,21-21</inkml:trace>
  <inkml:trace contextRef="#ctx0" brushRef="#br0" timeOffset="5388.3986">2392 12086,'21'0,"0"0,0 0,1 0,-1 43,21-22,-21 21,0-21,22 0,-22 1,0-1,0 0,-21 0,21-21,-21 42,22-42,-1 22,0-1,-21 0,0 0,21-21,-21 21,21-169,0 106,-21-22,0 22,22 0,-22-1,21-20,-21 42,0-1,21 1,-21 0,21 0</inkml:trace>
  <inkml:trace contextRef="#ctx0" brushRef="#br0" timeOffset="8868.4702">10372 17484,'0'106,"21"-43,-21-21,0 1,0 20,21 1,0-1,-21-20,0-1,21-21,-21 21,22-20,-22-1,21 0,-21 0,0 0,21-21,-21 21,0 1,21-22,-21 21,21-21,0 21,1 0,-22 0,21-21,0 21,0-21,0 0,0 0,22 0,-22-21,21-21,-21 21,1 0,-1-22,0 22,0 0,0-21,0 20</inkml:trace>
  <inkml:trace contextRef="#ctx0" brushRef="#br0" timeOffset="10051.8324">10224 17907,'21'0,"42"0,-20 0,-1 0,21-21,-20 21,-1-21,22 0,-22-1,-21 22,0-21,0 0,1 21,-1 0,0-21,21 21,-21 0,-21-21,22 21,-22-21</inkml:trace>
  <inkml:trace contextRef="#ctx0" brushRef="#br0" timeOffset="15180.2609">4106 18076,'0'-21,"43"-42,-43 42,21-22,0 1,-21 21,0-22,21 1,0 21,-21-21,22-1,-1 22,0 0,-21-21,0 20,21 1,-21-21,0 21,21 21,-21-21,21-1,-21 1,22 21,-22-42,21 42,0-21,0 0,0-1,0 1,-21 0,22 21,-1-21,0 21,-21-21,21 21,0 0,0 0,1 0,-1 0,0 0,0 0,0 21,0 0,1 0,-1-21,0 21,0-21,0-21,0-21,1 21,-22 0,0-1,0 1,21 0,-21-21,21-1,0 22,-21 0,21 0,-21 0,21 0,1-1,20-20,0 0,-21 21,1-1,-1-20,21 21,-21 0,0-22,1 22,20-21,-21 21,21 0,-42-1,22 1,-1 0,0 0,0 0,0 0,0-1,1 22,-1-42,0 42,0-21,0 0,0 0,1-1,-1 22,0-21,21 0,1 0,-22 21,0 0,0 0,0 0,0 0,1 0,-1 0,42 0,1 0,-22 0,-21 0,0 0,22 0,-43-21,21 21,0 0,0-21,-21-1,21 1,1-21,-1 21,-21-22,0 1,21 0,-21 21,21-22,0 1,-21 0,21-1,1 22,-22-21,0 21,21-1,-21 1,0 0,21 0,-21 0,21 21,-21-21,0-22,21 22,0-21,-21 21,0-1,22 1,-1-21,-21 21,21-22,-21 22,0 0,0 0,0 0,0 0,0-1,0 1,0 0,0 0,0 0,21 0,-21-1,21 1,-21 0,21-21,1 21,20-22,0 22,1-21,-22 21,0-1,21 1,-21 21,1-21,-1 21,0 0,-21-21,21 21,0-21,0 21,1 0,-1 0,0 0,0 0,-21 21,21-21,0 0,1 21,-1-21,0 21,0-21,0 0,0 21,1 1,-1-22,0 0,-21 21,21-21,0 0,0 0,-21 21,22-21,-1 0,0 0,-21 21,21 0,0-21,-21 21,21-21,1 0,-22-21,21-21,-21-22,21 1,0-22,43 22,-22-1,43 22,-43 0,0 20,1-20,-22 42,0-21,0 0,-21 0,21 21,-21-22,21 1,-21 0,22 0,-22 0,21 21,-21-21,21 21,0 0,0-22,0 22,1 0,-1 0,-21-21,21 21,21 0,-21 0,1 0,20 0,-21 0,0 0,0 0,1 0,-1 0,-21-21,0 0,21-21,-21 20,0 1,0 0,0 0,0 0,21-22,0 43,-21-42,43 0,-22-1,0 1,21 0,-21-1,22-20,-1 42,-21-22,22 1,-22 21,21-21,-21 20,0 1,-21 0,22 21,-1-21,-21 0,21 21,0 0,0-21,0 21,22 0,-22 0,0 0,0 0,0 0,1 0,-1 0</inkml:trace>
  <inkml:trace contextRef="#ctx0" brushRef="#br0" timeOffset="19196.4701">15431 11726,'21'0,"0"22,21-1,-21 63,22 1,-1 42,-21-42,22 21,-1-1,-21 44,-21-65,21 43,0-42,-21 0,0 20,0-41,0 21,0-22,0 22,0-1,0-20,0-1,0 22,0-21,0-1,0 1,0-1,0 1,0 20,0 1,0-22,22 1,-22-22,21 1,-21-1,21 21,-21 1,0-22,0 22,0-1,0-20,0 20,0 1,21 20,-21-41,21 41,-21-41,21 20,1 22,-22-22,0 1,42 20,-21-20,0 21,-21-22,0 1,21-1,-21 1,22-22,-22 21,21 1,-21-22,0 22,0-22,21 22,-21-22,0 21,0-20,0 20,0 1,0-1,21-20,-21 20,0-21,21 22,-21-22,0 22,21-1,-21-20,0 41,0-41,0 20,0 1,0-1,0-21,0 1,0-1,0-21,22 43,-22-43,0 42,0-41,0 41,0-42,0 22,0-22,0 0,0 0,0 0,0 22,0-22,0 21,0-21,0 0,0 1,0 20,0-21,21-21,106 0,-64 0,22 0,-43 0,22 0,-1-21,-20 21,-22-21,21 21,0-21,-20-1,-1 22,42-21,-20 0,-1 21,-21 0,21-21,1 0,-22 21,0 0,0 0,0-21,1 21,-1-22,0 22,21 0,-21 0,1-21,20 21,0-21,1 21,-1 0,0-21,1 0,-22 21,0 0,0 0,21 0,-20 0,-1-21,0 21,21 0,-21 0,1 0,20 0,-21 0,21-22,1 22,-1 0,22 0,-22-21,0 21,-21 0,22 0,-22 0,21 0,22 0,-43 0,21 0,1 0,-1 0,21 0,-41 0,20 0,0 0,1 0,-1 0,0 0,-21 0,22 21,-22-21,42 0,-20 0,-22 0,21 0,1 0,-1 0,0 0,1 0,-1 22,-21-22,21 0,1 0,-22 0,0 0,43 0,-43 0,0 0,0 0,21 0,-20 21,-1-21,21 0,0 0,-20 0,-1 0,21 0,-21 0,22 0,-22 0,21 0,-21 0,22 0,-22 0,0 0,0 0,0 0,22 0,-22 0,0 0,21 0,1 0,-1 0,21 0,1 0,-22 0,22 0,-22 0,22 0,-43 0,0 0,0 0,0 0,0 0,1 0,-1 0,0 0,0 0,0 0,0 0</inkml:trace>
  <inkml:trace contextRef="#ctx0" brushRef="#br0" timeOffset="20893.1342">20616 17420,'22'0,"-1"43,0-43,-21 21,21-21,-21 21,21-21,-21 21,21 0,1-21,-1 0,-21 21,0 1,21-22,-21 42,0-21,0 0,21-21,-21 21,21-21,0 0,1 0,-1 0,-21 22,-21 41,-22-21,22 22,-21-22,21 1,-22-1,22-21,0 0,-21 22,20-22,22 0,-21-21,0 21,21 0,-21-21,0 43,0-22,-1 0,-20 0</inkml:trace>
  <inkml:trace contextRef="#ctx0" brushRef="#br0" timeOffset="22268.1694">15600 11769,'-42'127,"20"-85,1 22,0-1,-21-21,21-20,21 20,-22 0,1-42,21 21,0 1,0-1,-21 21,21-21</inkml:trace>
  <inkml:trace contextRef="#ctx0" brushRef="#br0" timeOffset="22996.3053">15621 11811,'21'0,"0"0,43 42,-1 1,64 20,0-20,-21 20,-21-21,21-20,-64-1,-21 0,22 0,-1-21,-21 0,21 0,-20 0,-1 0,0 21,0-21</inkml:trace>
  <inkml:trace contextRef="#ctx0" brushRef="#br0" timeOffset="26452.5514">13293 11663,'21'0,"21"21,22 43,-22-22,0 0,1-21,-1 22,-21-1,22-42,-1 42,-21-20,0-1,-21 0,43-21,-43 21,42-21,-42 42,21-42,0 22,0-22,43-127,-43 63,0 1,22-22,-22 21,-21 1,42 21,-21-1,-21 1</inkml:trace>
  <inkml:trace contextRef="#ctx0" brushRef="#br0" timeOffset="28020.3715">21527 17103,'21'42,"-21"0,0 1,21 20,-21-20,0-1,21-21,-21 21,0 1,21-1,-21 0,0-20,0-1,21 0,-21 0,0 0,0 0,22 1,-1-1,0 21,0 0,-21-20,21-22,0 0,64-43,21 1,-64 0,1 20,-22-20,0 21,0-21,-21-1</inkml:trace>
  <inkml:trace contextRef="#ctx0" brushRef="#br0" timeOffset="28660.3015">21548 17463,'0'0,"21"0,42 0,-20-43,20 22,-20 21,-1-21,-21 0,0 21,0 0,1 0,-22-21,21 21,0-22,21 1,-21 21,-21-21,22 21</inkml:trace>
  <inkml:trace contextRef="#ctx0" brushRef="#br0" timeOffset="30604.3128">17844 10647,'0'21,"21"21,0 43,0-21,-21 20,21-41,-21 20,0 1,0-22,0 21,0-41,0-1,0 0,0 21,0 1,0-1</inkml:trace>
  <inkml:trace contextRef="#ctx0" brushRef="#br0" timeOffset="31667.5029">17801 10710,'0'0,"43"22,20-22,-21-22,22-20,-1 21,1 0,-43 21,0-21,0 21,22 0,-22 21,0 0,-21 0,21-21,0 21,-21 0,0 1,22 20,-22 21,0-20,0-1,0-21,0 0,0 22,0-1,-22 0,22-20,-21 41,0-21,0-20,0 20,21-21,-21 0,-1 0,1 1,0-22,0 21,-21 0,20-21,-20 21,21 0,-21-21,42 21,-22-21,1 0</inkml:trace>
  <inkml:trace contextRef="#ctx0" brushRef="#br0" timeOffset="32380.0907">18563 10774,'21'0,"1"0,-22 21,0 0,0 0,21 43,0-43,-21 0,0 0,0 1,0-1,0 21,0-21,0 0</inkml:trace>
  <inkml:trace contextRef="#ctx0" brushRef="#br0" timeOffset="32820.1769">18563 10414,'0'21,"21"-21,1 21</inkml:trace>
  <inkml:trace contextRef="#ctx0" brushRef="#br0" timeOffset="33884.3244">18838 10647,'0'42,"0"1,0-22,0 0,0 0,0 0,0 0,0 1,22-1,-22 0,21-21,0 0,0 0,0-21,-21-22,0 22,21 21,-21-21,0 0,0 0,0 42,22 42,-1 1,0-1,0 1,0-1,-21 1,0 21,0-22,0-42,0 43,-21-22,0-21,21 22,0-22,-21 0,21 0</inkml:trace>
  <inkml:trace contextRef="#ctx0" brushRef="#br0" timeOffset="34452.1914">19304 10710,'0'43,"0"-22,0 0,0 21,0 22,0-22,0-21,21 1,-21 20,0-21</inkml:trace>
  <inkml:trace contextRef="#ctx0" brushRef="#br0" timeOffset="34796.5678">19262 10499</inkml:trace>
  <inkml:trace contextRef="#ctx0" brushRef="#br0" timeOffset="35907.591">19685 10329,'0'85,"21"-43,-21 22,21-22,1 22,-1-1,-21-20,21-1,-21-21,21 21,0-20,-21-1,21-21,-21 21,22-21,-1 0,21-21,-21-22,-21 22,0 0,0 0,0 0,0 0,0-1</inkml:trace>
  <inkml:trace contextRef="#ctx0" brushRef="#br0" timeOffset="36651.464">19664 10668,'21'0,"21"0,22-21,-1 0,22-43,-64 43,0 0,1 0,-1 21,-21-21,21 21,0-22,0 22,-21-21</inkml:trace>
  <inkml:trace contextRef="#ctx0" brushRef="#br0" timeOffset="38364.9301">20405 10478,'0'-22,"-21"22,-1 0,1 43,21-1,0 0,0-20,0 20,0 0,0 1,0-1,0-21,0 0,0 0,0 1,43-65,-22 1,-21 0,0-1,0 22,21-21,-21 21,0-1,0 1,0-21,0 21,0 0,0 63,21 21,0-20,-21-1,21 0,-21 1,22-43,-22 21,21-21,0 0,0 0,0 0,0 0,-21-21,0 0,22-1,-22 1,0 0,21-21,-21-22,0 1,0 20,0-62,-21 62,21 22,-22-21,22 21,0-1,0 1,0 0,0 0,0 106,0-22,22 22,-22-1,21 22,0-42,0-1,-21 22,21-43,0 1,1-22,-1-21,0 21,0-21,0 0</inkml:trace>
  <inkml:trace contextRef="#ctx0" brushRef="#br0" timeOffset="39356.0994">20828 12425,'21'0,"0"0,1 0,41 0,22 0,-22-21,-20 21,-22-21,21-1,0 22,-20-42,20 21,0 0,-21 21,1 0,-1 0</inkml:trace>
  <inkml:trace contextRef="#ctx0" brushRef="#br0" timeOffset="40708.2378">20849 12467,'21'0,"-21"21,22-21,-22 22,21-1,-21 42,21-20,-21-1,0-21,0 0,0 0,0 1,0-44,0-41,63 42,-41-22,20 1,-21 0,0 42,0-21,1 21,-1 0,0 0,0 21,0-21,-21 21,21-21,-21 21,22-21,-22 21,0 22,21-22,-21 21,0-21,0 43,0-43,0 0,0 0,0 22,0-1,-21 0,-1-21,-20 22,0-1,-1-21,22 22,0-43,0 21,0-21,0 21</inkml:trace>
  <inkml:trace contextRef="#ctx0" brushRef="#br0" timeOffset="41740.2665">21400 12446,'42'42,"-42"-20,21 20,0-21,-21 0,0 22,21-43,1 21,-22 0,0 0,21-21,-21 21,21-21,-21-106,21 22,-21 41,21-62,-21 41,0 22,21 21,-21-1</inkml:trace>
  <inkml:trace contextRef="#ctx0" brushRef="#br0" timeOffset="60003.2773">15790 12933,'22'0,"-1"0,0 0,21 21,-21-21,1 0,20 0,0 0,1 0,-22 0,21 0,0 0,-20 0,-1 0,0 0,0 0,0 0,0 0,1 0,20 0,-21 0,0 0,22 0,-22 0,0 0,0 0,0 0,0 0,1 0,-1 0,0-21,0 21,0 0,22 0,-22 0,0 0,0 0,0 0,0 0,1-21,-1 21,21 0,-21 0,22 0,-1-21,0 21,-21-22,1 22,-1 0,0 0,0 0,0 0,-21-21,21 21,1 0,-22-21,84 21,-20 0,-22 0,-21 0,22 0,-43 64,21-1,-21-21,0 22,0-1,21 1,-21-1,0-41,0 20,21-21,-21 21,0-20,0 20,0-21,0 0,0 0,0 22,0-1,0 0,0-20,0-1,0 21,0-21,0 22,0-22,0 0,0 0,0 0,0 22,21-22,-21 21,0 0,0 1,21-1,-21 0,0-20,0 41,0-21,0 1,0-1,0 0,0-20,0 20,0 0,0 22,0-43,0 21,22 1,-22 20,0-21,21 22,-21-1,21 1,-21-1,0-20,0-1,0-21,21 22,-21 20,0-21,0-20,21 20,-21 0,21 1,-21 20,0-21,0 43,0-43,0 22,0-1,0-20,0 20,22 1,-22-22,0 22,0-1,21-21,-21 22,0-1,21-41,-21 20,0 0,0 1,21-1,0 0,-21-21,21 22,-21 20,0-42,0 22,22-22,-22 42,21-20,-21-22,0 0,0 21,0-20,0-1,21 0,-21 0,0 0,0 22,0-1,0 0,0 1,0-1,0-21,0 43,0-43,0 0,0 0,0 21,0-20,0-1,0 21,0-21,0 22,0-22,0 21,21-21,-21 0,0 1,21-22,-21 21</inkml:trace>
  <inkml:trace contextRef="#ctx0" brushRef="#br0" timeOffset="63603.2476">19304 17695,'-21'-190,"0"63,0 42,-1-42,22 43,0-1,0 0,0 22,0-1,0 43,0-21,0 21,0-1,-21 22,21-21,0 0,0-21,0 21,-21-1,21 1,0 0,0 0,-21 0,21-22,0 22,-21-21,21 0,0-1,-21 1,21 0,0-22,0 22,0-1,0-41,0 41,0 1,0-21,0 41,0 1,0 0,-22 0,22-43,0 43,0-21,0 21,0-22,0 1,0 0,-21 21,21-1,0 1,0 0,0-21,0 21,0-1,0 1,0-42,0 42,0-22,0 1,0 0,-21-22,21 22,0-22,0 1,0 42,0-22,0 1,0-22,0 22,0 0,0-22,0 1,0 20,0 1,0 0,0 21,0-22,0-20,0 20,0 1,0 0,0-1,0 1,0 0,0-1,0 1,0 0,0-1,0 1,0 21,0-43,0 43,0-21,0 21,0-43,0 22,0 0,0-22,0 22,-21-1,21 22,0-21,0 0,0 20,0 1,0 0,0 0,0-21,0 20,0 1,0 0,-21 21,21-21,-21-21,21 20,0 1,-22 21,22-21,0 0,64 21,-1-21,1 21,-43 0,43 0,-43-21,0-1,21 22,-21 0,1 0,-1 0,21-21,-21 21,22 0,-1 0,-21-21,43 21,-43 0,0 0,0 0,0 0,0 0,22-21,20 21,-42 0,1 0,20-21,0 21,-21 0,1 0,20 0,-21 0,0 0,22 0,-22 0,0 0,21-21,1 21,-22 0,0 0,0 0,0 0,0 0,1 0,-1 0,0 0,-21-22,21 22,0 0,0 0,1 0,-1 0,0 0</inkml:trace>
  <inkml:trace contextRef="#ctx0" brushRef="#br0" timeOffset="71619.1809">5652 11959,'0'21,"-43"191,1-85,0 0,-1-42,1-1,0 1,42 0,-22-1,1-41,21-22,0 0</inkml:trace>
  <inkml:trace contextRef="#ctx0" brushRef="#br0" timeOffset="72651.85">5736 12002,'0'63,"21"22,1-22,20 43,0-42,-21 41,22-41,-1-22,-42 22,42-1,-20-20,-22-1,21-21,0 0,-21 0,0 1</inkml:trace>
  <inkml:trace contextRef="#ctx0" brushRef="#br0" timeOffset="73460.0314">5503 12637,'64'0,"42"0,-22-43,1 22,-21 0,-22 21,-42-21,21 21</inkml:trace>
  <inkml:trace contextRef="#ctx0" brushRef="#br0" timeOffset="74363.9634">6181 12361,'21'43,"-21"-1,21 64,0-21,-21-22,0-21,21-20,-21 41,22-63,-22 21,0-63,0 0,0-1,0 22,0-21,0-1,21 1,0 0,-21-1,0 1,21 21,0 0,-21 0,21 21,1 0,-1 0,0 0,-21 21,21-21,-21 21,21 0,-21 0,21 43,1-22,-22 0,0-20,0 20,0 0,21-42,-21 43,0-22</inkml:trace>
  <inkml:trace contextRef="#ctx0" brushRef="#br0" timeOffset="76388.4267">7006 12256,'-21'0,"21"21,0 21,0 0,-21-20,21 20,0 0,0 22,0-1,0-20,0-22,0 0,0 21,0 1,0-22,0 0,0 0,21-21,0 21,0-21,1 0,-1 0,-21-42,21-22,-21 22,0 21,21-21,-21 20,21 22,-21-21,0 0,0 0,0-21,0 20,-21 22,21-21,0 0,0 0,0 0,0 0,0 42,0 42,0-20,0 20,21-21,-21 1,21-1,-21 0,22-20,-1-22,-21 21,21-21,0 0,0 0,0 0,1 0,-22-43,0 1,21-43,-21 43,0-43,0 1,0-1,0 22,0 20,0 22,0-21,0-1,0 22,0 0,0-21,0-1,0 22,0 0,0-21,0 21,0 42,0 21,0 22,0-1,0 43,0-21,21-22,-21 22,0-22,21 22,-21-43,0 22,0-43,21 0,0 21,-21-20,22-22,-1 21,0-21,0 0,0 0,0 0,-21-43</inkml:trace>
  <inkml:trace contextRef="#ctx0" brushRef="#br0" timeOffset="77571.1359">7832 12404,'0'-21,"0"-22,0 22,-21 0,-1 21,1 0,21 21,-21-21,21 21,0 0,0 1,0-1,0 0,0 0,0 0,0 0,0 1,0-1,0 0,0 0,0 0,0 0,0 1,21-22,-21 21,21-21,1 0,-22-21,0-1,21 22,-21-21,0 0,0 0,0 0,0 0,-21-1,21 1,0 0</inkml:trace>
  <inkml:trace contextRef="#ctx0" brushRef="#br0" timeOffset="79171.8437">8107 12319,'-21'0,"21"-21,-21 21,-1 0,1 21,21 0,0 0,0 1,0 20,0-21,0 0,0 0,0 1,21-22,-21 21,22-21,-1 0,0 0,-21-21,0-1,0 1,0 0,0 0,0 0,0 42,0 0,0 0,0 22,0-1,0-21,0 21,0 22,0-22,0 1,0 20,0-21,0 1,0-22,0 0,0 21,0-20,0 20,0-21,0 0,0 0,0 1,0-1,0 0,0 0,-21-21,0 0,-1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514600"/>
            <a:ext cx="7315200" cy="1369576"/>
          </a:xfrm>
        </p:spPr>
        <p:txBody>
          <a:bodyPr/>
          <a:lstStyle/>
          <a:p>
            <a:r>
              <a:rPr lang="en-US" dirty="0" smtClean="0"/>
              <a:t>ADC Module -10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1154097"/>
          </a:xfrm>
        </p:spPr>
        <p:txBody>
          <a:bodyPr/>
          <a:lstStyle/>
          <a:p>
            <a:r>
              <a:rPr lang="en-US" dirty="0" smtClean="0"/>
              <a:t>ADC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05000"/>
            <a:ext cx="6405010" cy="4468812"/>
          </a:xfrm>
        </p:spPr>
      </p:pic>
    </p:spTree>
    <p:extLst>
      <p:ext uri="{BB962C8B-B14F-4D97-AF65-F5344CB8AC3E}">
        <p14:creationId xmlns:p14="http://schemas.microsoft.com/office/powerpoint/2010/main" val="327351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Adc</a:t>
            </a:r>
            <a:r>
              <a:rPr lang="en-US" dirty="0" smtClean="0"/>
              <a:t> register configure</a:t>
            </a:r>
          </a:p>
          <a:p>
            <a:r>
              <a:rPr lang="en-US" dirty="0" err="1" smtClean="0"/>
              <a:t>Adc</a:t>
            </a:r>
            <a:r>
              <a:rPr lang="en-US" dirty="0" smtClean="0"/>
              <a:t> </a:t>
            </a:r>
            <a:r>
              <a:rPr lang="en-US" dirty="0" err="1" smtClean="0"/>
              <a:t>converstion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Wait until conversion complete</a:t>
            </a:r>
          </a:p>
          <a:p>
            <a:r>
              <a:rPr lang="en-US" dirty="0" smtClean="0"/>
              <a:t>Fetch </a:t>
            </a:r>
            <a:r>
              <a:rPr lang="en-US" dirty="0" err="1" smtClean="0"/>
              <a:t>adc</a:t>
            </a:r>
            <a:r>
              <a:rPr lang="en-US" dirty="0" smtClean="0"/>
              <a:t> data from </a:t>
            </a:r>
            <a:r>
              <a:rPr lang="en-US" dirty="0" err="1" smtClean="0"/>
              <a:t>adc</a:t>
            </a:r>
            <a:r>
              <a:rPr lang="en-US" dirty="0" smtClean="0"/>
              <a:t> storage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0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80" y="609600"/>
            <a:ext cx="7696200" cy="990599"/>
          </a:xfrm>
        </p:spPr>
        <p:txBody>
          <a:bodyPr>
            <a:normAutofit/>
          </a:bodyPr>
          <a:lstStyle/>
          <a:p>
            <a:r>
              <a:rPr lang="en-US" dirty="0" smtClean="0"/>
              <a:t>Analog </a:t>
            </a:r>
            <a:r>
              <a:rPr lang="en-US" dirty="0" err="1" smtClean="0"/>
              <a:t>vs</a:t>
            </a:r>
            <a:r>
              <a:rPr lang="en-US" dirty="0" smtClean="0"/>
              <a:t>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7924800" cy="5029199"/>
          </a:xfrm>
        </p:spPr>
        <p:txBody>
          <a:bodyPr/>
          <a:lstStyle/>
          <a:p>
            <a:r>
              <a:rPr lang="en-US" dirty="0" smtClean="0"/>
              <a:t>Analog signals - temp,light,sound,air,current,voltage</a:t>
            </a:r>
          </a:p>
          <a:p>
            <a:endParaRPr lang="en-US" dirty="0" smtClean="0"/>
          </a:p>
          <a:p>
            <a:r>
              <a:rPr lang="en-US" dirty="0" smtClean="0"/>
              <a:t>Analog sensor - temp,current,volt,current,LDR,pressure</a:t>
            </a:r>
          </a:p>
          <a:p>
            <a:endParaRPr lang="en-US" dirty="0"/>
          </a:p>
          <a:p>
            <a:r>
              <a:rPr lang="en-US" dirty="0" smtClean="0"/>
              <a:t>Digital </a:t>
            </a:r>
            <a:r>
              <a:rPr lang="en-US" dirty="0" smtClean="0"/>
              <a:t>sensor-IR,PIR ,proximity ,photoelectric sensor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61120" y="3650040"/>
              <a:ext cx="7094520" cy="3063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760" y="3640680"/>
                <a:ext cx="7113240" cy="30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01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315200" cy="1154097"/>
          </a:xfrm>
        </p:spPr>
        <p:txBody>
          <a:bodyPr/>
          <a:lstStyle/>
          <a:p>
            <a:r>
              <a:rPr lang="en-US" dirty="0" smtClean="0"/>
              <a:t>PCM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1"/>
            <a:ext cx="7315200" cy="4328160"/>
          </a:xfrm>
        </p:spPr>
        <p:txBody>
          <a:bodyPr/>
          <a:lstStyle/>
          <a:p>
            <a:r>
              <a:rPr lang="en-US" dirty="0" smtClean="0"/>
              <a:t>Sampling</a:t>
            </a:r>
          </a:p>
          <a:p>
            <a:r>
              <a:rPr lang="en-US" dirty="0" smtClean="0"/>
              <a:t>Quantization </a:t>
            </a:r>
          </a:p>
          <a:p>
            <a:r>
              <a:rPr lang="en-US" dirty="0" smtClean="0"/>
              <a:t>Binary encoder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491272"/>
            <a:ext cx="4032147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220" y="3436525"/>
            <a:ext cx="3665779" cy="295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Adc</a:t>
            </a:r>
            <a:r>
              <a:rPr lang="en-US" dirty="0" smtClean="0"/>
              <a:t> types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 - high speed ,low accuracy </a:t>
            </a:r>
            <a:r>
              <a:rPr lang="en-US" dirty="0" err="1" smtClean="0"/>
              <a:t>e.g</a:t>
            </a:r>
            <a:r>
              <a:rPr lang="en-US" dirty="0" smtClean="0"/>
              <a:t> video, radar</a:t>
            </a:r>
          </a:p>
          <a:p>
            <a:r>
              <a:rPr lang="en-US" dirty="0" smtClean="0"/>
              <a:t>Dual slope - low speed, high accuracy </a:t>
            </a:r>
            <a:r>
              <a:rPr lang="en-US" dirty="0" err="1" smtClean="0"/>
              <a:t>e.g</a:t>
            </a:r>
            <a:r>
              <a:rPr lang="en-US" dirty="0" smtClean="0"/>
              <a:t> multimeter</a:t>
            </a:r>
          </a:p>
          <a:p>
            <a:r>
              <a:rPr lang="en-US" dirty="0" smtClean="0"/>
              <a:t>SAR- successive approximation register –medium speed ,medium accuracy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MCU,sensors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7620000" cy="115409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VOLTAGE REF TABLE FOR 3-BIT SAR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024743"/>
              </p:ext>
            </p:extLst>
          </p:nvPr>
        </p:nvGraphicFramePr>
        <p:xfrm>
          <a:off x="914400" y="2770188"/>
          <a:ext cx="7315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83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7315200" cy="1154097"/>
          </a:xfrm>
        </p:spPr>
        <p:txBody>
          <a:bodyPr/>
          <a:lstStyle/>
          <a:p>
            <a:r>
              <a:rPr lang="en-US" dirty="0" smtClean="0"/>
              <a:t>3bit SAR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09" y="2351796"/>
            <a:ext cx="4953000" cy="3435794"/>
          </a:xfrm>
        </p:spPr>
      </p:pic>
      <p:sp>
        <p:nvSpPr>
          <p:cNvPr id="6" name="TextBox 5"/>
          <p:cNvSpPr txBox="1"/>
          <p:nvPr/>
        </p:nvSpPr>
        <p:spPr>
          <a:xfrm>
            <a:off x="6368143" y="3640294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VIN &gt;= VREF </a:t>
            </a:r>
            <a:r>
              <a:rPr lang="en-US" dirty="0" smtClean="0">
                <a:solidFill>
                  <a:srgbClr val="FF0000"/>
                </a:solidFill>
              </a:rPr>
              <a:t>= 1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VIN &lt; VREF    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379637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53343" y="39172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2.8v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3352800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3.5v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53343" y="4274566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4.1v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53343" y="462369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3.5v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600" y="41295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2486" y="447592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ADCON0</a:t>
            </a:r>
          </a:p>
          <a:p>
            <a:r>
              <a:rPr lang="en-US" dirty="0" smtClean="0"/>
              <a:t>ADCON1</a:t>
            </a:r>
          </a:p>
          <a:p>
            <a:r>
              <a:rPr lang="en-US" dirty="0" smtClean="0"/>
              <a:t>ADRESL</a:t>
            </a:r>
          </a:p>
          <a:p>
            <a:r>
              <a:rPr lang="en-US" dirty="0" smtClean="0"/>
              <a:t>ADRESH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2362200" y="3581400"/>
            <a:ext cx="1524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2438400" y="2819400"/>
            <a:ext cx="762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0" y="3048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EGISTERS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200" y="3796377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 REGISTERS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48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315200" cy="849297"/>
          </a:xfrm>
        </p:spPr>
        <p:txBody>
          <a:bodyPr/>
          <a:lstStyle/>
          <a:p>
            <a:r>
              <a:rPr lang="en-US" dirty="0" smtClean="0"/>
              <a:t>ADCON0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67" y="1066800"/>
            <a:ext cx="5762133" cy="5715000"/>
          </a:xfrm>
        </p:spPr>
      </p:pic>
    </p:spTree>
    <p:extLst>
      <p:ext uri="{BB962C8B-B14F-4D97-AF65-F5344CB8AC3E}">
        <p14:creationId xmlns:p14="http://schemas.microsoft.com/office/powerpoint/2010/main" val="123432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315200" cy="717612"/>
          </a:xfrm>
        </p:spPr>
        <p:txBody>
          <a:bodyPr/>
          <a:lstStyle/>
          <a:p>
            <a:r>
              <a:rPr lang="en-US" dirty="0" smtClean="0"/>
              <a:t>ADCON1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08" y="838201"/>
            <a:ext cx="5509792" cy="6019800"/>
          </a:xfrm>
        </p:spPr>
      </p:pic>
    </p:spTree>
    <p:extLst>
      <p:ext uri="{BB962C8B-B14F-4D97-AF65-F5344CB8AC3E}">
        <p14:creationId xmlns:p14="http://schemas.microsoft.com/office/powerpoint/2010/main" val="2711282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482</TotalTime>
  <Words>149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ADC Module -10 BIT</vt:lpstr>
      <vt:lpstr>Analog vs digital</vt:lpstr>
      <vt:lpstr>PCM techniques</vt:lpstr>
      <vt:lpstr>Adc types </vt:lpstr>
      <vt:lpstr>VOLTAGE REF TABLE FOR 3-BIT SAR</vt:lpstr>
      <vt:lpstr>3bit SAR</vt:lpstr>
      <vt:lpstr>Registers</vt:lpstr>
      <vt:lpstr>ADCON0</vt:lpstr>
      <vt:lpstr>ADCON1</vt:lpstr>
      <vt:lpstr>ADC interface</vt:lpstr>
      <vt:lpstr>Program Procedure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ADC Module</dc:title>
  <dc:creator>Cibi_Aze</dc:creator>
  <cp:lastModifiedBy>Cibi_Aze</cp:lastModifiedBy>
  <cp:revision>48</cp:revision>
  <dcterms:created xsi:type="dcterms:W3CDTF">2006-08-16T00:00:00Z</dcterms:created>
  <dcterms:modified xsi:type="dcterms:W3CDTF">2020-10-15T08:30:03Z</dcterms:modified>
</cp:coreProperties>
</file>