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7" r:id="rId5"/>
    <p:sldId id="260" r:id="rId6"/>
    <p:sldId id="261" r:id="rId7"/>
    <p:sldId id="263" r:id="rId8"/>
    <p:sldId id="262" r:id="rId9"/>
    <p:sldId id="257" r:id="rId10"/>
    <p:sldId id="258" r:id="rId11"/>
    <p:sldId id="259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" y="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82296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			SPI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79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15200" cy="1154097"/>
          </a:xfrm>
        </p:spPr>
        <p:txBody>
          <a:bodyPr/>
          <a:lstStyle/>
          <a:p>
            <a:r>
              <a:rPr lang="en-US" dirty="0" smtClean="0"/>
              <a:t>SSPCON1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75" y="1295400"/>
            <a:ext cx="5811251" cy="5486400"/>
          </a:xfrm>
        </p:spPr>
      </p:pic>
    </p:spTree>
    <p:extLst>
      <p:ext uri="{BB962C8B-B14F-4D97-AF65-F5344CB8AC3E}">
        <p14:creationId xmlns:p14="http://schemas.microsoft.com/office/powerpoint/2010/main" val="3195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15200" cy="1154097"/>
          </a:xfrm>
        </p:spPr>
        <p:txBody>
          <a:bodyPr/>
          <a:lstStyle/>
          <a:p>
            <a:r>
              <a:rPr lang="en-US" dirty="0" smtClean="0"/>
              <a:t>SSPSTAT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95400"/>
            <a:ext cx="6230395" cy="5334000"/>
          </a:xfrm>
        </p:spPr>
      </p:pic>
    </p:spTree>
    <p:extLst>
      <p:ext uri="{BB962C8B-B14F-4D97-AF65-F5344CB8AC3E}">
        <p14:creationId xmlns:p14="http://schemas.microsoft.com/office/powerpoint/2010/main" val="16674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Master_init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Master_write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Master_read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slave_init</a:t>
            </a:r>
            <a:r>
              <a:rPr lang="en-US" dirty="0"/>
              <a:t>()</a:t>
            </a:r>
          </a:p>
          <a:p>
            <a:r>
              <a:rPr lang="en-US" dirty="0" err="1" smtClean="0"/>
              <a:t>slave_write</a:t>
            </a:r>
            <a:r>
              <a:rPr lang="en-US" dirty="0"/>
              <a:t>()</a:t>
            </a:r>
          </a:p>
          <a:p>
            <a:r>
              <a:rPr lang="en-US" dirty="0" err="1" smtClean="0"/>
              <a:t>slave_read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mtClean="0"/>
              <a:t>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mcu</a:t>
            </a:r>
            <a:endParaRPr lang="en-US" dirty="0" smtClean="0"/>
          </a:p>
          <a:p>
            <a:r>
              <a:rPr lang="en-US" dirty="0" err="1" smtClean="0"/>
              <a:t>Mcu</a:t>
            </a:r>
            <a:r>
              <a:rPr lang="en-US" dirty="0" smtClean="0"/>
              <a:t> to mcp4922</a:t>
            </a:r>
          </a:p>
          <a:p>
            <a:r>
              <a:rPr lang="en-US" dirty="0" err="1"/>
              <a:t>Mcu</a:t>
            </a:r>
            <a:r>
              <a:rPr lang="en-US" dirty="0"/>
              <a:t> to </a:t>
            </a:r>
            <a:r>
              <a:rPr lang="en-US" dirty="0" smtClean="0"/>
              <a:t>mcp3008</a:t>
            </a:r>
          </a:p>
          <a:p>
            <a:r>
              <a:rPr lang="en-US" dirty="0" err="1" smtClean="0"/>
              <a:t>Mcu</a:t>
            </a:r>
            <a:r>
              <a:rPr lang="en-US" dirty="0" smtClean="0"/>
              <a:t> to nrf24101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SPI(serial </a:t>
            </a:r>
            <a:r>
              <a:rPr lang="en-US" dirty="0" err="1"/>
              <a:t>pheripheral</a:t>
            </a:r>
            <a:r>
              <a:rPr lang="en-US" dirty="0"/>
              <a:t>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4 wire serial synchronous </a:t>
            </a:r>
            <a:r>
              <a:rPr lang="en-US" dirty="0" smtClean="0"/>
              <a:t>protocol(SCL,MISO,MOSI,SS)</a:t>
            </a:r>
            <a:endParaRPr lang="en-US" dirty="0"/>
          </a:p>
          <a:p>
            <a:r>
              <a:rPr lang="en-US" dirty="0"/>
              <a:t>Single master multi slave </a:t>
            </a:r>
          </a:p>
          <a:p>
            <a:r>
              <a:rPr lang="en-US" dirty="0"/>
              <a:t>Max slave depend MCU I/O pins depend</a:t>
            </a:r>
          </a:p>
          <a:p>
            <a:r>
              <a:rPr lang="en-US" dirty="0"/>
              <a:t>Slave active by SS pin </a:t>
            </a:r>
            <a:r>
              <a:rPr lang="en-US" dirty="0" smtClean="0"/>
              <a:t>low ,hardware wiring slaves</a:t>
            </a:r>
            <a:endParaRPr lang="en-US" dirty="0"/>
          </a:p>
          <a:p>
            <a:r>
              <a:rPr lang="en-US" dirty="0" smtClean="0"/>
              <a:t>Hardware address based </a:t>
            </a:r>
          </a:p>
          <a:p>
            <a:r>
              <a:rPr lang="en-US" dirty="0" smtClean="0"/>
              <a:t>Full duplex </a:t>
            </a:r>
            <a:r>
              <a:rPr lang="en-US" smtClean="0"/>
              <a:t>/ </a:t>
            </a:r>
            <a:r>
              <a:rPr lang="en-US" smtClean="0"/>
              <a:t>Half </a:t>
            </a:r>
            <a:r>
              <a:rPr lang="en-US" dirty="0"/>
              <a:t>duplex data transmission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types of communication clock </a:t>
            </a:r>
            <a:r>
              <a:rPr lang="en-US" dirty="0" smtClean="0"/>
              <a:t>configuration/modes</a:t>
            </a:r>
            <a:endParaRPr lang="en-US" dirty="0"/>
          </a:p>
          <a:p>
            <a:r>
              <a:rPr lang="en-US" dirty="0"/>
              <a:t>Max distance 15cm</a:t>
            </a:r>
          </a:p>
          <a:p>
            <a:r>
              <a:rPr lang="en-US" dirty="0"/>
              <a:t>Max speed 5mhz 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 smtClean="0"/>
              <a:t>fosc</a:t>
            </a:r>
            <a:r>
              <a:rPr lang="en-US" dirty="0" smtClean="0"/>
              <a:t>/4.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" y="1447800"/>
            <a:ext cx="4508957" cy="3581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1"/>
            <a:ext cx="4484914" cy="3528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10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*Normal </a:t>
            </a:r>
            <a:r>
              <a:rPr lang="en-US" dirty="0" err="1" smtClean="0">
                <a:solidFill>
                  <a:srgbClr val="FF0000"/>
                </a:solidFill>
              </a:rPr>
              <a:t>spi</a:t>
            </a:r>
            <a:r>
              <a:rPr lang="en-US" dirty="0" smtClean="0">
                <a:solidFill>
                  <a:srgbClr val="FF0000"/>
                </a:solidFill>
              </a:rPr>
              <a:t> connection using separate SS pins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3357" y="557348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*Daisy chain connection by same SS pin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24400" y="12192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clock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35" y="3048000"/>
            <a:ext cx="6721454" cy="2971800"/>
          </a:xfrm>
        </p:spPr>
      </p:pic>
    </p:spTree>
    <p:extLst>
      <p:ext uri="{BB962C8B-B14F-4D97-AF65-F5344CB8AC3E}">
        <p14:creationId xmlns:p14="http://schemas.microsoft.com/office/powerpoint/2010/main" val="42906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 timing or clock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31771"/>
            <a:ext cx="6510338" cy="26863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1" y="914400"/>
            <a:ext cx="6628507" cy="2732019"/>
          </a:xfrm>
        </p:spPr>
      </p:pic>
    </p:spTree>
    <p:extLst>
      <p:ext uri="{BB962C8B-B14F-4D97-AF65-F5344CB8AC3E}">
        <p14:creationId xmlns:p14="http://schemas.microsoft.com/office/powerpoint/2010/main" val="863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6477000" cy="26695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7010400" cy="28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355837" cy="4648200"/>
          </a:xfrm>
        </p:spPr>
      </p:pic>
    </p:spTree>
    <p:extLst>
      <p:ext uri="{BB962C8B-B14F-4D97-AF65-F5344CB8AC3E}">
        <p14:creationId xmlns:p14="http://schemas.microsoft.com/office/powerpoint/2010/main" val="32278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15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78620"/>
            <a:ext cx="4876800" cy="5857609"/>
          </a:xfrm>
        </p:spPr>
      </p:pic>
    </p:spTree>
    <p:extLst>
      <p:ext uri="{BB962C8B-B14F-4D97-AF65-F5344CB8AC3E}">
        <p14:creationId xmlns:p14="http://schemas.microsoft.com/office/powerpoint/2010/main" val="75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SSPCON</a:t>
            </a:r>
            <a:r>
              <a:rPr lang="en-US" dirty="0"/>
              <a:t>	-control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SSPSTAT	-status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SSPBUF	-storage </a:t>
            </a:r>
            <a:r>
              <a:rPr lang="en-US" dirty="0" err="1" smtClean="0"/>
              <a:t>reg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250</TotalTime>
  <Words>125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   SPI</vt:lpstr>
      <vt:lpstr>SPI(serial pheripheral interface)</vt:lpstr>
      <vt:lpstr>SPI connection</vt:lpstr>
      <vt:lpstr>SPI clock modes</vt:lpstr>
      <vt:lpstr>SPI timing or clock diagram</vt:lpstr>
      <vt:lpstr>Continue..</vt:lpstr>
      <vt:lpstr>How works</vt:lpstr>
      <vt:lpstr>Block diagram</vt:lpstr>
      <vt:lpstr>Registers</vt:lpstr>
      <vt:lpstr>SSPCON1</vt:lpstr>
      <vt:lpstr>SSPSTAT</vt:lpstr>
      <vt:lpstr>Program for master</vt:lpstr>
      <vt:lpstr>Program for slave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Cibi_Aze</dc:creator>
  <cp:lastModifiedBy>Cibi_Aze</cp:lastModifiedBy>
  <cp:revision>55</cp:revision>
  <dcterms:created xsi:type="dcterms:W3CDTF">2006-08-16T00:00:00Z</dcterms:created>
  <dcterms:modified xsi:type="dcterms:W3CDTF">2020-10-23T11:16:33Z</dcterms:modified>
</cp:coreProperties>
</file>