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1T13:47:23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4636 10118,'84'0,"43"21,21-21,1 0,20 0,-42 0,21 0,43 0,-64 0,-22 0,22 0,-21 0,21 0,-42 0,0 0,-22 0,22 0,-22 0,-42 0,1 0,-1 0,0 0,0 0,21 0,-20 0,-1 0,0 0,0 0,0 0</inkml:trace>
  <inkml:trace contextRef="#ctx0" brushRef="#br0" timeOffset="2352.1982">7070 7895,'0'64,"0"20,0 1,0-21,0 20,0 1,0 42,0-21,0-22,0 43,0-42,0 84,0-84,0 42,0-21,-21 0,21-22,-22-20,22 21,-21-22,0-21,21 43,0-21,0 20,0-20,0 20,-21 22,21-42,0 20,0-20,0-1,0 1,0-22,0 43,0-22,0 22,0 0,0-1,0 22,0-21,0 0,0 63,0-64,0 22,0 21,21-42,-21 63,0-63,0 21,21 21,-21-43,0 1,0 0,21-1,-21-20,0-43,0 0,22 21,-22-20,0-1,0 0,0 0,0 0,0 0,0 1,0-1,0 21,0 0,0-20,0 20,21 0,-21 22,21 20,-21-41,0-1,21-21,-21 0,0 1,0-1,0 0,21-21,170 0,-22 0,64 21,-21-21,20 0,-41 0,-43 0,-63 0,-1 0,-20 0,-22 0,-21 0,1 0,-1 0,0 0,0 0,0 0,0 0,1 0,-1 0,-21-21</inkml:trace>
  <inkml:trace contextRef="#ctx0" brushRef="#br0" timeOffset="3607.8557">6943 7874,'84'21,"43"0,0 1,0-1,22 0,-1 0,0-21,-63 0,42 0,-43 21,22-21,-42 0,-22 0,21 0,-41 0,-1 0</inkml:trace>
  <inkml:trace contextRef="#ctx0" brushRef="#br0" timeOffset="4511.9072">8446 7345,'42'190,"-21"-41,0-1,0-42,-21-1,0 1,22-21,-22 0,0-22,0 1,0-1,0 22,0-22,0-20,0-1,0-21,0 0</inkml:trace>
  <inkml:trace contextRef="#ctx0" brushRef="#br0" timeOffset="5783.8955">8424 7916,'22'0,"-1"0,0 0,0 0,0 0,0 0,-21 43,22-1,-1-21,0 22,-21-1,0 0,0-21,0 1,0 20,0-21,0 0,0 0,0 1,0-1,0 0,0 0,-21 0,0-21,-1 0,1 0,0 0,0 0,0 0,0 0,-1-21,1 21,21-21,-21 21,0-21,21 0,0-1,-21 1,0 21,21-21,0 0,0 0,0 0,0-1,0 1,0 0,0-21,0-1,21 43,-21-21,21 0,0 0,0 21,0-21,1 0,-1-1,0 22</inkml:trace>
  <inkml:trace contextRef="#ctx0" brushRef="#br0" timeOffset="6855.5955">8911 7303,'0'42,"43"85,-22-42,0 20,0-20,-21 0,21-1,-21-20,0 21,0-22,0 1,0 20,0-41,0-1,0-21,0 0,0 0,0 1,0-1,0 0,0 0,21 21,-21 1,0-1,0-21,0 0</inkml:trace>
  <inkml:trace contextRef="#ctx0" brushRef="#br0" timeOffset="8255.9397">8848 7366,'21'0,"42"0,1 0,-1 0,-20 0,20 0,1 0,-1 0,1 0,-1 0,-20 0,-1-21,0 21,1 0,20-21,-42 21,0 0,1 0,20 0,-21 0,0 0,22 0,-22 0,0 0,0 0,0 0,22 0,-22 0,0 0,0 0,21 0,1 0,-22 0,21 21,-21-21,1 0,-1 0,-21-42,0-43,0 21,0 1,0-1,0 22,0 0,0-1,0-41,0-22,0 42,0-41,21 41,-21 1,21-1,0 43,-21-21,0-1,0 1,0 21,21 0,-21-1,0 1</inkml:trace>
  <inkml:trace contextRef="#ctx0" brushRef="#br0" timeOffset="10784.7916">9081 8573,'42'0,"21"0,1 0,-1 0,22 0,42 0,-21 0,63-22,-63 1,-21 21,-22-21,-20 0,-1 21,21-21,-41 21,-1 0,0 0,0 0,0-21,0 21,1 0,-1 0,0 0,-21 42,0 0,0 1,0-1,0 0,0 1,0-22,0 0,0 0,0 0,0 0,-21 1,21-1,0 0,0 0,0 21,0-20,0-1,0 0,0 0,0 0,0 0,0 1,0-1,0 21,0 0,0-20,0-1,0 21,0-21,0 0,0 1,0 20,0 21,0 1,0-43,0 0,0 22,0-1,0 21,0-41,0-1,0 21,0 0,0-20,0 20,0-21,0 0,0 0,0 1,0 20,0 0,0 1,0-22,0 21,0 0,0 1,0-22,0 0,0 0,0 0,0 1,0-1,0 0,21-21,-21 21,0 0,0 22,42-1,-42 0,0-21,0 1,0-1,0 0,21 21,-21-21,0 1,22 20,-22 0,0-21,0 1,0-1,0 0,0 0,0 0,21 0,-21 1,0-1,0 21,0-21,0 0,0 1,21-22,-21 21,0 0,0 0,0 0,-42 22</inkml:trace>
  <inkml:trace contextRef="#ctx0" brushRef="#br0" timeOffset="12167.9517">8954 12827,'0'21,"42"149,-21-22,0-21,0 42,-21-21,22-63,-22 0,0 42,0-43,0 1,0 0,0-22,0-21,0-20,0 20,0-21,0 0,0 0,0 1</inkml:trace>
  <inkml:trace contextRef="#ctx0" brushRef="#br0" timeOffset="12887.9225">9356 12912,'0'21,"21"64,0 20,-21-41,21 21,0-1,-21 22,0 21,0-21,0-43,0 22,0-21,0-1,0-21,0 22,0-22,0-21,0 1</inkml:trace>
  <inkml:trace contextRef="#ctx0" brushRef="#br0" timeOffset="14567.9523">9356 12996,'42'0,"22"0,-22 0,0 0,22 0,-22 0,0 0,-20 0,-1-21,21 21,0 0,1-21,-22 21,0 0,43 0,-22 0,0-21,-21 21,1 0,20 0,-21 0,0 0,-21-21,21 21,1 0,-1 0,0 0,0 0,0 0,0 0,1 0,-1 0,0 0,0 0,0 0,0 0,1 0,-1 0,0 0,-21-21,21 21,-21-106,0 21,0 43,0-1,-21 1,21 0,-21-1,21 1,0-21,0 20,0 22,0-21,0 21,0-22,0 22,-21 0,21-21,0-1,0 22,0 0,0-21,0-1,0 22,0 0,0-21,0 20,0-20,0 21,0 0,0 0,0-22,0 22,0-42,0 41,0-20,0 0,0-1,0 22,0-21,21 42,-21-21,0 0,21-1,-21-20,0 21,0 0,0 0,21-22,-21 22,0 0,0 0,0 0,0-1,0 1,21-21,-21 21,0 0,0-1,21 22,-21-21</inkml:trace>
  <inkml:trace contextRef="#ctx0" brushRef="#br0" timeOffset="16863.4521">9483 14224,'0'-21,"21"21,64 0,-22 0,22-21,-1-22,22 22,-21-21,21 21,-43 0,-42-1,1 22,20-21,-21 21,0 0,0-21,1 21,-1 0,0 0,0 0,0 0,0 0,1 0,-1 0,0 0,-21-21,21 84,-21 22,21-21,-21-1,0 1,0-1,0 1,0-43,0 21,0 0,0 1,0-22,0 21,0-21,0 1,0-1,0 21,0-21,0 0,0 22,0-1,0 0,0-20,-21-1,21 21,0-21,0 0,0 1,0 20,0-21,-21 0,21 0,0 1,0-1,0 21,0-21,0 22,0-22,0 0,0 21,0-21,-21 1,21 20,0-21,0 0,0 22,0-22,0 21,0-21,0 0,0 1,0-1,0 0,0 0,0 0,0 22,0-1,0-21,0 0,0 0,0 1,0-1,0 0</inkml:trace>
  <inkml:trace contextRef="#ctx0" brushRef="#br0" timeOffset="17800.7314">9864 15960,'106'0,"-43"0,64 0,-63 21,41-21,1 0,-21 0,0 0,-22 0,-42-21,43 21,-1 0,-42-21,22-1,-22 22,0 0,0 0,0 0,1 0,-1 0,-21-21,21 21,-42 0</inkml:trace>
  <inkml:trace contextRef="#ctx0" brushRef="#br0" timeOffset="18335.7521">10245 16489,'21'0,"42"0,1 0,-1 0,1 0,-22 0,1-21,-22 21</inkml:trace>
  <inkml:trace contextRef="#ctx0" brushRef="#br0" timeOffset="18687.927">10329 16933,'22'0,"20"0,43 0,-22 0,1 0,-22 0,-21 0,0 0,0 0</inkml:trace>
  <inkml:trace contextRef="#ctx0" brushRef="#br0" timeOffset="21431.8602">10329 5355,'0'21,"-42"85,-21 21,20-84,1 41,21 22,-22-64,22 1,0 20,0-42,21 1,0-1,0 21,0 22,0-43,0 0,0 0,0 21,0 1,63-43,43 0,-42 0,-43 0,0 0,0 0,0 0,22 0,-22 0,0 0,0 0,0 0,1 0,-1 0,0 0,0 0,0 0,0 0,1 0,-1 0,-21-21,0-22,0 1,0-22,0 22,-21 21,21-21,0-1,-22 22,22-21,-21 21,21-43,0 43,0 0,-21-22,0 1,21 21,0 0,0 0,-21 21,21-22,-21 22,21-21,0 0,0 0,-22 21,22-21,-21 21,21-21,0-1,-21 1,0 21,21-21,0 0,-21 21,21-21,0 0</inkml:trace>
  <inkml:trace contextRef="#ctx0" brushRef="#br0" timeOffset="24143.0265">10943 5609,'21'0,"43"43,-22-1,1 0,20 1,-21 20,-20-21,20-20,-21 20,0 21,0-41,1-1,-1 21,-21-21,0 0,21 1,-21-1,21 0,-21-106,0 22,0-1,0-20,21 20,0 1,-21 20,0-20,0 20,22 22,-22 0</inkml:trace>
  <inkml:trace contextRef="#ctx0" brushRef="#br0" timeOffset="24856.3324">12002 5482,'-22'0,"1"21,0 22,0 20,21 1,0-43,-21 21,21 1,0-1,0-21,0 0,0 0,0 1,21-1,0 0,0-21,0 21,1-21,-1 0,0 0,0 0,0 0,0 0,1 0,-1 0,0-21,0 21,-21-21,21 21,-21-21</inkml:trace>
  <inkml:trace contextRef="#ctx0" brushRef="#br0" timeOffset="25520.0211">12383 5398,'0'21,"0"63,-22-41,1-1,21 0,-21 1,21 20,0-20,0-22,0 0,0 0,0 21,0 1,21-22,0 0,-21 0,0 0,22-21,-1 0,-21 22,21-22,0 0,0-22,0 1,-21 0</inkml:trace>
  <inkml:trace contextRef="#ctx0" brushRef="#br0" timeOffset="27256.1189">11388 16256,'0'0,"-43"-21,43 0,-21 21,0 0,21 63,0-42,0 1,0-1,0 0,0 0,0 0,21-21,0 0,1 0,20 0,0 0,-21 0,22 0,-1-21,-42 0,21 21,-21-21,21 21,-21-21,22-1,-1 1,-21 0,0 0,0 0,0 63,0 0,0 1,0 20,0 1,0-1,21 22,-21-22,0 22,0 42,0-42,0-22,0 1,0-1,0-20,0-1,-21 0,0-21,21 1,-22-22,22 21,-21-21,-42-64,42 1,-1 20</inkml:trace>
  <inkml:trace contextRef="#ctx0" brushRef="#br0" timeOffset="28207.8311">11938 16383,'0'21,"0"43,21-22,-21 22,21-22,1 21,-22 1,0-22,0 1,0 20,0-42,-43-105,43 20,-21 1,21-1,0 1,0-22,21 21,0 1,-21 21,22 20,-1-20,0 21,0 21,0 0,0 0,1 21,-1 0,0-21,0 43,0-43,0 42,-21 21,22-41,-1 20,-21 0,0-21,21-21,-21 22,21-1,-21 0,0 0</inkml:trace>
  <inkml:trace contextRef="#ctx0" brushRef="#br0" timeOffset="29278.9388">12827 16235,'0'0,"-21"-21,0 21,0 0,-1 0,1 0,-42 0,42 0,-1 21,-20-21,-21 42,41-42,1 43,0-43,0 21,21 0,0 0,0 0,0 0,0 22,0-1,0-21,0 0,0 43,21-64,-21 21,0 0,21-21,0 0,22 0,-1-42,-21 0,0-22,1 22,-22 21,0-22,0 1,0-22,21-20,-21-1,0-21,0-21,-21 21,-22-21,1 22,42 41,0 43,0 0,0 127,21-43,21 43,-20-43,-1 22,0 0,0-22,0 1,0-1,1-20,-1-1,0 0,-21 1,42-22,-42 0,21-21,1 21,-1-21,0 0,0 0,0 0,0 0,1 0,-1 0,0-21,0 21</inkml:trace>
  <inkml:trace contextRef="#ctx0" brushRef="#br0" timeOffset="34206.9534">10393 10478,'127'21,"-21"-21,0 21,42-21,42 0,22 0,-43 0,22 0,-1 0,43 0,85 0,-43 0,-21 0,0 0,-64-21,1 21,-64 0,-43-21,1-1,-21 22,20-21,-20 21,-22-21,0 21,-20 0,20 0,0 0,-21 0,22-21,-22 21,42 0,1 0,21 0,-1 0,22 0,-42 0,20 0,-20 0,-1-21,1 21,-22-21,0 21,1 0,-1-22,-21 22,0 0,1 0,20 0,-21-21,0 21,0 0</inkml:trace>
  <inkml:trace contextRef="#ctx0" brushRef="#br0" timeOffset="35072.047">15346 9864,'0'42,"63"170,1-43,-43-42,0 0,-21 0,21 0,-21-63,0 20,0-41,0 20,0-42,0 43,0-43,0 21,0-21,0-42,-63-190,63 105,-21 0,-22-21,22 0,21 42,0 1,0-22</inkml:trace>
  <inkml:trace contextRef="#ctx0" brushRef="#br0" timeOffset="36415.7501">15388 9906,'43'0,"-22"0,21 0,-21 0,0 0,22 0,20 0,-20 0,-1 0,0 0,-21 0,22 0,-1 0,-21 0,0 0,1 0,-1 0,0 0,0 0,0 0,-21 21,21 85,-21 0,0-21,0 42,0-43,0 1,0-22,0 1,0-43,22 21,-22-20,0-1,0 0,0 0,0 0,0 0,0 1,0-1,-22 0,-20-21,0 42,-1-21,-20 1,21-1,-1 0,1-21,0 21,20 0,1-21,0 0,0 0,0 0</inkml:trace>
  <inkml:trace contextRef="#ctx0" brushRef="#br0" timeOffset="37238.9295">15579 11134,'21'-64,"0"-63,0 0,0 21,22-21,-22 43,0-22,21-21,-20 63,-1 1,-21-1,0 43,0 0,0-21,0 21,21-1,-21 1,0 0,0 0,0-21,0 20,0 1,0 0,0 0,21 21,-21-42,0 20</inkml:trace>
  <inkml:trace contextRef="#ctx0" brushRef="#br0" timeOffset="38191.6608">15409 10054,'22'0,"41"43,-42-1,43-21,-43 43,21-43,1 21,-22 0,0-20,0 20,0 0,0 1,-21-22,22 21,-1-21,0 0,-21 22,0-22,21-21,-21 21,0 0,21-21,-21 21,0 1,21-1,-21 0,22-21,-22 21,21-21</inkml:trace>
  <inkml:trace contextRef="#ctx0" brushRef="#br0" timeOffset="39167.7002">15219 8509,'85'106,"-64"-43,21 43,0-21,-20 0,-1 20,-21-62,21-22,-21 21,0 1,21-43,-21 21</inkml:trace>
  <inkml:trace contextRef="#ctx0" brushRef="#br0" timeOffset="40174.907">15261 8530,'0'-21,"85"-21,-22-1,-41 22,20 0,-21 21,0-21,0 21,1 0,-1 0,0 0,0 0,0 0,0 0,1 0,-1 0,-21 21,21-21,-21 21,21 0,0 22,-21-22,0 21,0-21,0 43,0-43,0 21,-21 1,0 20,-21-42,42 1,-43 20,43-21,-63 0,42 0,-1 1,1-1,0-21,0 0,21 21,-21-21</inkml:trace>
  <inkml:trace contextRef="#ctx0" brushRef="#br0" timeOffset="40863.4644">15854 8297,'0'0,"21"0,0 0,0 22,1-22,-22 21,21-21,0 42,0 0,-21-20,0 20,21-21,-21 0,21 22,-21-22,0 0,0 0,0 0,22 0,-22 1</inkml:trace>
  <inkml:trace contextRef="#ctx0" brushRef="#br0" timeOffset="41287.7702">15769 7980,'43'21,"-22"-21,-21 21,0 0,21-21</inkml:trace>
  <inkml:trace contextRef="#ctx0" brushRef="#br0" timeOffset="42327.8789">16087 8128,'21'42,"0"-20,-21-1,21 42,0-42,-21 22,0-1,0 22,22-1,-22-42,21 22,-21-22,0 21,0-21,21-21,-21-63,0-1,0 22,0-22,0 22,0-21,0-1,0 1,0 41,21-20,-21 21,0 0,21 21,0 0,1 0,-1 0,-21 42,21-42,-21 21,21 22,0-1,0-21,-21 21,0-20,22-1,-1 21,-21-21,21 0,-21 1,0-1,0 0,0 0,0 64,-42-22</inkml:trace>
  <inkml:trace contextRef="#ctx0" brushRef="#br0" timeOffset="43614.9235">16108 10351,'21'0,"0"0,22 0,20 0,-21 0,22 0,-1 0,22 0,0 0,21-43,42 22,0 0,-21 0,21-22,-21 43,-42-21,-1 21,1 0,-21 0,-43-21,0 21,0 0,0 0,0-21,1 21,-1 0,0 0,0 0</inkml:trace>
  <inkml:trace contextRef="#ctx0" brushRef="#br0" timeOffset="46806.8329">12742 7133,'22'64,"20"42,0-22,-21-20,1 42,-22-43,0-21,21 1,-21-22,21 21,-21 1,0-22,0 0,0 0,21-21,-21 21,0 0,-21 22,-21-1,-1 0,1-20,0-1,20 21,1-42,0 0,21 21,-21-21,21 21,0 1,148 41,-63-21,-22 1,-20-43,-22 21,21 0,-21-21,0 0,-21 21,-63 43,21-22,-43 0,43 1,-1-22,22 21,-21-42,42 21,106 22,-1-1,-20 0,-21-20,-22-1,-21-21,0 0,0 0,-21 21,-105 42,41 1,1-43,-43 21,42 1,22-22,21 21,0-42,148 0,-43 21,-41-21,-22 0,21 0,-21 43,-21 20,0-20,0-1,0 21,0-20,0-22,0 0,0 21,0 1,0-22,0 0,0 0,0 0,21 1,-21 20,0-21,0 0,0 0,0 1,22-22,-22 21,0 21,0-21,0 0,0 22,21-22,-21 0,0 0,0 0,21 1,-21-1,0 0,0 0,0 0,21 0,-21 1,0-1,0 0,0 0,0 0,0 0,21 1,-21-1,0 0,21-21,-21 21,0 0,0 0,0 1</inkml:trace>
  <inkml:trace contextRef="#ctx0" brushRef="#br0" timeOffset="59358.7588">12912 6710,'-21'63,"-43"-20,64-22,-42 21,21 1,-1-1,-20 0,42 1,-42-22,42 21,-21 0,-22 1,43-22,-21 21,0-42,21 21,0 1,63-22,1 0,-1 0,1 0,21 0,-22 0,1 0,-43 0,42 0,-20-22,-22 22,0-21,0 21,0 0,0 0,1 0,-1 0,0 0,-21-21,-42-21,-22 21,43-1,-21 1,42 0,-22 0,1 0,0 0,0-1,21 1,0 0,-21 21,21-21,-21 21,-1-42,1 20,21 1</inkml:trace>
  <inkml:trace contextRef="#ctx0" brushRef="#br0" timeOffset="60295.4334">13187 6583,'42'0,"1"42,20 1,-42-22,22 42,-22-42,0 1,0 20,0-21,-21 0,21 0,1 22,-22-22,21 0,0 0,-21 0,21 1,-21-1,0-42,0-64,0 43,0-1,0-20,-21 20,21 1,0-43,0 22,0-1,0 43,0 0,0 0,0 0,0 0,0-1,0 1,0 0</inkml:trace>
  <inkml:trace contextRef="#ctx0" brushRef="#br0" timeOffset="60975.7672">13843 6350,'-21'0,"21"21,-21 0,21 22,0-22,0 0,0 21,0 1,0 20,0-42,0 22,21-22,-21 21,0-21,21 1,0-1,-21 0,0 0,21-21,1 21,20 0,-21-21,21 0,-20 0,-1 0,0-21,-21 0,21 0,-21 0,21 21,-21-21,0-1,-21 1,21-21</inkml:trace>
  <inkml:trace contextRef="#ctx0" brushRef="#br0" timeOffset="61535.6263">14224 6202,'-21'42,"21"1,0-22,0 42,0-20,0 20,0-21,0 1,0-1,0-21,0 22,0-1,0-21,21 0,0 0,0-21,1 0,-1 0,21 0,-21 0,22 0,-22 0,-21-21,0 0,0 0</inkml:trace>
  <inkml:trace contextRef="#ctx0" brushRef="#br0" timeOffset="68655.0157">17717 9885</inkml:trace>
  <inkml:trace contextRef="#ctx0" brushRef="#br0" timeOffset="91839.1807">17886 10202,'42'0,"1"0,-1 0,-21 0,21 0,1 0,-1 0,0 0,1 0,-22 0,0 0,0 0,22-84,-22 41,-21 1,0 21,21 0,0-43,-21 43,0 0,0 0,0 0,21-1,-21 1,21 0,-21 0,0-21,0 20,22 128,41 42,-21-84,-42-22,22 22,-1-22,0-21,-21 0,0 1,0-1,0 0,21-21,-21 21,0 0,21-21,-21 21,21-21,22-169,-43 106,0 20,21 22,0-21,-21-1,21 1,-21 21,0 0,0-22,21 22,-21 0,0 0,22 21,-22-21,21 21,42 106,-42-1,22-20,-1 42,-21-42,22-1,-43-20,0-22,21 1,-21-22,0 0,21-21,-21-21,0-127,0 105,0-20,0-1,0 1,0-1,0 1,0-1,0 1,0 42,0-22,21 1,0 21,-21 0,21 21,43 42,-22 64,1-43,-1 22,-42-43,21 43,0-22,0 22,1-21,-22 41,0-20,21-43,-21-20,21 20,-21-21,0-148,0 64,0-1,0 1,0 20,0 22,0-21,21-1,-21 22,21 21,0-21,1 21,20 0,-21 0,21-21,1 21,41-21,-41 0,-1-1,43-20,-22 42,-42-21,1 0,-1 21,0 0,-21 42,0 64,0-43,0 64,0 0,0-42,0 63,0-21,0 0,0 21,0 1,0-22,0 0,0 21,0-42,0-22,0 43,0-42,0 0,0-22,0 22,0-22,0 1,21-1,-21 1,0-1,0-20,0-1,0 0,0 1,0-22,0 0,21 0,-21 0,0 0,21 1,-21-1</inkml:trace>
  <inkml:trace contextRef="#ctx0" brushRef="#br0" timeOffset="92566.5077">19452 12912,'64'0,"-1"21,1-21,-1 21,1-21,42 0,-22 0,1 0,0 0,20 0,1-21,0-21,-21-1,21 22,-43-42,-21 41,-20 1</inkml:trace>
  <inkml:trace contextRef="#ctx0" brushRef="#br0" timeOffset="94079.0726">19537 12996,'63'22,"43"62,-21-20,-22-1,1 1,-22-22,1 0,-22-20,0-1,0 0,0 21,-21-21,43 1,-43-1,21 21,0-21,0 22,0-22,-21 0,21 0,1-21,-22 21,0 0,21-21,-21 22,0-1,42-212,0 107,-42 62,43-41,-22-1,0-20,21 41,-20 1,-22 21,21-21,0-1,-21 22,21 0,0 0,-21 0,0-22,21 22,-21 0,0 0,22 0,-22-1,21 1,-21 0,0 0,21 21,-21-21,0 0</inkml:trace>
  <inkml:trace contextRef="#ctx0" brushRef="#br0" timeOffset="94974.785">19812 13885,'64'0,"-1"0,1 0,-43 0,21 0,0 0,1 0,-22-21,21 21,-21-21,22 0,-22 21,0 0,0-21,0 21,43-21,-43 21,-21-22,21 22,0 0,1 0</inkml:trace>
  <inkml:trace contextRef="#ctx0" brushRef="#br0" timeOffset="95720.0463">20235 13864,'43'64,"-43"42,21-64,-21 43,21-22,-21 1,0-43,0 21,0 22,0-22,0 21,0 1,0-22,0 1,0-22,0 0,0 0,0 0,0 0,-63 1</inkml:trace>
  <inkml:trace contextRef="#ctx0" brushRef="#br0" timeOffset="96294.652">19854 14838,'22'0,"-1"0,21 0,0 0,1 0,20 0,1 0,-22 21,22-21,-43 0,0 0,21 0,-21 0,1 0,20 0,0 0,1 0,-22 0,0 0,0 0,0 0</inkml:trace>
  <inkml:trace contextRef="#ctx0" brushRef="#br0" timeOffset="96702.8687">20045 15240,'63'0,"1"21,-22-21,1 0,-22 0,0 0,0 0,0 0</inkml:trace>
  <inkml:trace contextRef="#ctx0" brushRef="#br0" timeOffset="97023.1514">20003 15642,'21'21,"63"-21,1 0,-43 0,22 0,-43 0,0 0,0 0</inkml:trace>
  <inkml:trace contextRef="#ctx0" brushRef="#br0" timeOffset="97887.4841">20997 14880,'0'0,"-21"43,0-1,0 0,21 1,0-1,0 0,0-21,63-21,22-42,-43 0,1-43,-1 22,-42 20,0 22,21 21,-21 21,0 22,0-1,0 0,0-21,0 22,0-22,0 0,0 21,21 1,-21-1,0 0,0 22,0-22,0 1,-21-1,0 21,21 1,-42-22,42-21,-21 22,-1-43,-41-64,21-126,-1 126,1-42</inkml:trace>
  <inkml:trace contextRef="#ctx0" brushRef="#br0" timeOffset="98807.3519">21463 14859,'0'21,"0"22,0-1,0 21,0 1,0-43,0 21,0 1,0-22,0 0,-21-127,21 64,-21 21,21 0,0-43,0 43,42 0,-42-22,21 22,-21 0,21 21,1 0,-1 0,0 0,0 21,0 0,-21 1,21 20,-21-21,22 21,-1 22,-21-43,21 0,-21 0,0 1</inkml:trace>
  <inkml:trace contextRef="#ctx0" brushRef="#br0" timeOffset="99807.0967">21908 14817,'-22'0,"1"0,-42 21,42 0,-1 43,-20-22,21 21,21-20,0-1,-21 0,21 22,0-43,0 0,0 0,21-21,42-42,1-21,-64 20,42-41,-21 20,-21 22,0-22,22 1,-22-1,0-20,0 20,-22-21,1 22,0-1,21 22,0 21,0 0,-21 21,21-21,21 148,0-85,-21 0,43 22,-22-22,-21 22,0-1,21-21,0-20,0 20,-21 0,21-21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2T06:46:3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10287,'43'0,"20"0,-21 0,1 0,-22 0,0 0,0 0,0 0,1 0,-1 0,0 0,0 0,0 0,-21 21,21-21,1 0,20 0,-21 0,0 0,0 0,1 21,-1-21,21 0,-21 0,0 0,1 0,-1 0,0 0,0 0,0 0,0 0,1 0,-1 0,0 0,0 0,0 0,22 0,-22 0,0 0,0 0,0 0,22 0,-22 0,0 0</inkml:trace>
  <inkml:trace contextRef="#ctx0" brushRef="#br0" timeOffset="1806.9702">2392 9483,'0'21,"21"42,0-41,-21 20,0 0,21-21,-21 1,0 20,22 0,-22-21,0 1,0 20,0-21,0 0,0 22,0-22,0 0,0 0,0 21,0-20,0 20,0-21,0 0,0 0,0 1,0-1,0 0,0 21,0-21,0 22,0-1,0 0,0 1,0-1,0-21,0 0,0 1,0-1,0 21,0-21,0 0,0 1,0-1,0 0,0 0,0 0,-85-148</inkml:trace>
  <inkml:trace contextRef="#ctx0" brushRef="#br0" timeOffset="3909.774">2413 9483,'21'0,"0"21,1-21,-1 21,0 0,21 0,-42 1,21-22,1 21,-1-21,-21 21,21-21,-21 21,21 0,0 0,0-21,-21 22,22-22,-22 21,21 0,0 0,0-21,0 0,-21 21,43-21,-43 21,21 1,0-22,0 21,0-21,-21 21,43 0,-43 0,21-21,0 21,0 1,0-22,0 21,1 0,20-21,-21 21,0 0,0 0,1 1,-1-22,0 21,0-21,0 21,0-21,1 21,-22 0,21-21,-21 21,21-21,0 22,0-22,-21 21,0 0,-63 0,42 0,-22 0,22 22,-21-43,-1 42,22-42,-21 21,21 0,0-21,-1 0,22 22,-21-22,-21 21,21-21,0 21,-22-21,22 21,0-21,0 21,0-21,-1 0,1 21,0 1,-21-22,21 21,-22 0,22 0,0-21,0 21,0-21,-1 0,22 21,-21-21,0 0,0 22,21-1,-21-21</inkml:trace>
  <inkml:trace contextRef="#ctx0" brushRef="#br0" timeOffset="32181.814">3450 10012,'21'0,"1"0,-1 0,-21-21,21 21,0 0,0 0,0 0,1 0,-1 0,-21 21,0 0,0 0,0 0,21 1,-21-1,0 0,0 0,21-21,-21 21,0 0,0 1,0-1,0 0,0 0,-21-21,21 21,-21-21,21 21,0 1,0-1,-21-21,-1 0,1 0,0 0,0-21,0-1,0 22,21-21,0-21,-22 42,22-21,0 0,0-1,0 1,0 0,0 0,0 0,0 0,0-1,0 1</inkml:trace>
  <inkml:trace contextRef="#ctx0" brushRef="#br0" timeOffset="36117.9992">4784 10160,'-21'0,"-1"0,1 0,0 0,0 0,0 0,0 0,-1 0,1 0,0 0,0 0,0 0,0 0,-1 0,1 0,0 0,0 0,0 0,0 0,-1 0,1 0,0 0,0 0,0 0,0 0,-1 0,1 0,0 0,0 0,0 0,0 0,-1 0,1 0,0 0,0 0,0 0,0 0,-1 0,1 21,0-21,0 0,0 0,0 0,-1 0,1 0,0 0,0 0,0 0,21 21</inkml:trace>
  <inkml:trace contextRef="#ctx0" brushRef="#br0" timeOffset="38926.1286">3725 10202,'22'0,"-1"0,0 0,0 0,0 0</inkml:trace>
  <inkml:trace contextRef="#ctx0" brushRef="#br0" timeOffset="46109.6158">13272 10520,'0'42,"0"64,0-42,0-1,0 1,0-1,0 1,0-1,0-21,0 1,0 20,-22-42,22 22,0-22,0 21,0-21,0 1,0-1,0 21,0-21,0 0,0 22,0-22,0 0,-105 43,41-22,1-42,41 42,1-42,-21 21,21 1,63 20,64 21,-43-20,22-1,0-42,-22 42,-20-20,-22-22,21 0,-42 42,-63 43,-22-64,64 21,-22-21,1 22,0-22,-1 21,22-42,0 42,0-42,0 43,0-43,21 21,-22 0,86 0,-1-21,22 0,0 21,-43-21,0 22,-20-1,-1-21,0 0,0 0,-21 21,-63 42,-22-20,-21 20,0 1,22-1,-22 1,85-43,-22 0,43 0,-21 0,85 22,-1 20,43-20,-43-22,22-21,-43 21,1-21,-43 21,21-21,-21 42,-21 22,21-1,-21 22,-1 0,22 21,0-22,0 22,0-64,0 1,0-22,0 21,0 1,0-22,22 21,-22-21,0 22,0-22,0 0,0 0,21-21</inkml:trace>
  <inkml:trace contextRef="#ctx0" brushRef="#br0" timeOffset="47877.5395">12996 14182,'0'21,"22"-21,20 21,21-21,-20 0,-1 0,22 0,-22 0,0 0,-21 0,22 0,-1 0,-21 0,22 0,-22 0,0 0</inkml:trace>
  <inkml:trace contextRef="#ctx0" brushRef="#br0" timeOffset="48541.6216">13229 14605,'43'0,"-1"0,0 0,1 0,-22 0,0 0,-21-21</inkml:trace>
  <inkml:trace contextRef="#ctx0" brushRef="#br0" timeOffset="49997.5196">13758 14330,'-21'21,"21"0,-21 22,21-22,0 0,0 0,21-21,0-63,-21 41,22 1,-1 0,-21 0,0 0,21 21,0 0,0 21,0 21,1 22,-22-22,0 0,21 1,-21 20,0-42,0 43,0-22,0-21,0 1,0-1,0 21,0-21,0 0,0 1,-21-22,21 21,-22-21</inkml:trace>
  <inkml:trace contextRef="#ctx0" brushRef="#br0" timeOffset="50949.6875">13991 14266,'21'22,"1"20,-22 0,21-21,-21 22,21-1,-21-21,0 0,0-84,0-1,0 43,0-21,0 0,0 20,0 1,21 21,-21-21,21 21,0 0,1 0,-1 0,0 21,0-21,-21 21,0 1,0-1,0 0,0 0,0 0,21-21,-21 21</inkml:trace>
  <inkml:trace contextRef="#ctx0" brushRef="#br0" timeOffset="52022.0744">14457 14161,'-21'0,"0"0,-1 21,22 21,0-21,-21 0,21 1,0-1,0 21,0 0,0-20,0-1,21-85,1 1,-22 42,0-22,0 22,0 0,0-21,0-1,0 22,0 0,0-21,-22 20,1-20,0 0,21 63,42 85,1 0,-43-43,21 22,0-22,0-20,0-1,-21 0,0-21</inkml:trace>
  <inkml:trace contextRef="#ctx0" brushRef="#br0" timeOffset="62309.5828">17230 6477,'0'42,"0"85,0-63,21 21,-21-1,21 22,-21-21,21-1,0 43,-21-84,0 20,0-20,0-22,0 42,22-42,-22 1,21 20,-21-21,-148 43,42-22,21-21,22 0,-1 22,43-43,0 42,0-42,42 21,42-21,1 21,42 0,-22-21,-20 22,20-1,1 0,-21 0,-43-21,0 21,21 0,-21-21,1 0,20 22,-42-1,21-21,0 0,-21 21,-84 42,-22 1,42-22,-20 1,20-1,-42 0,64 1,-22-22,43 0,-21-21,21 42,0-42,-1 0,86 0,21 21,42 1,-43-22,-41 0,-1 0,-21 0,0 0,0 0,1 21,-1-21,0 21,21-21,-21 21,1-21,-44 42,-41-42,-1 43,1-22,-1 0,1 21,-22 1,1-1,-1 0,43-20,20 20,1-42,42 0,85 0,0 21,-21-21,-1 0,-41 0,-1 0,-21 0,0 0,1 0,-22 42,-22-20,-20-1,42 0,-21 0,21 0,-21-21,21 21,0 1,0-1,0 0,0 21,0 43,21-43,-21 22,21-1,0-20,0-1,-21 0,22 22,-22-43,21 0,-21 21,0-20,21-1,-21 0,0 21,0-21,0 1,0-1,21 0,-21 0,0 0,0 0,0 1,0-1,0 21,0 0,0-20,0-1,0 0,64 106,-64-64,21 1,0-22,0 22,-21-22,0 0,21 1,-21-22,21 21,-21 1,0-22,22 21,-22-21,0 22,0-1,0-21,0 0,0 43,0-43,0 0,0 0,-85 43,-21-1,43-42,20 22,22-43,-21 42,21-42,21 21,-22-21,44 0,126 21,-64 1,1-1,-43-21,-20 0,-1 0,0 0,-21 21,-42 64,-43-22,0 1,43-22,0 21,-1-41,1 20,21-21,0-21,21 21,84 0,-20 1,42-22,-43 21,-21-21,-20 21,-1-21,0 0,0 21,0 0,0-21,1 0,-128 64,-21-22,21 22,21-22,43 0,-22-21,64 1,-21-22,42 0,85 21,-21 0,0 0,-43 0,0-21,1 0,-22 0,-21 21,21-21,-21 22,42-22,-42 21,-63 21,-1 0,43-42,0 22,-21-1,20 0,1-21,0 21,-21 21,-1 1,22-43,0 21,21 0,-21-21,63 42,-21 1,-21 20,0-20,22-1,-1 0,-21 1,0-1,0 43,21-64,-21 21,0 0,21-20,-21-1,0 0,0 0,21 0,-21 0,0 1,0 20,0-21,0 0</inkml:trace>
  <inkml:trace contextRef="#ctx0" brushRef="#br0" timeOffset="64422.1436">17166 13737,'21'0,"1"0,-1 0,0 0,0 0,0 0,0 0,22 0,-1-21,-21 21,0 0,1 0,-1-21,0 21,0-21,0 21,0 0,1 0,-1 0,0 0,0 0,0 0,0 0,1 0,-1 0,0 0,0 0</inkml:trace>
  <inkml:trace contextRef="#ctx0" brushRef="#br0" timeOffset="65181.8571">17505 14012,'21'0,"0"22,0-22,1 0,-1 0,0 0,0 0</inkml:trace>
  <inkml:trace contextRef="#ctx0" brushRef="#br0" timeOffset="66669.5943">16997 14288,'-64'0,"-20"42,63 0,-22-21,43 43,0-43,0 0,0 0,0 22,0-22,21-21,64-21,-43 0,-20 21,-1 0,0 0,-21-22,0 1,21 21,0 43,0 62,1-41,-1-1,-21-20,0-1,0 22,0-22,0 0,-21 1,-1-22,1 21,-21-42,42 21,-21-21,0 0,-1 0</inkml:trace>
  <inkml:trace contextRef="#ctx0" brushRef="#br0" timeOffset="67605.8107">17314 14478,'22'0,"-1"64,-21-22,0 21,0-41,0-1,0 0,0 21,0-21,0-42,-21-21,21 21,0 0,0-22,0 1,42 21,-42-22,21 43,0-21,0 21,1 0,-1 0,0 0,0 21,0 1,-21 20,0-21,21-21,-21 42,0-20,0-1,0 0</inkml:trace>
  <inkml:trace contextRef="#ctx0" brushRef="#br0" timeOffset="68797.6035">17738 14520,'-21'0,"-1"43,22-22,0 21,0-21,0 22,0-22,0 0,0 0,0 0,0 1,0-107,22 64,-1-43,-21 43,0 0,21-43,-21 43,21-21,0 0,-21 20,0-20,0 0,0 21,0-1,0 1,0 0,0 0,0 0,0 0,0-1,0 107,0-21,0-1,0 1,0-1,0 1,0-1,21-42,-21 22,0-1,22-42,-22 21</inkml:trace>
  <inkml:trace contextRef="#ctx0" brushRef="#br0" timeOffset="71125.8292">17209 6117,'-43'106,"1"-64,0 43,-1 0,1-22,21-20,-22-1,22 0,0-21,21 1,-21-22,21 21,21-21,64-21,-22-1,22-20,-22 21,-20 21,-22-21,21 0,-21 21,1 0,20-22,-21 22,0 0,0-21,1 21,-1 0,0 0,0 0,0 0,-42 0,-42-42,41 21,1 21,21-21,-21-1,0 1,0 21,21-21,-21 21,21-21,-22 0,1 21,21-21,-21 21,21-22,-21 22,21-42,-21 21,0 21,21-21,0 0,-22-1,22 1</inkml:trace>
  <inkml:trace contextRef="#ctx0" brushRef="#br0" timeOffset="72198.2372">17611 6033,'42'105,"0"1,1 0,-22-42,0-1,0 1,0-22,1-21,-1 21,-21-147,0 20,0 21,0-20,0 20,21 22,-21 0,21-1,-21 1,21 21,-21 0,0-1,21 22,-21-21,22 21</inkml:trace>
  <inkml:trace contextRef="#ctx0" brushRef="#br0" timeOffset="72974.1713">18267 6054,'-21'0,"0"0,-1 0,1 0,0 42,-21-21,42 0,-21 1,-1 20,22-21,0 0,0 0,0 1,0-1,0 0,0 0,0 0,22-21,-22 21,21 1,0-22,0 0,0 21,22-21,-22 0,21 0,-21 0,0 0,1 0,20-21,-42-43,21 43,-21-21,21 20</inkml:trace>
  <inkml:trace contextRef="#ctx0" brushRef="#br0" timeOffset="73661.8245">18584 6011,'-21'0,"0"43,0-1,21 0,-21 1,0 20,21-42,0 1,0-1,0 0,0 0,0 0,0 0,21-21,-21 22,21-22,-21 21,21-21,-21 21,21-21,0 0,1 0,-1 0,0 0,21 0,-42-21,21 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1T13:47:23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4636 10118,'84'0,"43"21,21-21,1 0,20 0,-42 0,21 0,43 0,-64 0,-22 0,22 0,-21 0,21 0,-42 0,0 0,-22 0,22 0,-22 0,-42 0,1 0,-1 0,0 0,0 0,21 0,-20 0,-1 0,0 0,0 0,0 0</inkml:trace>
  <inkml:trace contextRef="#ctx0" brushRef="#br0" timeOffset="2352.1982">7070 7895,'0'64,"0"20,0 1,0-21,0 20,0 1,0 42,0-21,0-22,0 43,0-42,0 84,0-84,0 42,0-21,-21 0,21-22,-22-20,22 21,-21-22,0-21,21 43,0-21,0 20,0-20,0 20,-21 22,21-42,0 20,0-20,0-1,0 1,0-22,0 43,0-22,0 22,0 0,0-1,0 22,0-21,0 0,0 63,0-64,0 22,0 21,21-42,-21 63,0-63,0 21,21 21,-21-43,0 1,0 0,21-1,-21-20,0-43,0 0,22 21,-22-20,0-1,0 0,0 0,0 0,0 0,0 1,0-1,0 21,0 0,0-20,0 20,21 0,-21 22,21 20,-21-41,0-1,21-21,-21 0,0 1,0-1,0 0,21-21,170 0,-22 0,64 21,-21-21,20 0,-41 0,-43 0,-63 0,-1 0,-20 0,-22 0,-21 0,1 0,-1 0,0 0,0 0,0 0,0 0,1 0,-1 0,-21-21</inkml:trace>
  <inkml:trace contextRef="#ctx0" brushRef="#br0" timeOffset="3607.8557">6943 7874,'84'21,"43"0,0 1,0-1,22 0,-1 0,0-21,-63 0,42 0,-43 21,22-21,-42 0,-22 0,21 0,-41 0,-1 0</inkml:trace>
  <inkml:trace contextRef="#ctx0" brushRef="#br0" timeOffset="4511.9072">8446 7345,'42'190,"-21"-41,0-1,0-42,-21-1,0 1,22-21,-22 0,0-22,0 1,0-1,0 22,0-22,0-20,0-1,0-21,0 0</inkml:trace>
  <inkml:trace contextRef="#ctx0" brushRef="#br0" timeOffset="5783.8955">8424 7916,'22'0,"-1"0,0 0,0 0,0 0,0 0,-21 43,22-1,-1-21,0 22,-21-1,0 0,0-21,0 1,0 20,0-21,0 0,0 0,0 1,0-1,0 0,0 0,-21 0,0-21,-1 0,1 0,0 0,0 0,0 0,0 0,-1-21,1 21,21-21,-21 21,0-21,21 0,0-1,-21 1,0 21,21-21,0 0,0 0,0 0,0-1,0 1,0 0,0-21,0-1,21 43,-21-21,21 0,0 0,0 21,0-21,1 0,-1-1,0 22</inkml:trace>
  <inkml:trace contextRef="#ctx0" brushRef="#br0" timeOffset="6855.5955">8911 7303,'0'42,"43"85,-22-42,0 20,0-20,-21 0,21-1,-21-20,0 21,0-22,0 1,0 20,0-41,0-1,0-21,0 0,0 0,0 1,0-1,0 0,0 0,21 21,-21 1,0-1,0-21,0 0</inkml:trace>
  <inkml:trace contextRef="#ctx0" brushRef="#br0" timeOffset="8255.9397">8848 7366,'21'0,"42"0,1 0,-1 0,-20 0,20 0,1 0,-1 0,1 0,-1 0,-20 0,-1-21,0 21,1 0,20-21,-42 21,0 0,1 0,20 0,-21 0,0 0,22 0,-22 0,0 0,0 0,0 0,22 0,-22 0,0 0,0 0,21 0,1 0,-22 0,21 21,-21-21,1 0,-1 0,-21-42,0-43,0 21,0 1,0-1,0 22,0 0,0-1,0-41,0-22,0 42,0-41,21 41,-21 1,21-1,0 43,-21-21,0-1,0 1,0 21,21 0,-21-1,0 1</inkml:trace>
  <inkml:trace contextRef="#ctx0" brushRef="#br0" timeOffset="10784.7916">9081 8573,'42'0,"21"0,1 0,-1 0,22 0,42 0,-21 0,63-22,-63 1,-21 21,-22-21,-20 0,-1 21,21-21,-41 21,-1 0,0 0,0 0,0-21,0 21,1 0,-1 0,0 0,-21 42,0 0,0 1,0-1,0 0,0 1,0-22,0 0,0 0,0 0,0 0,-21 1,21-1,0 0,0 0,0 21,0-20,0-1,0 0,0 0,0 0,0 0,0 1,0-1,0 21,0 0,0-20,0-1,0 21,0-21,0 0,0 1,0 20,0 21,0 1,0-43,0 0,0 22,0-1,0 21,0-41,0-1,0 21,0 0,0-20,0 20,0-21,0 0,0 0,0 1,0 20,0 0,0 1,0-22,0 21,0 0,0 1,0-22,0 0,0 0,0 0,0 1,0-1,0 0,21-21,-21 21,0 0,0 22,42-1,-42 0,0-21,0 1,0-1,0 0,21 21,-21-21,0 1,22 20,-22 0,0-21,0 1,0-1,0 0,0 0,0 0,21 0,-21 1,0-1,0 21,0-21,0 0,0 1,21-22,-21 21,0 0,0 0,0 0,-42 22</inkml:trace>
  <inkml:trace contextRef="#ctx0" brushRef="#br0" timeOffset="12167.9517">8954 12827,'0'21,"42"149,-21-22,0-21,0 42,-21-21,22-63,-22 0,0 42,0-43,0 1,0 0,0-22,0-21,0-20,0 20,0-21,0 0,0 0,0 1</inkml:trace>
  <inkml:trace contextRef="#ctx0" brushRef="#br0" timeOffset="12887.9225">9356 12912,'0'21,"21"64,0 20,-21-41,21 21,0-1,-21 22,0 21,0-21,0-43,0 22,0-21,0-1,0-21,0 22,0-22,0-21,0 1</inkml:trace>
  <inkml:trace contextRef="#ctx0" brushRef="#br0" timeOffset="14567.9523">9356 12996,'42'0,"22"0,-22 0,0 0,22 0,-22 0,0 0,-20 0,-1-21,21 21,0 0,1-21,-22 21,0 0,43 0,-22 0,0-21,-21 21,1 0,20 0,-21 0,0 0,-21-21,21 21,1 0,-1 0,0 0,0 0,0 0,0 0,1 0,-1 0,0 0,0 0,0 0,0 0,1 0,-1 0,0 0,-21-21,21 21,-21-106,0 21,0 43,0-1,-21 1,21 0,-21-1,21 1,0-21,0 20,0 22,0-21,0 21,0-22,0 22,-21 0,21-21,0-1,0 22,0 0,0-21,0-1,0 22,0 0,0-21,0 20,0-20,0 21,0 0,0 0,0-22,0 22,0-42,0 41,0-20,0 0,0-1,0 22,0-21,21 42,-21-21,0 0,21-1,-21-20,0 21,0 0,0 0,21-22,-21 22,0 0,0 0,0 0,0-1,0 1,21-21,-21 21,0 0,0-1,21 22,-21-21</inkml:trace>
  <inkml:trace contextRef="#ctx0" brushRef="#br0" timeOffset="16863.4521">9483 14224,'0'-21,"21"21,64 0,-22 0,22-21,-1-22,22 22,-21-21,21 21,-43 0,-42-1,1 22,20-21,-21 21,0 0,0-21,1 21,-1 0,0 0,0 0,0 0,0 0,1 0,-1 0,0 0,-21-21,21 84,-21 22,21-21,-21-1,0 1,0-1,0 1,0-43,0 21,0 0,0 1,0-22,0 21,0-21,0 1,0-1,0 21,0-21,0 0,0 22,0-1,0 0,0-20,-21-1,21 21,0-21,0 0,0 1,0 20,0-21,-21 0,21 0,0 1,0-1,0 21,0-21,0 22,0-22,0 0,0 21,0-21,-21 1,21 20,0-21,0 0,0 22,0-22,0 21,0-21,0 0,0 1,0-1,0 0,0 0,0 0,0 22,0-1,0-21,0 0,0 0,0 1,0-1,0 0</inkml:trace>
  <inkml:trace contextRef="#ctx0" brushRef="#br0" timeOffset="17800.7314">9864 15960,'106'0,"-43"0,64 0,-63 21,41-21,1 0,-21 0,0 0,-22 0,-42-21,43 21,-1 0,-42-21,22-1,-22 22,0 0,0 0,0 0,1 0,-1 0,-21-21,21 21,-42 0</inkml:trace>
  <inkml:trace contextRef="#ctx0" brushRef="#br0" timeOffset="18335.7521">10245 16489,'21'0,"42"0,1 0,-1 0,1 0,-22 0,1-21,-22 21</inkml:trace>
  <inkml:trace contextRef="#ctx0" brushRef="#br0" timeOffset="18687.927">10329 16933,'22'0,"20"0,43 0,-22 0,1 0,-22 0,-21 0,0 0,0 0</inkml:trace>
  <inkml:trace contextRef="#ctx0" brushRef="#br0" timeOffset="21431.8602">10329 5355,'0'21,"-42"85,-21 21,20-84,1 41,21 22,-22-64,22 1,0 20,0-42,21 1,0-1,0 21,0 22,0-43,0 0,0 0,0 21,0 1,63-43,43 0,-42 0,-43 0,0 0,0 0,0 0,22 0,-22 0,0 0,0 0,0 0,1 0,-1 0,0 0,0 0,0 0,0 0,1 0,-1 0,-21-21,0-22,0 1,0-22,0 22,-21 21,21-21,0-1,-22 22,22-21,-21 21,21-43,0 43,0 0,-21-22,0 1,21 21,0 0,0 0,-21 21,21-22,-21 22,21-21,0 0,0 0,-22 21,22-21,-21 21,21-21,0-1,-21 1,0 21,21-21,0 0,-21 21,21-21,0 0</inkml:trace>
  <inkml:trace contextRef="#ctx0" brushRef="#br0" timeOffset="24143.0265">10943 5609,'21'0,"43"43,-22-1,1 0,20 1,-21 20,-20-21,20-20,-21 20,0 21,0-41,1-1,-1 21,-21-21,0 0,21 1,-21-1,21 0,-21-106,0 22,0-1,0-20,21 20,0 1,-21 20,0-20,0 20,22 22,-22 0</inkml:trace>
  <inkml:trace contextRef="#ctx0" brushRef="#br0" timeOffset="24856.3324">12002 5482,'-22'0,"1"21,0 22,0 20,21 1,0-43,-21 21,21 1,0-1,0-21,0 0,0 0,0 1,21-1,0 0,0-21,0 21,1-21,-1 0,0 0,0 0,0 0,0 0,1 0,-1 0,0-21,0 21,-21-21,21 21,-21-21</inkml:trace>
  <inkml:trace contextRef="#ctx0" brushRef="#br0" timeOffset="25520.0211">12383 5398,'0'21,"0"63,-22-41,1-1,21 0,-21 1,21 20,0-20,0-22,0 0,0 0,0 21,0 1,21-22,0 0,-21 0,0 0,22-21,-1 0,-21 22,21-22,0 0,0-22,0 1,-21 0</inkml:trace>
  <inkml:trace contextRef="#ctx0" brushRef="#br0" timeOffset="27256.1189">11388 16256,'0'0,"-43"-21,43 0,-21 21,0 0,21 63,0-42,0 1,0-1,0 0,0 0,0 0,21-21,0 0,1 0,20 0,0 0,-21 0,22 0,-1-21,-42 0,21 21,-21-21,21 21,-21-21,22-1,-1 1,-21 0,0 0,0 0,0 63,0 0,0 1,0 20,0 1,0-1,21 22,-21-22,0 22,0 42,0-42,0-22,0 1,0-1,0-20,0-1,-21 0,0-21,21 1,-22-22,22 21,-21-21,-42-64,42 1,-1 20</inkml:trace>
  <inkml:trace contextRef="#ctx0" brushRef="#br0" timeOffset="28207.8311">11938 16383,'0'21,"0"43,21-22,-21 22,21-22,1 21,-22 1,0-22,0 1,0 20,0-42,-43-105,43 20,-21 1,21-1,0 1,0-22,21 21,0 1,-21 21,22 20,-1-20,0 21,0 21,0 0,0 0,1 21,-1 0,0-21,0 43,0-43,0 42,-21 21,22-41,-1 20,-21 0,0-21,21-21,-21 22,21-1,-21 0,0 0</inkml:trace>
  <inkml:trace contextRef="#ctx0" brushRef="#br0" timeOffset="29278.9388">12827 16235,'0'0,"-21"-21,0 21,0 0,-1 0,1 0,-42 0,42 0,-1 21,-20-21,-21 42,41-42,1 43,0-43,0 21,21 0,0 0,0 0,0 0,0 22,0-1,0-21,0 0,0 43,21-64,-21 21,0 0,21-21,0 0,22 0,-1-42,-21 0,0-22,1 22,-22 21,0-22,0 1,0-22,21-20,-21-1,0-21,0-21,-21 21,-22-21,1 22,42 41,0 43,0 0,0 127,21-43,21 43,-20-43,-1 22,0 0,0-22,0 1,0-1,1-20,-1-1,0 0,-21 1,42-22,-42 0,21-21,1 21,-1-21,0 0,0 0,0 0,0 0,1 0,-1 0,0-21,0 21</inkml:trace>
  <inkml:trace contextRef="#ctx0" brushRef="#br0" timeOffset="34206.9534">10393 10478,'127'21,"-21"-21,0 21,42-21,42 0,22 0,-43 0,22 0,-1 0,43 0,85 0,-43 0,-21 0,0 0,-64-21,1 21,-64 0,-43-21,1-1,-21 22,20-21,-20 21,-22-21,0 21,-20 0,20 0,0 0,-21 0,22-21,-22 21,42 0,1 0,21 0,-1 0,22 0,-42 0,20 0,-20 0,-1-21,1 21,-22-21,0 21,1 0,-1-22,-21 22,0 0,1 0,20 0,-21-21,0 21,0 0</inkml:trace>
  <inkml:trace contextRef="#ctx0" brushRef="#br0" timeOffset="35072.047">15346 9864,'0'42,"63"170,1-43,-43-42,0 0,-21 0,21 0,-21-63,0 20,0-41,0 20,0-42,0 43,0-43,0 21,0-21,0-42,-63-190,63 105,-21 0,-22-21,22 0,21 42,0 1,0-22</inkml:trace>
  <inkml:trace contextRef="#ctx0" brushRef="#br0" timeOffset="36415.7501">15388 9906,'43'0,"-22"0,21 0,-21 0,0 0,22 0,20 0,-20 0,-1 0,0 0,-21 0,22 0,-1 0,-21 0,0 0,1 0,-1 0,0 0,0 0,0 0,-21 21,21 85,-21 0,0-21,0 42,0-43,0 1,0-22,0 1,0-43,22 21,-22-20,0-1,0 0,0 0,0 0,0 0,0 1,0-1,-22 0,-20-21,0 42,-1-21,-20 1,21-1,-1 0,1-21,0 21,20 0,1-21,0 0,0 0,0 0</inkml:trace>
  <inkml:trace contextRef="#ctx0" brushRef="#br0" timeOffset="37238.9295">15579 11134,'21'-64,"0"-63,0 0,0 21,22-21,-22 43,0-22,21-21,-20 63,-1 1,-21-1,0 43,0 0,0-21,0 21,21-1,-21 1,0 0,0 0,0-21,0 20,0 1,0 0,0 0,21 21,-21-42,0 20</inkml:trace>
  <inkml:trace contextRef="#ctx0" brushRef="#br0" timeOffset="38191.6608">15409 10054,'22'0,"41"43,-42-1,43-21,-43 43,21-43,1 21,-22 0,0-20,0 20,0 0,0 1,-21-22,22 21,-1-21,0 0,-21 22,0-22,21-21,-21 21,0 0,21-21,-21 21,0 1,21-1,-21 0,22-21,-22 21,21-21</inkml:trace>
  <inkml:trace contextRef="#ctx0" brushRef="#br0" timeOffset="39167.7002">15219 8509,'85'106,"-64"-43,21 43,0-21,-20 0,-1 20,-21-62,21-22,-21 21,0 1,21-43,-21 21</inkml:trace>
  <inkml:trace contextRef="#ctx0" brushRef="#br0" timeOffset="40174.907">15261 8530,'0'-21,"85"-21,-22-1,-41 22,20 0,-21 21,0-21,0 21,1 0,-1 0,0 0,0 0,0 0,0 0,1 0,-1 0,-21 21,21-21,-21 21,21 0,0 22,-21-22,0 21,0-21,0 43,0-43,0 21,-21 1,0 20,-21-42,42 1,-43 20,43-21,-63 0,42 0,-1 1,1-1,0-21,0 0,21 21,-21-21</inkml:trace>
  <inkml:trace contextRef="#ctx0" brushRef="#br0" timeOffset="40863.4644">15854 8297,'0'0,"21"0,0 0,0 22,1-22,-22 21,21-21,0 42,0 0,-21-20,0 20,21-21,-21 0,21 22,-21-22,0 0,0 0,0 0,22 0,-22 1</inkml:trace>
  <inkml:trace contextRef="#ctx0" brushRef="#br0" timeOffset="41287.7702">15769 7980,'43'21,"-22"-21,-21 21,0 0,21-21</inkml:trace>
  <inkml:trace contextRef="#ctx0" brushRef="#br0" timeOffset="42327.8789">16087 8128,'21'42,"0"-20,-21-1,21 42,0-42,-21 22,0-1,0 22,22-1,-22-42,21 22,-21-22,0 21,0-21,21-21,-21-63,0-1,0 22,0-22,0 22,0-21,0-1,0 1,0 41,21-20,-21 21,0 0,21 21,0 0,1 0,-1 0,-21 42,21-42,-21 21,21 22,0-1,0-21,-21 21,0-20,22-1,-1 21,-21-21,21 0,-21 1,0-1,0 0,0 0,0 64,-42-22</inkml:trace>
  <inkml:trace contextRef="#ctx0" brushRef="#br0" timeOffset="43614.9235">16108 10351,'21'0,"0"0,22 0,20 0,-21 0,22 0,-1 0,22 0,0 0,21-43,42 22,0 0,-21 0,21-22,-21 43,-42-21,-1 21,1 0,-21 0,-43-21,0 21,0 0,0 0,0-21,1 21,-1 0,0 0,0 0</inkml:trace>
  <inkml:trace contextRef="#ctx0" brushRef="#br0" timeOffset="46806.8329">12742 7133,'22'64,"20"42,0-22,-21-20,1 42,-22-43,0-21,21 1,-21-22,21 21,-21 1,0-22,0 0,0 0,21-21,-21 21,0 0,-21 22,-21-1,-1 0,1-20,0-1,20 21,1-42,0 0,21 21,-21-21,21 21,0 1,148 41,-63-21,-22 1,-20-43,-22 21,21 0,-21-21,0 0,-21 21,-63 43,21-22,-43 0,43 1,-1-22,22 21,-21-42,42 21,106 22,-1-1,-20 0,-21-20,-22-1,-21-21,0 0,0 0,-21 21,-105 42,41 1,1-43,-43 21,42 1,22-22,21 21,0-42,148 0,-43 21,-41-21,-22 0,21 0,-21 43,-21 20,0-20,0-1,0 21,0-20,0-22,0 0,0 21,0 1,0-22,0 0,0 0,0 0,21 1,-21 20,0-21,0 0,0 0,0 1,22-22,-22 21,0 21,0-21,0 0,0 22,21-22,-21 0,0 0,0 0,21 1,-21-1,0 0,0 0,0 0,21 0,-21 1,0-1,0 0,0 0,0 0,0 0,21 1,-21-1,0 0,21-21,-21 21,0 0,0 0,0 1</inkml:trace>
  <inkml:trace contextRef="#ctx0" brushRef="#br0" timeOffset="59358.7588">12912 6710,'-21'63,"-43"-20,64-22,-42 21,21 1,-1-1,-20 0,42 1,-42-22,42 21,-21 0,-22 1,43-22,-21 21,0-42,21 21,0 1,63-22,1 0,-1 0,1 0,21 0,-22 0,1 0,-43 0,42 0,-20-22,-22 22,0-21,0 21,0 0,0 0,1 0,-1 0,0 0,-21-21,-42-21,-22 21,43-1,-21 1,42 0,-22 0,1 0,0 0,0-1,21 1,0 0,-21 21,21-21,-21 21,-1-42,1 20,21 1</inkml:trace>
  <inkml:trace contextRef="#ctx0" brushRef="#br0" timeOffset="60295.4334">13187 6583,'42'0,"1"42,20 1,-42-22,22 42,-22-42,0 1,0 20,0-21,-21 0,21 0,1 22,-22-22,21 0,0 0,-21 0,21 1,-21-1,0-42,0-64,0 43,0-1,0-20,-21 20,21 1,0-43,0 22,0-1,0 43,0 0,0 0,0 0,0 0,0-1,0 1,0 0</inkml:trace>
  <inkml:trace contextRef="#ctx0" brushRef="#br0" timeOffset="60975.7672">13843 6350,'-21'0,"21"21,-21 0,21 22,0-22,0 0,0 21,0 1,0 20,0-42,0 22,21-22,-21 21,0-21,21 1,0-1,-21 0,0 0,21-21,1 21,20 0,-21-21,21 0,-20 0,-1 0,0-21,-21 0,21 0,-21 0,21 21,-21-21,0-1,-21 1,21-21</inkml:trace>
  <inkml:trace contextRef="#ctx0" brushRef="#br0" timeOffset="61535.6263">14224 6202,'-21'42,"21"1,0-22,0 42,0-20,0 20,0-21,0 1,0-1,0-21,0 22,0-1,0-21,21 0,0 0,0-21,1 0,-1 0,21 0,-21 0,22 0,-22 0,-21-21,0 0,0 0</inkml:trace>
  <inkml:trace contextRef="#ctx0" brushRef="#br0" timeOffset="68655.0157">17717 9885</inkml:trace>
  <inkml:trace contextRef="#ctx0" brushRef="#br0" timeOffset="91839.1807">17886 10202,'42'0,"1"0,-1 0,-21 0,21 0,1 0,-1 0,0 0,1 0,-22 0,0 0,0 0,22-84,-22 41,-21 1,0 21,21 0,0-43,-21 43,0 0,0 0,0 0,21-1,-21 1,21 0,-21 0,0-21,0 20,22 128,41 42,-21-84,-42-22,22 22,-1-22,0-21,-21 0,0 1,0-1,0 0,21-21,-21 21,0 0,21-21,-21 21,21-21,22-169,-43 106,0 20,21 22,0-21,-21-1,21 1,-21 21,0 0,0-22,21 22,-21 0,0 0,22 21,-22-21,21 21,42 106,-42-1,22-20,-1 42,-21-42,22-1,-43-20,0-22,21 1,-21-22,0 0,21-21,-21-21,0-127,0 105,0-20,0-1,0 1,0-1,0 1,0-1,0 1,0 42,0-22,21 1,0 21,-21 0,21 21,43 42,-22 64,1-43,-1 22,-42-43,21 43,0-22,0 22,1-21,-22 41,0-20,21-43,-21-20,21 20,-21-21,0-148,0 64,0-1,0 1,0 20,0 22,0-21,21-1,-21 22,21 21,0-21,1 21,20 0,-21 0,21-21,1 21,41-21,-41 0,-1-1,43-20,-22 42,-42-21,1 0,-1 21,0 0,-21 42,0 64,0-43,0 64,0 0,0-42,0 63,0-21,0 0,0 21,0 1,0-22,0 0,0 21,0-42,0-22,0 43,0-42,0 0,0-22,0 22,0-22,0 1,21-1,-21 1,0-1,0-20,0-1,0 0,0 1,0-22,0 0,21 0,-21 0,0 0,21 1,-21-1</inkml:trace>
  <inkml:trace contextRef="#ctx0" brushRef="#br0" timeOffset="92566.5077">19452 12912,'64'0,"-1"21,1-21,-1 21,1-21,42 0,-22 0,1 0,0 0,20 0,1-21,0-21,-21-1,21 22,-43-42,-21 41,-20 1</inkml:trace>
  <inkml:trace contextRef="#ctx0" brushRef="#br0" timeOffset="94079.0726">19537 12996,'63'22,"43"62,-21-20,-22-1,1 1,-22-22,1 0,-22-20,0-1,0 0,0 21,-21-21,43 1,-43-1,21 21,0-21,0 22,0-22,-21 0,21 0,1-21,-22 21,0 0,21-21,-21 22,0-1,42-212,0 107,-42 62,43-41,-22-1,0-20,21 41,-20 1,-22 21,21-21,0-1,-21 22,21 0,0 0,-21 0,0-22,21 22,-21 0,0 0,22 0,-22-1,21 1,-21 0,0 0,21 21,-21-21,0 0</inkml:trace>
  <inkml:trace contextRef="#ctx0" brushRef="#br0" timeOffset="94974.785">19812 13885,'64'0,"-1"0,1 0,-43 0,21 0,0 0,1 0,-22-21,21 21,-21-21,22 0,-22 21,0 0,0-21,0 21,43-21,-43 21,-21-22,21 22,0 0,1 0</inkml:trace>
  <inkml:trace contextRef="#ctx0" brushRef="#br0" timeOffset="95720.0463">20235 13864,'43'64,"-43"42,21-64,-21 43,21-22,-21 1,0-43,0 21,0 22,0-22,0 21,0 1,0-22,0 1,0-22,0 0,0 0,0 0,0 0,-63 1</inkml:trace>
  <inkml:trace contextRef="#ctx0" brushRef="#br0" timeOffset="96294.652">19854 14838,'22'0,"-1"0,21 0,0 0,1 0,20 0,1 0,-22 21,22-21,-43 0,0 0,21 0,-21 0,1 0,20 0,0 0,1 0,-22 0,0 0,0 0,0 0</inkml:trace>
  <inkml:trace contextRef="#ctx0" brushRef="#br0" timeOffset="96702.8687">20045 15240,'63'0,"1"21,-22-21,1 0,-22 0,0 0,0 0,0 0</inkml:trace>
  <inkml:trace contextRef="#ctx0" brushRef="#br0" timeOffset="97023.1514">20003 15642,'21'21,"63"-21,1 0,-43 0,22 0,-43 0,0 0,0 0</inkml:trace>
  <inkml:trace contextRef="#ctx0" brushRef="#br0" timeOffset="97887.4841">20997 14880,'0'0,"-21"43,0-1,0 0,21 1,0-1,0 0,0-21,63-21,22-42,-43 0,1-43,-1 22,-42 20,0 22,21 21,-21 21,0 22,0-1,0 0,0-21,0 22,0-22,0 0,0 21,21 1,-21-1,0 0,0 22,0-22,0 1,-21-1,0 21,21 1,-42-22,42-21,-21 22,-1-43,-41-64,21-126,-1 126,1-42</inkml:trace>
  <inkml:trace contextRef="#ctx0" brushRef="#br0" timeOffset="98807.3519">21463 14859,'0'21,"0"22,0-1,0 21,0 1,0-43,0 21,0 1,0-22,0 0,-21-127,21 64,-21 21,21 0,0-43,0 43,42 0,-42-22,21 22,-21 0,21 21,1 0,-1 0,0 0,0 21,0 0,-21 1,21 20,-21-21,22 21,-1 22,-21-43,21 0,-21 0,0 1</inkml:trace>
  <inkml:trace contextRef="#ctx0" brushRef="#br0" timeOffset="99807.0967">21908 14817,'-22'0,"1"0,-42 21,42 0,-1 43,-20-22,21 21,21-20,0-1,-21 0,21 22,0-43,0 0,0 0,21-21,42-42,1-21,-64 20,42-41,-21 20,-21 22,0-22,22 1,-22-1,0-20,0 20,-22-21,1 22,0-1,21 22,0 21,0 0,-21 21,21-21,21 148,0-85,-21 0,43 22,-22-22,-21 22,0-1,21-21,0-20,0 20,-21 0,21-21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1T13:49:59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10033 7197,'-21'0,"21"21,-21-21,21 21,-21 0,-1 0,1 43,0-1,-21 22,21-21,-43 63,22-43,-22 43,1-21,-1 42,22-21,-22 0,1-42,21 21,20-22,-20 1,21-64,0 22,0-1,21-21,-22 0,22 22,-21-1,0-42,21 42,0-21,-21-21,21 22</inkml:trace>
  <inkml:trace contextRef="#ctx0" brushRef="#br0" timeOffset="823.9795">8721 6922,'63'127,"22"-22,21 44,21 41,-21-63,21 42,-22 1,-20-22,0 0,-1-21,1-21,-21 21,-22-64,0 22,1-43,-22 1,21-1,-21 22,22-43,-22 21,0 0,0-42,0 22,-21-1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2T06:48:0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10202,'21'0,"1"0,-1 22,0-22,21 0,1 0,-1 0,-21 0,21 0,1 0,20 0,1 0,-1 0,-20 0,20 0,-42 0,0 0,1 0</inkml:trace>
  <inkml:trace contextRef="#ctx0" brushRef="#br0" timeOffset="999.3851">1736 9356,'0'21,"21"42,0 1,-21-1,21 1,-21-1,0 1,0-22,0 22,0-1,0 22,0 0,0 20,0-41,21 21,-21-43,0 21,0-41,0 20,0-21,0 21,0 1,0-22,0 21,0-21,0 1,0-1,0 0</inkml:trace>
  <inkml:trace contextRef="#ctx0" brushRef="#br0" timeOffset="3375.9695">1778 9356,'85'42,"-1"22,1-1,-43-21,43 22,-64-22,43-21,-22 22,22-1,-22 0,0-20,1-1,-1 0,-21 0,21-21,-42 21,22-21,-1 0,0 21,0-21,0 0,-42 64,-42-1,-22 22,43-21,-22 20,43-41,-21 20,20-21,-20-20,42-1,-21 21,0-42,0 42,-1 1,1-22,0 0,0 0,21 0,-21-21,21 22,-43-1,22-21,0 21,0 0,21 0,-21-21,0 21,-1-21,22 22,-21-22,21 21,-21-21,0 0,0-21,0-1,21 1</inkml:trace>
  <inkml:trace contextRef="#ctx0" brushRef="#br0" timeOffset="4840.1764">2604 9885,'0'-21,"63"0,-42 21,0 0,1 0,-1 0,0 0,0 0,0 0,0 0,-21 21,22-21,-22 21,0 0,21 0,-21 22,0-22,0 0,0 0,0 21,0-20,0-1,0 0,0 0,0 0,0 0,0 1,-21-1,-1-21,1 0,0 0,0 0,0 0,0 0,-1-21,22-1,-21 1,0-21,21 21,0 0,0-22,0 22,0 0,0-21,0 20,21 22,-21-21,0 0,0 0,21 21</inkml:trace>
  <inkml:trace contextRef="#ctx0" brushRef="#br0" timeOffset="6920.1194">2942 10139,'21'0,"1"0,-1 0,21 0,-21 0,22 0,-22 0,0 0,21 0,1 0,-22 0,0 0,21 0,1 0,20 0,1 0,-1 0,1 0,-22 0,21 0,1 0,-43 0,0 0,22 0,-1 0,-21 0,0 0,0 0,1 0,-1 0,0 0,0 0,0 0,0 0,1 0,-1 0,0 0,0 0,0 0,0 0,1 0,-1 0,0 0,0 0,0 0,0 0,1 0,-1 0,0 21,0-21,0 0,0 0,1 0,-1 0,0 0,0 0,0 0,0 0,1 0,-1 0,0 0,0 0,0 0,0 0,1 0,-1 0,0 0,0 0,0 0</inkml:trace>
  <inkml:trace contextRef="#ctx0" brushRef="#br0" timeOffset="9855.3759">529 10266,'21'0,"1"0,-1 0,21 0,-21 0,0 0,1 0,-1 0,21 0,-21 0,0 0,1 0,-1 0,0 0,0 0,0 0,22 0,-22 0,0 0,0 0,0 0,0 0,1 0,-1 0,0 0,0 0,0 0,0 0,1 0,-1 0</inkml:trace>
  <inkml:trace contextRef="#ctx0" brushRef="#br0" timeOffset="14183.2407">13229 10562,'0'21,"0"191,0-106,0 42,0-63,0-1,0 1,0-64,0 22,0 20,0-42,0 0,0 1,-127 41,64-21,-22 22,0-43,22 21,-1 1,43-22,-21 0,42 0,63 0,1 1,-22-1,1 0,20-21,-42 0,0 21,1 21,-22-20,0 20,-43 21,-20-20,-22 20,0-20,1 20,20-21,22 1,21-22,0 0,21 0,-22-21,44 0,126 43,-64-22,43 0,-63 0,21-21,-64 0,21 0,-42 21,0 0,0 22,-63-1,-22 0,43-20,-22 20,1-21,-1 21,22-20,21 20,-22-21,22 0,0 0,21 1,-21-22,42 0,21 21,1-21,-1 0,-21 0,-21 21,0 127,0-21,0-21,21 0,-21-43,0-20,21-1,-21-21,0 21,0-20</inkml:trace>
  <inkml:trace contextRef="#ctx0" brushRef="#br0" timeOffset="14895.8888">12171 13737,'21'0,"0"0,0 0,1 21,62-21,1 0,63 0,0 0,-42 0,-21 0,-22 0,-42 0,43 0,-22 0,-21 0</inkml:trace>
  <inkml:trace contextRef="#ctx0" brushRef="#br0" timeOffset="15319.4478">12615 14034,'22'0,"-1"0,63 0,1 0,0 0,-22 0,-20 0,-1 0,-21 0</inkml:trace>
  <inkml:trace contextRef="#ctx0" brushRef="#br0" timeOffset="16031.982">13441 13653,'0'0,"-21"42,21-21,0 21,0-20,0-1,42-42,0-43,-20 22,-1 42,-21-21,21 21,-21 63,0 22,0-22,0 1,0-1,0-42,0 43,0-43,0 21,0-20,0-1,0 0,0 21,-21-42,21 21,-21 1,-1-22,22 21,-21-21,0-85</inkml:trace>
  <inkml:trace contextRef="#ctx0" brushRef="#br0" timeOffset="16767.8111">13674 13653,'0'0,"21"21,0 0,-21 21,0 22,0-22,0 0,21-20,-21 20,0-21,0-42,0-85,0 64,0 21,0-1,0-20,0 21,0 0,21 0,-21-1,22 1,-1 21,0 21,0 1,0 41,-21-21,21-20,-21 20,22 0,-22-21,0 1,0-1,0 0,21-21</inkml:trace>
  <inkml:trace contextRef="#ctx0" brushRef="#br0" timeOffset="17672.2906">14245 13610,'0'0,"-21"0,0 0,0 43,0-1,-1-21,22 0,0 22,-21-22,21 0,0 42,0-41,0-1,0 0,21-21,1 21,-1-42,21 0,-21-64,0-21,-21 0,0 22,0-1,0 0,0 22,0 21,0-1,-21 22,21 0,21 106,1 20,-1-41,0 21,-21-43,21 21,0 1,-21-43,0 0,21 22,1-22,-1-21,0 21,0-21,0 0,0 0,1 0,-1-21</inkml:trace>
  <inkml:trace contextRef="#ctx0" brushRef="#br0" timeOffset="22767.3384">17484 6202,'0'127,"0"-42,0-1,0-20,0 20,0-20,0-1,0 1,0-1,0-20,0-1,0-21,0 43,0-43,0 21,0-21,0 22,0 41,0-62,0-1,21 21,-21-21,0 0,0 1,0 20,21-42,-21 21,0 21,0-20,0-1,0 0,0 0,21-21,-21 21,0 0,0 22,21-1,-21 0,0-20,0 20,0-21,0 0,0 0,0 1,0 20,0-21,0 0,0 22,0-22,0 0,22 0,-171 21,44 1,20-22,21 0,-41 21,62-20,1 20,0-21,42 0,63 0,64 43,64-22,-107 1,1-43,0 21,-64-21,0 21,0-21,-21 21,0 0,-42 43,21-43,-1 0,-20 0,0 0,-1 1,1-1,-21 21,-1 0,43-20,-21 20,20-21,-20 0,21 0,0 1,0-1,-1 0,1 0,106-21,0 0,-1 0,-20 21,-22-21,-21 0,0 0,1 0,-1 0,-21 21,21-21,0 0,0 0,0 0,1 0,-1 0,-21 22,-43 20,1-21,0 0,-1 0,-20 22,21-43,-1 42,22-21,0-21,0 0,148 43,-64-22,-42-21,1 21,-1-21,0 0,-21 21,0 0,-21 0,0 1,-1-22,22 21,0 0,-21-21,21 21,0 21,0 1,0-1,0 0,0 22,0-22,0 1,0-1,0 0,21-21,-21 22,0-22,0 0,0 0,0 0,0 1,0-1,0 21,0-21,22-21</inkml:trace>
  <inkml:trace contextRef="#ctx0" brushRef="#br0" timeOffset="24743.2919">17420 5969,'0'21,"-42"85,0-64,20 1,1-1,-21 0,42 22,-21-43,0 0,21 0,-22 1,1-1,21 0,-21 0,0 0,21 0,-21-21,42 0,64 0,-22 0,22-21,-22 21,22-21,-22 21,1 0,-22 0,-21 0,1-21,-1 21,0 0,0 0,-42-42,0 20,-22-20,22 21,0-21,21 20,-21 1,21 0,-21 21,0-42,-1 21,1-1,0 1,21 0,0 0,-21 21,0 0,21-21,-21 21,21-21,-22 21</inkml:trace>
  <inkml:trace contextRef="#ctx0" brushRef="#br0" timeOffset="30727.1047">17886 6181,'21'0,"21"21,1 42,-1-20,-42-1,42 22,1-1,-1-21,-42-20,42 20,-42-21,0 0,22 0,-1 1,-21-1,21 0,-21-42,0-43,0 22,0 21,0-22,0 22,0-21,0 21,0-22,0 22,0 0,0-21,0-22,0 22,0 21,0 0,21-22,-21 22</inkml:trace>
  <inkml:trace contextRef="#ctx0" brushRef="#br0" timeOffset="31719.8882">18669 6138,'-21'-21,"0"21,0 0,-22 0,22 21,0 1,0-1,0-21,21 21,-22-21,1 42,0-21,-21 1,21-1,21 0,0 0,0 0,0 0,0 22,0-1,21-21,0 0,0 1,0-22,-21 21,21-21,1 21,-1 0,21 0,0 0,1-21,-22 22,21-22,1 0,-22 0,0 0,21 0,-21 0,1-43,-1 22,0 0,0 0,-21 0,21 21,-21-22</inkml:trace>
  <inkml:trace contextRef="#ctx0" brushRef="#br0" timeOffset="32519.9827">19071 6011,'-21'22,"0"-1,0 0,0 0,-1 0,22 0,-21 1,0-1,21 21,-21-21,0 0,21 1,0-1,0 0,0 21,0-21,0 22,21-43,-21 42,21-21,0 0,22-21,-22 0,0 0,0 0,0 0,0 0,1-21,-1 21,0 0,0 0,-21-21,42 0</inkml:trace>
  <inkml:trace contextRef="#ctx0" brushRef="#br0" timeOffset="36647.2973">17484 10245,'0'63,"0"1,0 42,21-43,-21 1,0-1,0 1,0-43,0 21,0 0,21-20,-21 20,0 0,0-21,0 1,0-1,0 0,0 0,0 21,0 43,0-64,0 0,0 1,21-1,-21 0,0 0,0 0,0 0,0 1,0-1,0 0,0 0,0 0,0 22,0-22,0 0,0 0,0 0,0 0,0 1,0-1,0 21,0-21,0 0,0 1,0-1,-106 0,-21 0,43 21,-43-20,63 20,-42-21,64 0,0 22,21-43,21 21,105 0,22 21,-21-21,21 1,-42-1,-22 0,-41-21,-1 0,0 0,0 0,0 21,0-21,-21 42,-42 1,21-22,-21 21,-1-21,-20 1,-1 20,1-21,-1 21,1-20,42-1,-22 21,43-21,-21-21,63 0,149 21,-85 1,0-1,21-21,-85 21,-21-21,0 0,-42 42,-64 22,1-43,20 21,1-21,42 1,-43-1,43 0,0-21,21 21,0 0,127 0,-43-21,-20 22,-1-1,-41-21,20 0,-21 0,-127 63,22-20,20-22,1 21,-1-21,-21 43,64-43,-21-21,42 21,0 148,0-105,0-1,0-20,0-1,0-21,0 22,0-22,0 0,0 0</inkml:trace>
  <inkml:trace contextRef="#ctx0" brushRef="#br0" timeOffset="37375.2469">16743 13864,'21'0,"21"0,-20 0,83 0,1 0,42 0,1 0,-65-21,-41 21,-1 0,-21 0</inkml:trace>
  <inkml:trace contextRef="#ctx0" brushRef="#br0" timeOffset="37808.0335">17166 14097,'64'0,"20"21,-20-21,-43 0,21 21,-20-21,-1 0</inkml:trace>
  <inkml:trace contextRef="#ctx0" brushRef="#br0" timeOffset="40136.1245">16531 14520,'-42'0,"21"0,21-21,-43 21,22 0,0 0,0 0,0 0,-22 0,22 0,0 0,-21 21,21 1,-1 20,1 21,0 1,0-22,21-21,0 1,0 20,0-21,21-21,21 0,1 0,41 0,-62-21,-1 21,21-21,-42 0,21 21,-21-22,0 1,0 0,0-21,0 21,0-1,0 86,0-1,0 22,21-21,-21-1,0 1,0 20,0-20,0-22,0 22,0-22,0 0,0 1,-21 20,0-21,-21-20,21 20,-22-42,22 0,0 0,0-21</inkml:trace>
  <inkml:trace contextRef="#ctx0" brushRef="#br0" timeOffset="41199.4667">16574 14732,'0'106,"0"-43,0 1,0-43,21 21,-21-20,0-1,0 0,-43-106,22 1,21 62,0-20,0 21,0 0,21 0,-21-1,22 1,-22 0,21 21,-21-21,21 21,0 0,21 63,-20-41,-1-1,0 21,-21-21,21-21,-21 21,0 1,21-22,-21 21,0 0,0 0,0 0</inkml:trace>
  <inkml:trace contextRef="#ctx0" brushRef="#br0" timeOffset="42399.3375">17039 14732,'-21'0,"0"21,0 0,21 1,-21-1,21 21,-22-21,22 0,0 1,0 20,0-21,0 21,0-20,0-1,0 0,22-21,-22 21,42-106,-21 22,0-1,-21 22,21-43,1 22,-22 42,0-22,21 22,-21-42,0 42,21-1,-21-20,0 0,0 21,0-1,0 1,-21 0,21 0,-21 21,21-21,0 0,0 105,21 22,0 0,-21-43,21 43,-21-42,0-22,0 22,0-43,21 21,-21-21,0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Output component –</a:t>
            </a:r>
            <a:r>
              <a:rPr lang="en-US" dirty="0" err="1" smtClean="0"/>
              <a:t>pn</a:t>
            </a:r>
            <a:r>
              <a:rPr lang="en-US" dirty="0" smtClean="0"/>
              <a:t> diode</a:t>
            </a:r>
          </a:p>
          <a:p>
            <a:pPr marL="137160" indent="0">
              <a:buNone/>
            </a:pPr>
            <a:r>
              <a:rPr lang="en-US" dirty="0" smtClean="0"/>
              <a:t>Light emitting diode</a:t>
            </a:r>
          </a:p>
          <a:p>
            <a:pPr marL="137160" indent="0">
              <a:buNone/>
            </a:pPr>
            <a:r>
              <a:rPr lang="en-US" dirty="0" smtClean="0"/>
              <a:t>Min voltage requires 2.1v </a:t>
            </a:r>
          </a:p>
          <a:p>
            <a:pPr marL="13716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modes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up/down</a:t>
            </a:r>
          </a:p>
          <a:p>
            <a:r>
              <a:rPr lang="en-US" dirty="0" smtClean="0"/>
              <a:t>Open drain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up/pull down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68960" y="1927800"/>
              <a:ext cx="6256080" cy="432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0" y="1918440"/>
                <a:ext cx="6274800" cy="43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64760" y="2156400"/>
              <a:ext cx="6271560" cy="3292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" y="2147040"/>
                <a:ext cx="629028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7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drain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68960" y="1927800"/>
              <a:ext cx="6256080" cy="432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0" y="1918440"/>
                <a:ext cx="6274800" cy="43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139560" y="2491920"/>
              <a:ext cx="525960" cy="78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0200" y="2482560"/>
                <a:ext cx="5446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90440" y="2148840"/>
              <a:ext cx="6728760" cy="34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080" y="2139480"/>
                <a:ext cx="674748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4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configuration for output</a:t>
            </a:r>
          </a:p>
          <a:p>
            <a:r>
              <a:rPr lang="en-US" dirty="0" err="1" smtClean="0"/>
              <a:t>Loopings</a:t>
            </a:r>
            <a:r>
              <a:rPr lang="en-US" dirty="0" smtClean="0"/>
              <a:t> for led blinks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blinking</a:t>
            </a:r>
          </a:p>
          <a:p>
            <a:r>
              <a:rPr lang="en-US" dirty="0" smtClean="0"/>
              <a:t>Serial led in forward direction</a:t>
            </a:r>
          </a:p>
          <a:p>
            <a:r>
              <a:rPr lang="en-US" dirty="0" smtClean="0"/>
              <a:t>Serial led in reverse direction</a:t>
            </a:r>
          </a:p>
          <a:p>
            <a:r>
              <a:rPr lang="en-US" dirty="0" smtClean="0"/>
              <a:t>Odd led</a:t>
            </a:r>
          </a:p>
          <a:p>
            <a:r>
              <a:rPr lang="en-US" dirty="0" smtClean="0"/>
              <a:t>Even 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181</TotalTime>
  <Words>53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led</vt:lpstr>
      <vt:lpstr>led</vt:lpstr>
      <vt:lpstr>GPIO modes for output</vt:lpstr>
      <vt:lpstr>Pull up/pull down</vt:lpstr>
      <vt:lpstr>Open drain</vt:lpstr>
      <vt:lpstr>Program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</dc:title>
  <dc:creator>Cibi_Aze</dc:creator>
  <cp:lastModifiedBy>Cibi_Aze</cp:lastModifiedBy>
  <cp:revision>20</cp:revision>
  <dcterms:created xsi:type="dcterms:W3CDTF">2006-08-16T00:00:00Z</dcterms:created>
  <dcterms:modified xsi:type="dcterms:W3CDTF">2020-09-23T12:45:27Z</dcterms:modified>
</cp:coreProperties>
</file>