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5.12195" units="1/cm"/>
          <inkml:channelProperty channel="Y" name="resolution" value="35.15625" units="1/cm"/>
        </inkml:channelProperties>
      </inkml:inkSource>
      <inkml:timestamp xml:id="ts0" timeString="2020-08-21T13:29:22.0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4741 10245,'0'169,"0"-84,0-1,22-20,-22 21,0-22,0 1,0-1,0-21,0 1,0-1,0 0,0 1,0-1,21 0,-21-20,0 20,0-21,0 0,0 0,0 1,0-1,0 0,0 0,0 0,0 0,0 1,0-1,0 0,0 0,-64-21,-42 0,43 0,42 21,0 0,-22-21,22 0,21 22,64 20,-22-21,0 0,1-21,-22 0,-21 21,21-21,0 0,0 22,0-22,1 0,-1 21,0-21,0 0,-21 21,21-21,0 0,1 21,-1 0,-21 0,0 1,0-1,-64 0,1 21,20 1,1-43,-21 42,20-21,1 21,0-20,20 20,1-42,0 0,21 21,-21-21,0 21,42-21,85 21,-43 1,-20-22,20 0,-42 0,43 21,-22-21,-21 0,0 21,1-21,-1 0,0 0,0 0,-21 21,21 0,0-21,1 0,-1 0,-21 21,0 22,-64-22,43 21,-21-21,-1 22,1-1,0-21,-22 22,22-22,21 21,-22-21,1 22,0-43,-1 42,22-21,0 0,42 0,43-21,-22 22,22-22,-22 21,21 0,-20 0,-22-21,42 21,-63 0,22-21,-1 0,0 0,0 0,-21 22,21-22,0 0,1 0,-22 21,21-21,-42 0,-1 0,-62 42,41-21,1 0,0 1,-22-1,22 0,0 0,20 0,1-21,21 21,0 43,0-1,0 22,21-21,-21-22,0 0,0 22,0-22,0-21,0 0,0 64,0-21,0-43,0 21,-21 22,21-22,0-21,0 0,0 22,0-22,0 0,0 0,0 0,0 22,0-1,0-21,0 0,0 0,0 22,0-22,0 0,0 0,0 22,0 20,0-42,0 0,0 1,0 20,0-21,0 0,0 0,0 1,0-1,0 0,127 21,-42 1,-43-22,22 21,-22-21,-21 0,22 1,-43-1,21 0,0-21,0 21,0 0,0 0,1-21,20 43,0-22,-21 0,-21 0,22-21,-1 21,0 1,0-22,0 21,-21 0,21-21,-21 21,22-21,-1 0</inkml:trace>
  <inkml:trace contextRef="#ctx0" brushRef="#br0" timeOffset="1887.2765">4636 15452,'0'63,"0"43,21 0,-21-43,0 107,0-43,0-21,0-22,0 22,0 21,0-63,0-22,0-21,0 0,0 0,0 22,0 20,0-42,0 1,0-1,21 0,-21 0</inkml:trace>
  <inkml:trace contextRef="#ctx0" brushRef="#br0" timeOffset="5447.9167">4826 9737,'0'21,"-42"85,21-85,-1 64,-20-43,21 21,0 1,-22 21,22-64,0 0,0 21,21-21,-21-21,105 0,-20 0,-22 0,-21 0,22 0,-22 0,0 0,0 0,0 0,22 0,-22 0,0 0,21-21,-20 21,20-21,-21 21,-42-21,0 0,21-22,-43 22,43-21,-21 21,21 0,0-1,0 1,-21 21,21-21,0 0,-21 0,0 0,0-1,21 1,-22 21,22-21,-21 0,21 0,0 0,-21 21</inkml:trace>
  <inkml:trace contextRef="#ctx0" brushRef="#br0" timeOffset="6727.3125">5122 9758,'22'106,"-1"-85,-21 21,21 22,21-43,-42 21,0-21,21-21,-21 43,22-43,-1-43,-21-20,0 42,21-43,0 1,0 42,-21-43,0 43,0 0,0 0,0-1,0 1</inkml:trace>
  <inkml:trace contextRef="#ctx0" brushRef="#br0" timeOffset="7760.315">5630 9694,'-21'0,"0"0,0 22,0-22,21 21,0 0,-21 0,21 0,0 0,-22-21,22 22,0-1,0 0,0 0,0 0,0 0,22 1,-22-1,21-21,-21 21,21-21,-21 21,21-21,0 21,22-21,-22 0,0 0,0 0,0 0,0 0,1 0,-22-21,0 0,-22 0,-41 21</inkml:trace>
  <inkml:trace contextRef="#ctx0" brushRef="#br0" timeOffset="8672.3987">5969 9610,'-21'0,"0"21,21 0,-21-21,-1 21,22 0,-21 1,21-1,0 0,0 0,0 0,0 22,0-22,0 0,0 0,0 0,0 0,21-21,1 22,-1-22,0 21,0-21,0 0,0 0,1 0,-44 0</inkml:trace>
  <inkml:trace contextRef="#ctx0" brushRef="#br0" timeOffset="10799.2066">4636 14055,'-106'0,"0"0,21 0,22 0,-22 0,22 0,20 0,1 0,-22 0,43 0,0 0,0 0,-43 0,22 0,-21 0,-1 0,22 0,-22 0,43 0,-21 0,-1 0,1 0,21 0,0 0,-22 0,1 0,-21 0,-1 0,22 0,21 0,-22 0,22 0,-21 0,-85 0,42 0,-63 21,63-21,1 21,41-21,22 0</inkml:trace>
  <inkml:trace contextRef="#ctx0" brushRef="#br0" timeOffset="12856.073">5376 12023,'0'106,"-21"-1,21-41,-21 21,0-1,0 22,0-64,-1 1,22-1,-21-21,21 0,127-42,-42-21,-22 21,-20 0,-22 21,0 0,0-22</inkml:trace>
  <inkml:trace contextRef="#ctx0" brushRef="#br0" timeOffset="13487.9819">5461 12446,'0'64,"21"-1,-21 1,21-22,1 0,-22 1,0-1,0 0,0-21,21 1,-21-1</inkml:trace>
  <inkml:trace contextRef="#ctx0" brushRef="#br0" timeOffset="14600.1821">5567 12340,'21'0,"0"0,0-21,43 21,-22-63,1 41,-22 1,0 0,0 0,-21 0,21 21,-21-21,0 105,0-41,0 20,0 22,0-43,0 22,0-22,0 0,0-21,0 22</inkml:trace>
  <inkml:trace contextRef="#ctx0" brushRef="#br0" timeOffset="15423.8857">5800 12425,'21'0,"0"0,21 0,-20 0,-1 0,0-21,0 21,-21-21,0-1</inkml:trace>
  <inkml:trace contextRef="#ctx0" brushRef="#br0" timeOffset="16847.6472">6054 12065,'21'0,"0"0,0 0,0 21,-21 0,0 1,22-22,-22 21,0 0,0 21,21-42,-21 21,0 1,21-1,-21 21,0-21,0 0,0 1,0-1,0 0,0 0,0 0,0 0,0 1,-21-22,0 0,-1 0,1 0,0 0,21-43,0 22,-21 21,21-21,0 0,0 0,0-1,-21 22,21-21,0 0,0 0,0-21,0-1,0 22,0 0,0 0,0 0,0-1,0 1,21 21</inkml:trace>
  <inkml:trace contextRef="#ctx0" brushRef="#br0" timeOffset="18576.7488">6329 12446,'21'0,"0"0,-21-21,21 21,-21-21,22 21,-1 0,-21-21,0-1,-43 1,43-21,-21 21,0-22,21 1,-21 0,21 21,-21 21,21-22,0 1,0-21,0 21,0 0,0-1,21 1,-21 0,21 0,-21 0,42 21,-20 0,-1 0,-21 21,21 0,-21 0,21 0,-21 1,0 20,0-21,0 0,0 0,0 22,0-22,0 0,0 0,0 0,0 1,0-1,0 21,0-21,0 0,21-21,0 0,1 0,-1 0,0 0,-21-21,21 21,0-21,22 21,-1-21,-21 21,-42 0</inkml:trace>
  <inkml:trace contextRef="#ctx0" brushRef="#br0" timeOffset="20807.3075">4276 16933,'106'0,"-43"0,22 0,-22-21,1 21,-1-21,1 0,-1 0,-42 21,43 0,-43 0,21 0,-20-21,20 21,-21 0,21-22,1 22,-22 0,0 0,0 0,-21-21,21 21,1 0,-1 0,0-21</inkml:trace>
  <inkml:trace contextRef="#ctx0" brushRef="#br0" timeOffset="21855.1218">4614 17187,'43'22,"-1"-22,0 0,-20 0,-1 0,0 0,0 0,0 0,0 0,1 0</inkml:trace>
  <inkml:trace contextRef="#ctx0" brushRef="#br0" timeOffset="22815.1174">4720 17463,'43'0,"-1"0,-21 0,0 0,0 0</inkml:trace>
  <inkml:trace contextRef="#ctx0" brushRef="#br0" timeOffset="24408.0826">5546 16976,'0'21,"-21"-21,21 63,0-20,0-22,0 0,0 0,0 0,0 1,42-44,-21-20,0 21,0 0,-21 0,22 21,-22-22,0 44,0 83,0-83,0 20,0 21,0 1,0-43,0 43,0-43,0 21,0 0,0-20,0 20,0-21,0 21,-22-42,1 0,21 22,-21-22,-42-43</inkml:trace>
  <inkml:trace contextRef="#ctx0" brushRef="#br0" timeOffset="25631.9074">5757 16955,'22'0,"-1"42,-21-21,21 21,-21-20,0 20,0-21,0 21,0-20,0-1,0 0,-21-85,21 43,0-21,0-22,0 43,21-42,-21 20,21 22,0-21,-21 21,21 0,1-1,-1 22,0 0,0 0,0 0,-21 22,0-1,21-21,-21 42,0 0,0-20,0-1,0 21,0-21,0 0,0 1,0-1,0 0,22 0,-22 0,0 0</inkml:trace>
  <inkml:trace contextRef="#ctx0" brushRef="#br0" timeOffset="27015.9128">6519 16912,'-21'-21,"0"21,0 0,0-21,0 21,-22-21,22 21,0 0,0 0,0 0,-1 0,1 42,0 0,0-20,21 20,0 0,0-21,0 1,0-1,0 0,21-21,-21 21,21-21,0 0,-21-21,43-21,-43-22,0 22,0-1,0 1,0-21,0-1,0 22,0-22,0 43,0-42,0 20,0 22,0 0,0 0,0 0,0-1,0 1,21 127,-21-21,0-22,0 22,0-22,0 22,0-21,0-1,0-21,21 1,-21-22,21 0,0-21,1 0,-22-21</inkml:trace>
  <inkml:trace contextRef="#ctx0" brushRef="#br0" timeOffset="29263.7541">2540 13780,'-63'105,"63"-83,-22-1,1 42,-21-20,21-1,21 0,-21-21,-1 1,22-1,43 0,105 64,-21-22,-21-42,-22 22,-41-1,-1-42</inkml:trace>
  <inkml:trace contextRef="#ctx0" brushRef="#br0" timeOffset="32015.0178">995 13377,'0'43,"63"63,-63-64,22 0,-1 22,0-22,-21 0,0-20,0-1,21 21,-21-21,21-21,-21-63,0-1,0 1,0-1,0-20,0 20,0 22,0 21,0-22,0 22,0 0,21 21,1 0,-1 42,42-21,-42 22,1-22,-1 0,0-21,0 21,-21 0,0-84,0-1,0 1,21-22,0 43,1-22,-22 1,21 42,0-22,-21 22,0 0,21 21,-21-21,64 84,-1 64,-21-21,-20-42,-1-1,21 1,-21-22,-21 22,21-43,1 21,-22 0,0-20</inkml:trace>
  <inkml:trace contextRef="#ctx0" brushRef="#br0" timeOffset="33167.0388">2096 12785,'0'21,"-22"0,1-21,21 21,-21-21,21 21,-42 1,21-1,-1 21,1-21,0 0,21 22,0-1,0-21,-21 0,21 1,0-1,0 0,0 0,0 0,0 0,0 1,0-1,0 21,0-21,21-21,-21 21,21-21,0 22,1-1,-22 0,21-21,0 21,0-21,0 21,0-21,1 0,-1 0,21 0,-42-21,0 0,21 0,0-22,-21 22,0 0,0 0,22 0,-22 0</inkml:trace>
  <inkml:trace contextRef="#ctx0" brushRef="#br0" timeOffset="34551.7902">2371 12806,'-21'0,"21"21,0 43,0-43,0 21,21-21,-21 22,0-1,0-21,21 21,0 1,-21-22,0 0,42 21,-42-20,22-22,-1 21,-21 0,21-21,0 21,0-21,0 21,-21 0,43-21,-22 22,0-22,0 0,0 0,1 0,20-22,-42 1,21 21,0-42,0 42,-21-21,22-43,-22 43,21 0,-21-21,0-1,0 1,0 0,0-1,-21 1,21 0,0 20,0 1,-22-21,22 21,-21 21</inkml:trace>
  <inkml:trace contextRef="#ctx0" brushRef="#br0" timeOffset="40590.9381">2879 18267,'0'127,"0"-64,0 22,0-21,0-1,0-21,0 22,0-1,0-20,0-1</inkml:trace>
  <inkml:trace contextRef="#ctx0" brushRef="#br0" timeOffset="44126.9568">2963 18246,'22'0,"41"0,-42 0,22-21,-1-1,0 22,-21-21,22 21,-22-21,0 21,0 0,0 0,-21 42,0 22,0-43,0 0,0 0,0 1,0-1,0 21,0-21,-21-21,21 21,-21 1,0-22,-43 21,43-21,21 21,-21-21,0 0,0 0,0 0,-22 0,22 0,0 0</inkml:trace>
  <inkml:trace contextRef="#ctx0" brushRef="#br0" timeOffset="45711.6832">3514 18288,'0'127,"0"-63,0-22,0 21,0 1,21-22,-21-21,0 43,0-22,0-21,0 1,21-22,-21 21,21-21,-21 21,21-21,1 0,-1 21,0-21,-21 21,21-21,0 0,22-42,-43 0,21-1,0 22,0-21,-21-1,21 22,-21 0,0 0,21 0,-21 0,0-1,22 1,-22 0,0-21,0 21,0-1,0 1,0 0,0 0,0-21,0 20</inkml:trace>
  <inkml:trace contextRef="#ctx0" brushRef="#br0" timeOffset="46799.3324">4064 18161,'21'0,"-21"21,21 22,-21-1,0 21,0-20,0 20,0 1,0-1,0-20,0 20,0-21,0 1,0-1,0-21,0 0,22-21,-1 0,0 0,0 0,0 22,0-22,1 0,20 0,-21 0,0 0,0 0,1 0,-1 0,21 0,-21 0,0 0</inkml:trace>
  <inkml:trace contextRef="#ctx0" brushRef="#br0" timeOffset="48398.9229">4614 18182,'0'0,"-21"0,21 43,0-1,0 0,0-21,0 22,0-1,0 0,0 1,0-22,0 0,0 0,0 0,0 1,0-1,0 0,0 0,21-21,-21 21,0 0,0 1,0-1,0 0,22-21,-22 21,21-21,0 0,0 0,0 0,0 0,1 0,-1 0,0 0,0 0,0 21,0-21,1 0,-1 0,0 0,0 0</inkml:trace>
  <inkml:trace contextRef="#ctx0" brushRef="#br0" timeOffset="49943.1651">5207 18140,'-21'63,"21"-41,0 20,0 0,0 1,0-1,0 0,0 1,0-22,0 0,0 21,0 1,0-22,0 0,0 0,42 0,-42 0,0 1,21-22,-21 21,22-21,-1 0,0 0,0 0,0 0,-21-21,21-1,1 22,-22-21,0 0,0 0,21 21,-21-21,0 0,0-1,0 1,0 0,0 0,0-21,0 20,0 1,-21 0,21 0,0 0,0 0,-22-1,22 1,0 0,0 0,0-21,0 20,0 1,0 0</inkml:trace>
  <inkml:trace contextRef="#ctx0" brushRef="#br0" timeOffset="50863.8559">5652 18119,'-22'0,"22"42,0-21,0 22,0-1,0-21,0 21,-21 22,21-22,-21 1,21-22,0 21,0 0,0-20,0-1,0 0,0 0,0 0,0 0,0 22,0-22</inkml:trace>
  <inkml:trace contextRef="#ctx0" brushRef="#br0" timeOffset="52142.8947">5588 18225,'0'-22,"21"22,-21-21,21 21,1-21,-22 0,21 21,0 0,0 0,-21 21,21-21,-21 21,21-21,-21 21,22-21,-22 22,0-1,21-21,-21 21,0 0,0 0,0 0,0 1,0-1,0 21,0-21,0 0,-21-21,-1 22,1-1,0 0</inkml:trace>
  <inkml:trace contextRef="#ctx0" brushRef="#br0" timeOffset="57240.4038">16764 8805,'0'22,"0"20,0 0,0 22,0-1,0-20,-21 20,21 1,0-1,0 22,0-22,0 1,0-22,0 0,0-20,0-1,0 0,0 0,0 0,-21-21,21 21,0 1,-21 20,21 0,0-21,0 1,0-1,0 0,-22 0,22 0,22-21,20 0,-21 0,0 0,0 0,1 21,-1-21,-21 22,21-22,0 0,0 21,0-21,-21 21,43 0,-22-21,0 42,43-42,-43 22,0 20,21-42,1 21,-22 0,0-21,0 21,21 1,-20-22,-22 21,21-21,0 21,-21 0,21-21,0 21,0-21,-21 21,22 1,-22-1,-22-21</inkml:trace>
  <inkml:trace contextRef="#ctx0" brushRef="#br0" timeOffset="64086.8031">16764 10329,'21'85,"-21"-43,21 1,-21 20,22-20,-22-1,0 0,21 1,-21-1,0 21,0-41,0-1,0 0,0 0,21 0,-21 0,0 1,0-1,21 21,-21 0,21-20,-21 20,0-21,0 21,0-20,21-22,-21 21,0 0,0 0,22 21,-22-20,0-1,0 21,0-21,0 0,0 1,0-1,0 0,0 0,0 21,0 1,21-22,-21 0,0 0,0 0,21 43,-21-43,0 0,0 0,0 22,0 20,0-20,0-1,0-21,0 0,0 0,0 1,0-1,0 21,0 0,21-20,-21-1,0 21,0 0,0-20,21 20,-21 0,0 1,0-22,0 21,0-21,0 43,0-22,0-21,21 0,-21 22,0-22,0 0,0 0,-169 64,84-43,1 1,-1-1,22 0,20 1,22-22,21 0,64-21,84 0,-85 0,1 0,-43 21,0-21,43 0,-43 0,21 0,-21 21,0-21,1 0,-22 21,21-21,0 22,-21-1,21 0,0-21,-21 21,0 0,0 22,-42-1,0 0,-1 22,-20-43,20 21,22 1,-42-22,42 0,21 0,-22 0,1 0,0 1,0-1,21 0,-42 0,147 43,1-22,-42-21,-22 0,-21 0,0-21,1 0,20 22,0-1,1-21,-22 0,0 0,-21 21,21-21,-63 63,21 22,-43-64,1 43,20-1,-20-20,42-1,-1-42,1 21,0-21,0 21,0 0,-22 1,43-1,-21-21,85 42,63 0,0 1,-43-22,-20 0,-22-21,-21 0,1 0,-1 0,0 0,0 0,-21 21,-21-21,-64 43,22-1,-1-21,22 0,0 0,-22 22,-21-1,64-21,0 0,0-21,21 22,0 105,0-64,0-21,0 1,0-22,0 0,0 0,0 0,0 43,0 42,21-64,-21 0,0 22,0-43,0 43,0-22,0-21,0 0,0 64,0-43,21 1,0-22,-21 0</inkml:trace>
  <inkml:trace contextRef="#ctx0" brushRef="#br0" timeOffset="65048.103">16362 16193,'106'0,"-64"0,64 0,-21 0,-1 21,1-21,-22 0,-41 0,20 0,-21 0,0 0,22 0,-1 0,21 0,-41-21,20 21,-21 0,21 0,-20 0,-1 0,21 0,-21 0,-148 0</inkml:trace>
  <inkml:trace contextRef="#ctx0" brushRef="#br0" timeOffset="65727.7317">16828 16447,'21'21,"21"0,-21-21,0 0,-21 21,22-21</inkml:trace>
  <inkml:trace contextRef="#ctx0" brushRef="#br0" timeOffset="66271.6564">16828 16785,'105'21,"1"-21,-21 0,-22 0,-41 0,-1 0</inkml:trace>
  <inkml:trace contextRef="#ctx0" brushRef="#br0" timeOffset="69214.7619">16849 8213,'-21'63,"-43"1,43-1,-21 22,-22-22,22 22,-22-21,22 20,21-20,-22-43,22 42,-21-20,42-22,-21 0,21 0,-21-21,105 0,-20-21,20 0,-41 0,-1 0,0-1,22 22,-22-21,-21 0,22 21,-22 0,0 0,21 0,1 0,-1 0,-21 0,0 0,1 0,-1 0,0 0,-21-42,-42-64,42 85,0-22,-22 22,22 0,-21 21,21-21,0 0,0 0,-42-64,42 64,0-22,-21 1,21 21,-21 21,21-21,0 0,-22 21</inkml:trace>
  <inkml:trace contextRef="#ctx0" brushRef="#br0" timeOffset="72823.1272">17018 12404,'-21'0,"-21"0,20 0,-20 0,-21 0,-1 0,1 0,-1 0,1 0,-1 0,22 0,21 0,-22 0,-20 0,20 0,-20 0,-1 0,1 0,-1 0,1 0,-1 0,1 0,21 0,-22 0,1 0,-1 0,-21 0,22 0,-43 0,0 0,22 0,-1 0,21-21,-20 21,20 0,22 0,0 0,-1 0,22 0,-42 0,-1 0,-21 0,1 0,-22 0,42-22,-20 22,41-21,1 21,21 0,0 0</inkml:trace>
  <inkml:trace contextRef="#ctx0" brushRef="#br0" timeOffset="73743.51">14309 12023,'0'21,"-64"42,1 1,20-1,-41 22,41-43,22-20,-21 20,0 0,-1 1,43-22,170 63,-22 1,-21-21,-21-22,-43 0,1-42,-43 21,0-21</inkml:trace>
  <inkml:trace contextRef="#ctx0" brushRef="#br0" timeOffset="77223.9787">5821 14859,'0'-21,"0"0,-21 21,0 0,21-21,-22 21,1-22,0 22,0 0,21-21,-42 0,20 0,1 21,0 0,0 0,0 0,0 0,-1 0,1 0,0 0,21 21,0 0,-42-21,21 43,-1-43,22 21,-21 0,21 0,0 0,0 0,0 1,0-1,21-21,1 21,20 0,0 0,-21-21,22 21,-22-21,21 0,-21 0,1 0,-1 0,0 0,21 0,-21 0,22 0,-22 0,0 0,0 0,-21 22,21-22,-21 21,22-21,-22 21,0 0,21 0,-21 0,0 22,0-22,0 0,0 0,0 0,-21 22,-22-22,43 0,-42 0,42 0,-21-21,0 22,-1-22,1 0,0 0,0 0,0 0,0 0,-22 0,22 0,21-43</inkml:trace>
  <inkml:trace contextRef="#ctx0" brushRef="#br0" timeOffset="78678.6795">6096 14753,'0'21,"0"22,0-1,21 22,0-22,-21 0,0 1,0-22,0 21,22 0,-22-20,21-1,-21 0,21 0,-21 0,21-21,0 0,-21 21,21-21,1 0,-1 0,0 0,0 0,0 0,0-21,-21 0,0-42,0 20,0-20,0 42,0-22,0 22,0-42,0 41,0 1,0 0,22 106,-1-43,-21 0,0-20,0 20,21-42,-21 21,21 0,-21 0,21-21,-21 22,43-22,-43 21,21-21,0 0,0 0,0 0,-21-21,0-22,0 22,0-42,0 20,0 22,21 0,-21-21,0 20,0-20,0 21,0-21,0 20,0 1,0 0,0-21,0 21</inkml:trace>
  <inkml:trace contextRef="#ctx0" brushRef="#br0" timeOffset="79303.6898">7027 14690,'0'0,"0"21,0 0,0 0,0 0,-21 1,21 20,0-21,-21 0,21 0,0 1,0 20,0 0,0-21,0 1,-21-1,21-127,0 21</inkml:trace>
  <inkml:trace contextRef="#ctx0" brushRef="#br0" timeOffset="79702.6835">6858 14118,'21'0,"0"21,-21 1,0-1,22-21</inkml:trace>
  <inkml:trace contextRef="#ctx0" brushRef="#br0" timeOffset="80799.3049">7281 14330,'0'63,"0"1,0-1,0 1,0-1,22-41,-22 20,0-21,0 21,0-20,21-1,-21 0,21 0,-21 0,21-21,-21 21,21-21,0 22,1-22,20 0,-21 0,-21-22,21 22,-21-21,21 21,1-21,-22 0,0 0</inkml:trace>
  <inkml:trace contextRef="#ctx0" brushRef="#br0" timeOffset="81335.4581">7281 14690,'22'-21,"-1"21,21-22,-21 22,0 0,22 0,-22-21,0 21</inkml:trace>
  <inkml:trace contextRef="#ctx0" brushRef="#br0" timeOffset="82119.6536">7684 14563,'0'21,"-43"0,22 0,21 0,0 22,-21-1,21-21,0 0,0 1,0-1,0 0,0 0,21-21,-21 21,21-21,0 0,1 0,-1 0,0 0,0 0,0 0,0 0,1 0,20 0,-21 0,-21-21,21 21,-21-21,0 0,0 0</inkml:trace>
  <inkml:trace contextRef="#ctx0" brushRef="#br0" timeOffset="83223.337">7853 14203,'0'21,"21"21,0 22,0-1,-21-20,22 20,-22-20,0-1,21 0,-21-21,21 22,-21-1,0 0,0-20,0-1,0 0,0 0,21-21,-21 21,-21-63,21-22,0 43,0-42,0 20,0 22,0 0,0-21,21 21,0-1,-21 1,21 21,1 0,20 0,-21 0,21 0,-42 21,43-21,-22 22,0-1,21 21,-20-21,20 22,-42-1,21 0,0 1,-21-1,0-21</inkml:trace>
  <inkml:trace contextRef="#ctx0" brushRef="#br0" timeOffset="85511.4598">17738 13822,'0'85,"0"-43,0-21,0 21,0 22,-21-1,21-20,0-22,-22 0,22 0,170-21,-86 0,43 0,-63 0,-22 0,-21 0,1 0,-1 0</inkml:trace>
  <inkml:trace contextRef="#ctx0" brushRef="#br0" timeOffset="86039.5059">17949 13970,'0'21,"0"85,22-64,-22 1,21-1,-21 0,0-20,0 41,0-42,0 0,0 1</inkml:trace>
  <inkml:trace contextRef="#ctx0" brushRef="#br0" timeOffset="87214.626">18119 13949,'21'0,"85"21,-22 0,22 0,-21-21,-43 22,-21-22,22 0,-22 0,0 0,21 0,-20 0,-1 0,-64 42,-20 43,21-22,-1 1,22-22,-21 0,21 1,-22 20,22-42,0 0,21 1</inkml:trace>
  <inkml:trace contextRef="#ctx0" brushRef="#br0" timeOffset="89366.8024">18860 14076,'21'0,"0"0,0 0,0 0,0 0,22 0,-22 0,0 0,0 0,0 0,1 21,-22 0,0 0,0 22,0-22,0 0,0 21,0-20,0-1,0 0,0 0,0 0,0 0,-22 1,22-1,0 0,0 0,-21-21,0 0,0 0,0 0,0 0,-1 0,22-21,-21 21,21-21,0 0,-21-1,21 1,0 0,0 0,0 0,0 0,-21 21,21-22,0 1,0 0,0 0,0 0,0 0,0-1</inkml:trace>
  <inkml:trace contextRef="#ctx0" brushRef="#br0" timeOffset="90935.4277">19283 14436,'21'0,"0"0,0 0,1 0,20 0,-21 0,0 0,-42-21,0-22,0 1,21 21,-43-22,22 1,21 0,0 21,0-1,0 1,0-21,21 21,-21 0,22-1,-1 22,0 0,0 0,0 0,0 0,1 0,-22 22,0-1,21-21,-21 21,0 0,0 0,0 0,0 22,0-1,0-21,0 0,0 1,0-1,0 21,-21-21,-1 0,22 1,0-1,22-21,20 0,-21 0,0 0,0 0,1 0,-1 0,0 0,0 0,0 0</inkml:trace>
  <inkml:trace contextRef="#ctx0" brushRef="#br0" timeOffset="93055.4296">17844 10118,'0'0,"-22"0,1 0,0 0,-21 21,42 21,-21-42,21 21,0 1,-22-22,22 21,0 0,0 21,0-21,0 1,22-1,20-21,-21 21,0-21,0 0,1 0,-1 0,0 0,0 0,0 0,0 0,-21 21,22 0,-22 22,21-22,-21 21,0-21,0 22,-21-22,21 21,-22 0,1-20,0 20,0-42,21 21,-21-21,0 0,21 21,-22-21,1 0,0 0,0 21,0-21</inkml:trace>
  <inkml:trace contextRef="#ctx0" brushRef="#br0" timeOffset="95687.9017">12256 12023,'21'42,"0"43,0-43,21 43,-42-22,22 1,-22-22,21 0,-21 1,0-22,0 0,21-21,-21-127,0 64,-21-1,21 1,0 20,0-20,0 20,0-20,0 42,0 0,0-22,0 1,0 21,0 0,0-1,0 1,0 0,0 0,0 0,42 21,-21 21,0-21,1 0,-22 21,21-21,0 42,21-20,-42-1,43 21,-43-21,21 22,0-22,-21 0,0 0,21-21,-21 21,0 0,21-21,0 0,-21-21,22-42,-1-1,0 1,-21-1,21 22,21-22,-20 1,-1-1,0 22,-21 21,21-21,-21 20,21 1,-21 0,21 21,22 85,-43-22,21 22,0-22,0 43,0-21,1 0,-22-1,0-20,0-1,21 1,-21-1,21-42,-21 1,0-1,-21-64</inkml:trace>
  <inkml:trace contextRef="#ctx0" brushRef="#br0" timeOffset="96720.118">13504 11451,'-21'0,"0"0,0 0,21 43,-21-43,21 21,-43 21,22-21,21 0,0 1,-21-22,21 42,0-21,0 0,0 22,0-22,0 0,21 21,0-42,-21 21,22 1,-22-1,21-21,0 21,0 0,0-21,-21 21,21 0,1-21,-1 0,0 0,21 0,-21 0,1-21,-1 21,0 0,-21-21,0 0,0 0,0 0,0-1,0 1</inkml:trace>
  <inkml:trace contextRef="#ctx0" brushRef="#br0" timeOffset="97863.2407">13716 11388,'0'21,"21"42,-21-20,0-22,21 21,-21 1,0-1,0-21,22 21,-22-20,21 20,-21-21,0 0,21-21,0 21,0-21,-21 22,43-22,-22 0,0 0,0 0,0 0,0 0,1-22,-22 1,21 0,-21-21,21 21,-21-1,0-20,0 0,0 21,0-22,0 1,0 0,0 20,0 1,0-21,0 0,0 20,0-20,0 21</inkml:trace>
  <inkml:trace contextRef="#ctx0" brushRef="#br0" timeOffset="100871.1802">17674 8657,'21'21,"1"1,20 20,-21 0,0-21,0 22,1-22,-1 21,0 1,0-22,-21 0,0 0,0-42,21-85,22 43,-43-1,42-42,-21 64,0 21,-21-22,21 43</inkml:trace>
  <inkml:trace contextRef="#ctx0" brushRef="#br0" timeOffset="101663.2604">18330 8467,'-21'42,"0"-21,21 22,0-1,0 0,0 1,0-1,0-21,0 0,0 0,0 22,0-22,21-21,-21 21,21-21,1 21,20-21,-21 0,21 0,-20 0,-1 0,0-21,0-21,0 21,-21-1,21 1,1 0,-22 0,21 21</inkml:trace>
  <inkml:trace contextRef="#ctx0" brushRef="#br0" timeOffset="102302.5898">18690 8424,'0'22,"-21"20,21-21,-21 0,21 22,-21-22,21 0,0 21,0-21,0 1,0-1,0 0,21-21,0 21,0 0,-21 0,21-21,1 22,-1-22,0 0,0 0,0 0,0 0,1 0,-22-43,21 43,-21-21</inkml:trace>
  <inkml:trace contextRef="#ctx0" brushRef="#br0" timeOffset="103895.5974">17738 16955,'0'0,"21"0,-21-43,0 1,-21 21,-22 0,43-1,-21 22,0 0,0 0,-21 0,-1 0,1 22,0-1,-22 63,-21-20,43 21,0-1,21 1,-1-64,22 0,0 0,0 1,0-1,22 0,20 21,21-42,1 21,-1-21,22 0,-21 0,-1-84,-21 41,1-41,-43 20,21 1,-21 20,21 22,-21 0,0 106,0-22,0 1,0 20,0-20,0 21,0 20,0-62,-21 63,21-64,-21 43,21-64,0 21,-43 0,43 1,-42-22,42 0,-21-21,0-42,0 42,21-21</inkml:trace>
  <inkml:trace contextRef="#ctx0" brushRef="#br0" timeOffset="105007.3349">18013 16870,'0'42,"0"-21,21 43,-21-22,0 1,0-22,0 21,0 0,0 22,0-43,0 21,0-20,0 20,0-169,0-21,0 42,0 0,21 43,0 20,-21 1,0 0,0 20,22 1,-22 0,21 21,0 0,0 21,-21 22,42-1,-20 0,-22 1,21 20,-21-42,21 0,-21 1,0-1,0 0,0 0,0 0,21-21</inkml:trace>
  <inkml:trace contextRef="#ctx0" brushRef="#br0" timeOffset="106215.2916">18394 16574,'0'0,"-21"0,0 0,21 42,0 0,0 1,0-22,0 21,0 0,0 1,0-1,21-21,0-21,0 0,0 0,0 0,1 0,-1 0,-21-42,21 21,-21-22,21 1,-21-21,0-1,0 1,0-1,0 1,-21-1,0 1,21 41,0-20,0 21,0 0,0 63,21 85,-21-42,21 21,-21-43,21 1,-21-22,21-21,-21 21,0-20,22-22</inkml:trace>
  <inkml:trace contextRef="#ctx0" brushRef="#br0" timeOffset="107310.4746">15558 18288,'63'148,"-42"-84,0-22,-21 0,22 22,-22-22,21 22,-21 42,0-43,0-21,0-20,0-1,0 0</inkml:trace>
  <inkml:trace contextRef="#ctx0" brushRef="#br0" timeOffset="108743.3101">15558 18203,'42'-21,"21"0,-20 21,-1-21,0 0,-20 21,41 0,-63-21,21 21,0 0,-21-22,22 22,-1 22,0-22,-21 21,21-21,-21 21,0 0,0 0,0 0,0 22,0-1,0-21,0 0,-21 1,21-1,0 0,-21 0,0 0,-1 0,1 1,21-1,-21-21,0 0,0 21,21 0,-43-21,1 21,21-21,21 21</inkml:trace>
  <inkml:trace contextRef="#ctx0" brushRef="#br0" timeOffset="109903.1255">16277 18352,'0'21,"0"21,0 0,0 1,0 20,0 1,0-22,0 22,0-1,0-42,0 0,0 1,43-22,-1 21,0-21,1 0,-22 0,0 0,0 0,0 0,22 0,-43-21,21 21,-21-43,42 22,-21 0,-21-21,0 20,0 1,0-21,0-22,0 43,0-21,0 21,0-22,0 1,0 21,0-21,0 20,0 1,0 0</inkml:trace>
  <inkml:trace contextRef="#ctx0" brushRef="#br0" timeOffset="110887.2613">16997 18330,'0'-21,"0"85,0-1,0-20,0-1,0 0,0-21,0 22,0-22,0 0,0 0,0 0,0 1,21-22,0 0,0 0,22 0,-22 0,0 0,0 0,22 0,-22 0,0 0,0-22,0 22</inkml:trace>
  <inkml:trace contextRef="#ctx0" brushRef="#br0" timeOffset="111838.4394">17441 18288,'0'21,"0"64,0-64,0 21,0 1,0-1,0-21,0 0,0 22,0-1,0-21,0 0,0 1,43-22,-1 0,-21 0,0 0,1 0,-1 0,0 0</inkml:trace>
  <inkml:trace contextRef="#ctx0" brushRef="#br0" timeOffset="112775.3799">18267 18098,'-21'0,"21"84,0-20,0-1,0 43,0-42,0 20,0-20,0-1,0-42,0 22,0-22,0 0</inkml:trace>
  <inkml:trace contextRef="#ctx0" brushRef="#br0" timeOffset="113919.2477">18225 18246,'0'0,"0"-21,21-1,0 22,-21-21,21 21,0 0,0 0,1 0,-1 0,0 0,0 21,0 1,0-1,-21 0,22 0,-22 0,0 0,21-21,0 43,-21-1,21-21,-21 0,0 22,0-22,0 0,0 0,0 22,0-22,0 0,0 0,0 0,-21 0,0-21,21 22,-21-1,21 0,-22-21,22 21,-21-21,0 0,0 21,-21 0,20 1,-20-22,21 0,0 0</inkml:trace>
  <inkml:trace contextRef="#ctx0" brushRef="#br0" timeOffset="115158.4143">18648 18267,'0'0,"0"-21,21 0,0 21,22-43,-22 43,0-21,0 21,0 0,0 0,1 0,-1 0,21 0,0 0,-42 21,22 0,-1 1,0-1,-21 0,42 0,-42 0,21 0,-21 1,0-1,22 0,-22 0,0 21,0 1,0-22,0 0,0 21,0-20,-22 20,1 0,21-21,-21-21,21 22,-21-22,0 0,0 21,-1-21,1 0,-21 21,21-21,0 0,-1 0,1 0,-21-21,0 0,20-22,1 1,-21 0,42 20,-21-20,21 0,0-1,0 22,0-21,0 21,0 0,0-1,0 1,21 21,-21-21</inkml:trace>
  <inkml:trace contextRef="#ctx0" brushRef="#br0" timeOffset="116647.2009">19177 18140,'0'63,"0"1,0-43,21 21,-21 1,0-1,21 0,-21-20,22-1,-22 0,0 0,21-21,-21 21,21-21,-21 21,21-21,-21 22,21-1,-21 0,21-21,-21-85,22 22,-22-1,0 22,21 21,-21-22,21 1,-21 21,42 42,1 21,-22 1,0-22,0 21,0-21,22 22,-43-22,42 0,-21 0,0 0,0 1,1-22,-22-64,0-21,-22-20,1 20,0 21,21 43,0-21,0-22,0 43,0 0,0 0,0-21,0 20</inkml:trace>
  <inkml:trace contextRef="#ctx0" brushRef="#br0" timeOffset="118727.2409">19854 17971,'22'21,"-22"21,0 0,21 22,-21-43,0 21,0 1,0-1,0-21,0 22,0-22,0 0,0 0,21-21,-21 21,21 0,-21-42,-42-63,42 41,-21 1,21 0,0 20,-22-41,22 42,0-22,0 22,0 0,0 0,0 0,0 0,22 21,-1 0,21 63,-21-42,22 22,-43-22,21 0,0 0,-21 0,21 0,-21 1,42-1,-42 0,43 0,-43 21,21-42,0 43,0-43,-21 21,21 0,1 0,-1 0,-21 1,21-22,-21 21,21 0,-21 0,21-21,-21-106,-21 0,0 22,21-1,0 64,0-21,0 20,0 1,0 0,0 0,0 0,0 0,0-1,0 1,0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28-Sep-20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28-Sep-20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8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3716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Types</a:t>
            </a:r>
          </a:p>
          <a:p>
            <a:r>
              <a:rPr lang="en-US" dirty="0" smtClean="0"/>
              <a:t>SPST</a:t>
            </a:r>
          </a:p>
          <a:p>
            <a:r>
              <a:rPr lang="en-US" dirty="0" smtClean="0"/>
              <a:t>SPDT</a:t>
            </a:r>
          </a:p>
          <a:p>
            <a:r>
              <a:rPr lang="en-US" dirty="0" smtClean="0"/>
              <a:t>DPST</a:t>
            </a:r>
          </a:p>
          <a:p>
            <a:r>
              <a:rPr lang="en-US" dirty="0" smtClean="0"/>
              <a:t>DPDT</a:t>
            </a:r>
          </a:p>
          <a:p>
            <a:endParaRPr lang="en-US" dirty="0"/>
          </a:p>
          <a:p>
            <a:pPr marL="13716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Modes</a:t>
            </a:r>
          </a:p>
          <a:p>
            <a:r>
              <a:rPr lang="en-US" dirty="0" smtClean="0"/>
              <a:t>Pull-up</a:t>
            </a:r>
          </a:p>
          <a:p>
            <a:r>
              <a:rPr lang="en-US" dirty="0" smtClean="0"/>
              <a:t>Pull-down</a:t>
            </a:r>
          </a:p>
          <a:p>
            <a:endParaRPr lang="en-US" dirty="0"/>
          </a:p>
          <a:p>
            <a:r>
              <a:rPr lang="en-US" smtClean="0"/>
              <a:t>9167217630</a:t>
            </a:r>
            <a:endParaRPr lang="en-US" dirty="0"/>
          </a:p>
          <a:p>
            <a:pPr marL="13716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1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 smtClean="0"/>
              <a:t>Pullup</a:t>
            </a:r>
            <a:r>
              <a:rPr lang="en-US" dirty="0" smtClean="0"/>
              <a:t> &amp; pull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/>
          <a:lstStyle/>
          <a:p>
            <a:r>
              <a:rPr lang="en-US" dirty="0" smtClean="0"/>
              <a:t>To prevent from static power loss</a:t>
            </a:r>
          </a:p>
          <a:p>
            <a:r>
              <a:rPr lang="en-US" dirty="0" smtClean="0"/>
              <a:t>To avoid floating state</a:t>
            </a:r>
          </a:p>
          <a:p>
            <a:r>
              <a:rPr lang="en-US" dirty="0" smtClean="0"/>
              <a:t>To set default state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58200" y="2956680"/>
              <a:ext cx="6964920" cy="3894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2947320"/>
                <a:ext cx="6983640" cy="391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541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configuration for input</a:t>
            </a:r>
          </a:p>
          <a:p>
            <a:r>
              <a:rPr lang="en-US" dirty="0" smtClean="0"/>
              <a:t>Checking statements for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27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switch on-off led</a:t>
            </a:r>
          </a:p>
          <a:p>
            <a:r>
              <a:rPr lang="en-US" dirty="0" smtClean="0"/>
              <a:t>Double switch for on and off led </a:t>
            </a:r>
          </a:p>
          <a:p>
            <a:r>
              <a:rPr lang="en-US" dirty="0"/>
              <a:t>Serial led in forward </a:t>
            </a:r>
            <a:r>
              <a:rPr lang="en-US" dirty="0" smtClean="0"/>
              <a:t>direction using switch</a:t>
            </a:r>
            <a:endParaRPr lang="en-US" dirty="0"/>
          </a:p>
          <a:p>
            <a:r>
              <a:rPr lang="en-US" dirty="0"/>
              <a:t>Serial led in </a:t>
            </a:r>
            <a:r>
              <a:rPr lang="en-US"/>
              <a:t>reverse </a:t>
            </a:r>
            <a:r>
              <a:rPr lang="en-US" smtClean="0"/>
              <a:t>direction </a:t>
            </a:r>
            <a:r>
              <a:rPr lang="en-US"/>
              <a:t>using switch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4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259</TotalTime>
  <Words>64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Switch</vt:lpstr>
      <vt:lpstr>Switch</vt:lpstr>
      <vt:lpstr>Pullup &amp; pull down</vt:lpstr>
      <vt:lpstr>Program</vt:lpstr>
      <vt:lpstr>tasks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</dc:title>
  <dc:creator>Cibi_Aze</dc:creator>
  <cp:lastModifiedBy>Cibi_Aze</cp:lastModifiedBy>
  <cp:revision>16</cp:revision>
  <dcterms:created xsi:type="dcterms:W3CDTF">2006-08-16T00:00:00Z</dcterms:created>
  <dcterms:modified xsi:type="dcterms:W3CDTF">2020-09-28T14:10:25Z</dcterms:modified>
</cp:coreProperties>
</file>