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1T05:12:29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8509 5863,'0'85,"0"-22,0-20,0-22,0 21,0 1,0-1,0-21,0 0,0 0,0 1,0-1,0 0,0 21,0-21,0 1,0 20,0-21,0 0,0 0,0 1,0-1,0 0,0 0,0 0,0 22,0-22,0 0,0 0,0 0,0 22,0-22,0 21,0-21,0 0,0 1,0 20,0-21,0 0,0 0,0 1,0-1,0 0,0 0,21 0,-21 0,0 22,0-22,0 0,0 0,0 0,0 1,0-1,0 0,0 0,0 0,0 0,0 1,0-1,0 0,0 0,0 0,0 0,0 1</inkml:trace>
  <inkml:trace contextRef="#ctx0" brushRef="#br0" timeOffset="2151.9873">9673 5990,'21'0,"-21"-21,0 42,22 43,-22-22,0 22,0-22,0 21,0-20,0 20,0-20,0 20,0 1,0-22,0-21,0 21,0-20,0 20,0-21,0 0,0 0,0 1,0-1,0 21,0-21,0 0,0 1,0 20,0-21,0 0,0 0,0 1,0-1,0 0,0 0,0 0,0 0,0 1,0-1,0 0,0 0,0 0,21 0,-21 1,0-1,0 0,0 0,0 0,21-21,-21 21,0 1,0-1,0 0,0 0,0 0</inkml:trace>
  <inkml:trace contextRef="#ctx0" brushRef="#br0" timeOffset="4039.9758">11557 6054,'0'21,"21"106,-21-42,0-1,0 43,0-42,0 0,0-22,0-21,21 22,-21-22,0 1,0-1,0-21,0 0,0 22,0-22,0 21,22-21,-22 22,0-22,0 0,0 0,0 0,0 0,0 22,0-22,0 0,0 21,0-20,0-1,0 0,0 0,0 0,0 0,0 1,21-1,-21 0,0 0,0 0</inkml:trace>
  <inkml:trace contextRef="#ctx0" brushRef="#br0" timeOffset="5816.7977">12869 6075,'22'127,"-1"0,-21-42,21 20,-21-41,0-1,0 1,0-22,21 43,-21-64,0 21,0-20,0-1,0 0,0 0,0 0,0 0,0 22,0-22,0 0,0 21,0-20,0-1,0 0,0 0,0 21,0-20,0-1,0 0,0 0,0 0,0 0,0 1,0-1,0 0,21 0,-21 0,0 0,0 1,0-1</inkml:trace>
  <inkml:trace contextRef="#ctx0" brushRef="#br0" timeOffset="7816.6961">14542 6011,'21'64,"0"-1,-21 1,0-1,21 1,0-22,-21 1,21-1,-21 0,0-21,0 1,0-1,0 0,0 0,0 0,22 0,-22 1,0 20,0-21,0 0,0 0,0 1,0-1,0 0,0 0,0 0,0 0,0 1,0-1,0 0,0 0,0 21,0-20,0 20,0-21,0 0,0 22,0-22,0 0,0 0,0 0,0 0,0 1,0-1,0 0,0 0,0 0,0 0,0 1,0-1,0 0,0 0,0 0,0 0,21-21,-21 22</inkml:trace>
  <inkml:trace contextRef="#ctx0" brushRef="#br0" timeOffset="11017.3825">12933 4995,'-21'0,"0"0,-1 0,-20 0,21 0,0 0,0-21,-1 21,1 0,21-21,-21 21,-21 0,21 0,-1 0,1 0,0 21,0 0,21 1,-21-22,21 42,0-21,0 0,0 22,0-1,0-21,0 21,0 1,0-1,0-21,21 0,-21 1,21-1,-21 0,21 0,0-21,-21 21,22 0,-1-21,0 0,0 0,0 0,0 0,1-21,20 0,-42-21,42 21,-42-1,21 22,1-21,-22 0,0 0,21 21,-21-21,0 0,0-1,21 1,-21 0,0 0,0 0,0 0,0-1,0 1,0 0,0 0,0 0,21 0,-21-1,0 1,0 42,21 64,-21-43,0 22,0-1,0-20,21-1,-21 0,0-20,0-1,22 0,-22 0,0 0,21-21,-21 21,21-21,-21 22,21-22,0 0,0 0</inkml:trace>
  <inkml:trace contextRef="#ctx0" brushRef="#br0" timeOffset="13488.7179">14012 4593,'-21'43,"21"-1,0 0,0-21,0 22,0-1,0-21,0 0,0 22,0-1,0-21,0 0,0 1,0 20,0 0,0-21,0 1,0 20,0-21,0 0,0 0,0 22,0-22,0 0,0 43,0-43,0 0,0 0,0 0,21 0,-21 1,0-1,0 0,22-21,-22 21,0 0,0 0,0-63,0 21,21-21,0 20,-21 1,0-21,21 42,-21-21,21-22,-21 22,0 0,21 0,1-21,-22 20,21 22,-21-21,21 21,-21-21,21 21,-21-21,21 21,0 0,1 0,-1 0,0 0,0 21,0 0,-21 0,21-21,-21 22,0-1,22-21,-22 21,21 0,-21 0,0 0,0 22,0-22,0 0,21 0,-21 0,0 1,0-1,0 0,0 0,0 0,-21-21,21 21,-21-21,-1 0,1 22,0-22,0 0,0 21,0-21,-1 0,1 0,0 0,0 0,0 0,0 0,-1 21,1-21,0 0</inkml:trace>
  <inkml:trace contextRef="#ctx0" brushRef="#br0" timeOffset="15880.3458">8551 15388,'0'21,"0"64,0-43,0 1,0 20,22 1,-22-22,0 0,0 1,21-1,-21-21,0 43,21-22,-21 0,0-20,0-1,0 0,0 0,0 0,21-21,-21 21,0 1,0-1,0 0,0 0,0 0,0 0,0 1,21-1,-21 0,0 0,0 0,0 0,0 1,21-22,-21 21</inkml:trace>
  <inkml:trace contextRef="#ctx0" brushRef="#br0" timeOffset="17408.6792">9737 15409,'0'64,"0"-22,0 22,0-22,0 0,0 1,0-1,0 0,0 1,0-22,0 0,0 21,0-20,0-1,21 0,-21 0,0 0,0 0,0 1,0-1,0 0,0 0,0 0,21-21,-21 21,0 1,0-1,0 0,0 0,0 0,0 0</inkml:trace>
  <inkml:trace contextRef="#ctx0" brushRef="#br0" timeOffset="18808.685">11726 15409,'0'43,"0"-1,0-21,0 22,0-1,0 0,0 1,0-22,0 0,0 21,0-21,-21 22,21-22,0 21,0-21,0 1,0-1,0 0,0 0,0 21,0 1,21-22,-21 0,0 43,0-43,0 21,0 0,22 1,-22-1,21-21,0 0,-21 22,0-1,0 0,21-42,-21 22,0-1</inkml:trace>
  <inkml:trace contextRef="#ctx0" brushRef="#br0" timeOffset="21056.6901">13145 15367,'0'42,"0"1,0 20,21-20,-21 20,0 1,21-22,-21-21,0 21,0-20,0 41,0-21,21-20,-21 20,0-21,0 21,0 1,0-22,0 0,0 21,0-20,0 20,0-21,21-21,-21 21,0 0,0 1,0-1,0 0,0 0,0 0,21 0,-21 1,0-1</inkml:trace>
  <inkml:trace contextRef="#ctx0" brushRef="#br0" timeOffset="22480.3578">14669 15367,'0'64,"0"20,21 1,-21-22,0 1,0 21,21 20,-21-62,0-1,0 22,0-22,0 0,0 1,0-1,0-21,0 0,0 0,0 1,0 20,21-21,-21 0,21 0,-21 1,0-1,0 0,0 21,0-21,0 1,21-22</inkml:trace>
  <inkml:trace contextRef="#ctx0" brushRef="#br0" timeOffset="24960.6357">14796 17420,'21'0,"-21"-21,-21 0,21 0,-22 21,1-21,0-1,0 22,-21-21,-1 21,22 0,0 0,0 0,0 0,21 21,-22 22,22-22,0 0,0 0,0 0,0 1,0-1,0 0,0 0,0 0,0 22,22-22,-22 0,0 21,21-21,0 1,-21 20,21-21,0 0,-21 22,43-22,-22-21,-21 21,21-21,0 0,0-21,0-22,-21-20,0 21,0-1,22 1,-22 0,0 20,0 1,21 0,-21-21,0 21,0-1,0-20,0-21,0-1,0 1,-21 20,21 1,0 21,0-22,0 1,0 21,0 0,0 0,0-1,0 1,0 0,0 42,42 106,-42-42,0-43,0 43,0-22,0 1,0-43,0 43,0-43,21 21,-21-21,21-21,-21 21,0 1,21-22,-21 21,22-21,-22 21,21-21,0 21,-21 0,21-21,-21 21,21-21,-21 22,21-22,1 0,-1 0,0 0</inkml:trace>
  <inkml:trace contextRef="#ctx0" brushRef="#br0" timeOffset="25863.8397">15177 17230,'0'106,"0"-43,0-21,0 22,0-22,21 1,-21-1,0 21,21-20,-21 20,0-42,21 22,0 20,-21-42,0 1,0-1,0 0,0 0,21 0,-21 0,0 1</inkml:trace>
  <inkml:trace contextRef="#ctx0" brushRef="#br0" timeOffset="27631.8279">15155 17251,'22'0,"-1"0,0 0,0 0,0 0,0 0,1 0,-1 0,0 0,0 0,-21 21,0 0,21-21,-21 21,0 1,0-1,0 0,0 0,0 0,0 0,0 1,0-1,0 0,-21-21,0 0,21 21,-21-21,0 0,21 21,-43-21,43 21,-21 1,0-22</inkml:trace>
  <inkml:trace contextRef="#ctx0" brushRef="#br0" timeOffset="29599.8604">13441 17060,'-21'0,"0"0,-1 0,1 0,0 0,0 22,0-22,21 21,-21-21,21 21,0 21,0-21,0 1,0-1,0 0,0 21,0-21,0 1,0-1,0 0,0 0,0 0,0 0,0 1,0-1,21-21,-21 21,0 0,21 0,0 0,-21 1,21-22,-21 21,21-21,-21 21,22-21,-1 0,0 0,0 0,-21 21,21-21,0 0,1 0,-1 0,0 0,0 0,0 0,-21-21,21 21,-21-21,22 21,-1-21,0 21,-21-22,21 22</inkml:trace>
  <inkml:trace contextRef="#ctx0" brushRef="#br0" timeOffset="32096.5164">10266 17166,'0'0,"0"-21,0 0,-21 21,-22-21,22 21,0 0,0 0,0 0,-22 0,22 0,21 21,-21-21,21 21,-21-21,0 0,21 21,-21-21,21 21,-22-21,22 22,0-1,-21 0,21 0,0 0,0 0,0 22,0 20,0-42,0 22,0-22,21 42,1-41,-1 20,-21 0,21-21,0 1,0 20,0-21,-21 0,22 0,-1-21,0 22,0-22,0 0,0 0,1 0,-1-22,0-20,-21 21,21 0,0 0,-21-22,0 22,0 0,0-43,21 22,-21-21,22 41,-22 1,0-21,0 21,0-22,0 22,0 0,0-21,0-22,0 1,0-22,-43-21,22 43,0-1,21 43,0-21,0 21,0-1,-21 1,21 0,0 0,-21 0,21 0,0 84,42 43,-21-43,0 1,-21-1,21 1,-21-22,22 22,-22-1,21-42,-21 1,0 20,0-21,21 0,-21 0,0 1,21-1,-21 0,21 0,-21 0,21 22,1-22,-22 21,21-21,0 0,-21 1,0-1,21-21,-21 21,21-21,-21 21,21 0,-21 0,22-21,-22 22,21-22,-21 21,21 0,0-21,0 0,0 0</inkml:trace>
  <inkml:trace contextRef="#ctx0" brushRef="#br0" timeOffset="33856.5703">8573 17420,'21'0,"0"0,21 21,-21 1,22-22,-22 0,0 0,0 0,0 0,1 0,20 0,-21 0,0 0,0-22,1 1,20-21,-42 21,0 0,21 21,-21-22,0 1,0 0,0 0,-21 0,21 0,-21-1,21 1,-21 21,21-21,-22 21,22-21,-21 21,0 0,-21 21,21 0,-1 0,22 1,-21-1,0-21,21 21,-21 0,21 0,0 0,-21-21,21 22,0-1,0 0,0 0,0 0,0 0,0 1,0-1,0 0,0 0,0 21,0-20,0-1,0 0,0 0,0 0,0 0,0 1,21-1,0 21,-21-21,0 0,21 1,0-22,-21 21,22-21,-22 21,21 0,0-21,0 21,0-21,22 0,-1 0,-21 0,0 0,22 0,-22 0,0 0,0 0,0 0</inkml:trace>
  <inkml:trace contextRef="#ctx0" brushRef="#br0" timeOffset="35648.6183">9864 4847,'-21'-21,"-1"21,1 0,0 0,0 0,0 0,0 0,-1 0,22 21,-21 22,0-22,21 0,0 0,0 0,0 0,0 1,0-1,0 0,0 0,0 21,0 1,0-22,0 0,0 0,0 22,21-22,-21 0,0 0,21 0,-21 0,22 1,-22 20,21-42,-21 21,21 0,-21 0,0 1,0 20,0-21,0 0,0 0,0 1,0-1,0 0,0 0,0 0,0 0,0 1,-21-22,0 0,-1 0,-20 0,21 21,-21-21,20 0,1 0</inkml:trace>
  <inkml:trace contextRef="#ctx0" brushRef="#br0" timeOffset="36528.5738">9504 5313,'0'-21,"63"21,-20 0,-1-21,0-1,1 22,-1-21,0 21,-20-21,20 0,-21 21,0 0,0 0,1 0,-22-21</inkml:trace>
  <inkml:trace contextRef="#ctx0" brushRef="#br0" timeOffset="39624.3888">8255 4826,'0'-21,"-21"21,0-21,0 21,21-21,-22 21,1 0,0 0,0 0,21 21,-21-21,0 0,21 21,-22-21,22 21,-21 0,21 0,-21-21,21 22,-21-22,21 21,0 0,0 0,0 0,0 22,0-22,0 0,0 0,0 0,0 0,21-21,-21 22,21-22,0 0,22 21,-22-21,0 0,0 0,0 0,1-21,-1-1,-21-20,21 21,-21 0,0 0,0-1,21 1,0 0,-21 0,0 0,21-22,-21 22,22 64,-1 20,0-42,-21 22,0 20,21-21,0 22,-21-22,21-21,-21 22,0-1,22-21,-22 0,21 22,-21-22,0 0,0 21,0-20,0-1,0 21,21 0,-21-20,0 20,0-21,0 43,0-43,0 21,0-21,0 22,0-1,0-21,0 0,0 0,0 1,0-1,-21 0,0-21,-1 0,1 0,0 0,21-21,-21 21,21-21,-21 21,21-22,-21 22,21-21,-22 0,1 0,0 0,0 0,21-1,0 1,-21 0,21 0,0 0,-21-43,21 22,0 21,0-43,0 43,0-21,0-1,0 22,0-21,0 21,21 0,-21-22,0 22,21 21,0-42,0-1,0 22,1 21,-22-21,21 21,-21-21,21 0,21 0,-42-1,21 22,1 0,-22-21,21 21,-21-21,21 21,-21-21,21 21,0-21</inkml:trace>
  <inkml:trace contextRef="#ctx0" brushRef="#br0" timeOffset="42215.7357">10647 5440,'-21'21,"21"0,-21 22,21-22,0 21,0-21,0 0,0 1,0-1,0 0,0 0,0 0,21 0,0-21,-21 22,21-22,0 0,0-22,1 1,-22 0,21 21,-21-21,21 21,-21-21,21 21,-21-21,21 21,-21-22,21 22,-21-21</inkml:trace>
  <inkml:trace contextRef="#ctx0" brushRef="#br0" timeOffset="43560.6402">10901 5228,'-21'21,"0"1,21-1,-22 0,22 0,0 0,0 0,0 1,0-1,0 0,0 0,0 0,0 0,0 1,22-22,-1 0,-21 21,21-21,0 0,0 0,0 0,1 0,-1 0,-21-21,21-1,0 22,-21-21,21 0</inkml:trace>
  <inkml:trace contextRef="#ctx0" brushRef="#br0" timeOffset="44599.7226">11070 4530,'-21'0,"21"21,0 42,0-20,21-1,-21 0,0 22,0-43,21 21,1 22,-1-22,-21 43,0-22,21 1,-21-22,21 1,-21-1,0-21,21 21,-21 1,0-22,0 0,0 0,0 0,0 22,0-22,0 0,21 0,-21 22,0-22,22-21,-22 21,0 0,0 0,0 0,21 1,-21-1,0 0,0 0,0 0</inkml:trace>
  <inkml:trace contextRef="#ctx0" brushRef="#br0" timeOffset="45984.5056">11345 4678,'-21'0,"21"42,0-21,0 1,0-1,0 0,0 0,0 21,0 1,0-22,0 0,0 21,0-20,0-1,0 0,0 0,0 0,21 0,-21 1,22-22,-22 21,21-21,0 0,0 0,0 0,-21-21,21 21,-21-22,22 1,-1 0,0 21,-21-21</inkml:trace>
  <inkml:trace contextRef="#ctx0" brushRef="#br0" timeOffset="47568.3394">11705 5165,'0'-43,"-42"1,42 0,-21-1,0 1,21 21,-22-21,22 20,-21 1,21 0,0 0,0 0,0 0,0-1,-21 1,21 0,0 0,0 0,0 0,0-1,0 1,0 0,21 21,43 42,-43 1,21-22,-21 21,1-21,-1 1,0-1,21 21,-21-21,1-21,-22 21,21-21,0 0,0 0,-21 22,21-22</inkml:trace>
  <inkml:trace contextRef="#ctx0" brushRef="#br0" timeOffset="48983.6937">11642 4911,'21'-21,"-21"-1,21 22,-21-21,0 0,21 21,0 0,-21-21,0 0,22 21</inkml:trace>
  <inkml:trace contextRef="#ctx0" brushRef="#br0" timeOffset="53279.6677">11324 17357,'-21'21,"-21"0,42 0,-21 0,21 1,0-1,-22-21,22 21,0 0,0 21,0-20,0-1,0 0,0 0,22 0,-22 0,21-21,-21 22,21-22,-21 21,21-21,-21 21,21-21,0 21,1-21,-1 0,0 21,0 0,0-21,0 0,1 0,-1 0,-21-21,21 21,-21-21,0 0,21 21,-21-21,21 0,-21-1,0 1,0 0</inkml:trace>
  <inkml:trace contextRef="#ctx0" brushRef="#br0" timeOffset="54783.6575">11726 17209,'-21'0,"0"21,0-21,21 21,-21-21,21 21,-21-21,21 21,-22-21,22 21,-21-21,21 22,-21-22,21 21,0 0,0 0,0 0,0 0,0 1,21-1,0-21,-21 21,22 0,-22 0,21 0,-21 1,21-22,0 21,-21 0,21-21,0 0,1 0,-1 0,0 0,0 0,-21-21,21 21,-21-21,21 21</inkml:trace>
  <inkml:trace contextRef="#ctx0" brushRef="#br0" timeOffset="55848.6561">11790 16701,'0'63,"21"1,0-43,0 21,1 0,-1 1,0-1,0 0,0 1,0-1,-21 0,22 1,-1-1,0 0,-21-20,21 20,-21 0,21-21,-21 22,0-22,0 0,21-21,-21 42,0-20,22-1,-22 0,21 0,-21 0,0 0,0 1,21-22,-21 21,0 0,0 0,21-21,-42 0</inkml:trace>
  <inkml:trace contextRef="#ctx0" brushRef="#br0" timeOffset="57209.2223">12277 16870,'0'0,"-21"0,-1 0,1 0,0 0,0 0,0 21,0 0,21 0,-22-21,1 22,21-1,-21 0,21 0,0 0,0 22,0-22,0 0,0 0,0 0,0 0,0 1,21-22,-21 21,21-21,-21 21,22-21,-1 21,0-21,-21 21,21-21,0 0,0 0,1 0,-1 0,0 0,0 0,0 0,-21-21,21 21,1-21,-1 0,-85-22</inkml:trace>
  <inkml:trace contextRef="#ctx0" brushRef="#br0" timeOffset="59256.4786">12383 16764,'21'0,"0"21,-21 0,0 1,0 20,21 0,-21 1,21-22,-21 21,0 0,0-20,21-1,-21 0,22 21,-22-21,0 1,0-1,0 0,21-21,-21 21,-21-21,-22-42,22-1,21 22,-21 21,21-21,0 0,0-21,0-1,0 22,0 0,0 0,0 0,0-1,-21 1,21-21,0 21,0 0,0-1,0 1,0 0,0 0,0 0,21 21,0 0,0 0,0 0,1 0,-1 21,0 0,0 0,0 0,0-21,1 22,-22-1,21-21,0 0,-21 21,21-21,0 21,0-21,-21 21,22-21</inkml:trace>
  <inkml:trace contextRef="#ctx0" brushRef="#br0" timeOffset="60968.4165">12446 16997,'21'0,"0"0,1 0,-1 0,-21-21,21 21,-21-21,21 21,-21-22,21 22,-21-21,0 0,0 0,0 0,21 21,-21-21</inkml:trace>
  <inkml:trace contextRef="#ctx0" brushRef="#br0" timeOffset="67896.3942">18944 6922,'21'0,"-42"0,-42 42,20-21,22-21,0 0,21 21,-21-21,0 21,0 1,-1-22,22 21,-21 0,21 0,-21 21,21-20,-21 20,21-21,0 21,0-20,0 20,0-21,21 0,0 22,0-43,-21 42,22-42,-22 21,21 0,0 0,0-21,21 22,-20-22,-1 0,0 0,0 0,21 0,1 0,-22 0,0 0,0 0,0 0,1-22,-1 1,0 21,0 0,-21-21</inkml:trace>
  <inkml:trace contextRef="#ctx0" brushRef="#br0" timeOffset="69159.5674">19833 6943,'-21'0,"0"0,0 0,-22 0,1 0,21 21,0 0,-43 0,43-21,0 21,-21 1,20-22,1 21,0-21,21 21,-21 0,21 0,-21 0,21 1,0-1,0 0,0 0,0 21,0-20,0-1,21 0,-21 21,21-21,0 1,-21-1,43 0,-43 0,21-21,-21 21,21-21,-21 21,42-21,-21 22,1-22,-1 0,0 0,21 0,-21 0,22 0,-22 0,0 0,0 0,0 0,-21-22,22 22,-22-21,21 0,0 21</inkml:trace>
  <inkml:trace contextRef="#ctx0" brushRef="#br0" timeOffset="69960.3227">20405 7197,'21'0,"21"0,-21 0,-21 21,43-21,-22 0,0 21,21-21,-20 0,-1 0,0 0,0 0,0 0,0 0,1 0,-1 0</inkml:trace>
  <inkml:trace contextRef="#ctx0" brushRef="#br0" timeOffset="73600.1979">21611 6985,'-106'0,"43"0,-1 0,43 0,0 0,0 0,0 0,0 0,21 21,-22-21,22 43,-21-43,21 21,0 0,0 0,0 21,0-20,0 20,21 0,-21-21,43 22,-43-22,21 0,-21 0,21-21,0 0,0 0,1 0,-1-21,21-21,-21-1,0 1,1 0,-22-1,21 22,-21 0,21-42,-21 41,0 1,21 0,-21 0,0 0,21 0,0 21,1 105,20-20,-21 42,0-42,22 63,-22-21,0-42,-21 20,0 1,0 0,0-21,0-22,0-20,0-1,0 0,0-21,0 1,0-1,0 0,0 0,0 0,0 0,0 1,-21-22,0 21,21 0,-22-21,1 0,0 0,0-21,0 0,0-22,-1 22,1-21,21-43,-21 0,21 22,0 21,0-22,0 1,0-1,0-21,0 22,21 21,0-1,1 1,-22 0,42-43,-21 43,0-22,22 1,-22-1,0 22,0 21,0-22,-21 22,21 21,-21-21,22 0,-1 21,0 84,21-20,-42-1,0-20,21-1,1 0,-22-20,0-1,0 0,0 0,21-21,-21-21,0-64,0 22,0-1,0 22,0-22,0 22,0 0,0-1,21 1,-21 21,0 0,21 0,0 21,-21-22,21 22,1 0,-1 0,0 0,0 43,0-22,-21 21,0 1,21-1,-21 0,0-21,22 22,-22-1,0-21,0 0,0 1,21-1,-21 0,0 0,0 0,21 0</inkml:trace>
  <inkml:trace contextRef="#ctx0" brushRef="#br0" timeOffset="75751.5231">22775 7049,'-21'0,"0"0,21-22,-21 22,21-21,-21 21,0 0,-1 0,1 0,0 0,-21 0,21 0,-1 0,1 0,0 0,21 21,-21-21,21 22,-21-22,21 21,0 0,-21 0,21 0,0 0,0 1,0-1,0 0,0 0,21 0,0-21,-21 21,0 1,21-22,-21 21,0 0,21-21,0 0,1 0,-1 0,-21-21,21 0,0-1,0 1,-21 0,0 0,0 0,21 0,-21-22,22 22,-22 0,0-21,0 20,0 1,0-21,0 21,0-22,0 22,0-21,0 21,0 0,0-1,0 1,0 0,0 0,0 0,-22 21,22-21,0-1,0 1,0 0,0 0,-21 21,21-21,0 0,0-1,0 1,0 0,0 85,0 20,0-20,0-1,0-42,0 43,0-43,0 21,0 1,0-1,0 0,0-20,0 20,21-21,-21 0,0 0,0 1,0-1,22 0,-1-21,-21 21,0 0,21 0,-21 1,21-1,0 0,0 0,1-21,-1 0,0 0,-21-21,21 21,-21-21</inkml:trace>
  <inkml:trace contextRef="#ctx0" brushRef="#br0" timeOffset="77352.3189">19050 9208,'0'0,"21"0,-21-22,-21 44,-42 20,41-21,-20 0,21 22,0-22,0 21,21-21,0 0,0 1,0-1,0 21,21-21,0 22,0-22,0 0,0 21,1-21,-1 22,0-43,-21 21,0 0,21-21,-21 21,21 0,0-21,1 22,-1-22,0 0,0 0,0 0,0 0,1 0,-1 0,0 0,21-43,-21 22,22 0,-22 0,-21 0</inkml:trace>
  <inkml:trace contextRef="#ctx0" brushRef="#br0" timeOffset="78136.4347">19685 9123,'0'63,"0"22,0-64,-21 22,21 20,-21-21,21-20,0 20,0 0,-21 22,21-43,0 21,-22-21,22 1,0-1,0 0,0 0</inkml:trace>
  <inkml:trace contextRef="#ctx0" brushRef="#br0" timeOffset="79024.2886">19749 9144,'21'0,"21"21,-21 22,0 20,22-21,-43-20,42 20,-42 0,21-42,-21 21,21 1,-21 20,22-21,-22 0,21 0,-21 1,0-1,21 0,-21 0,21-21,-21 21,0 0</inkml:trace>
  <inkml:trace contextRef="#ctx0" brushRef="#br0" timeOffset="79911.9617">19727 9483,'22'0,"-1"0,21 0,-21 0,0 0,1 0,-1 0,21-21,-21-1,0 22,-21-21,22 21,-1 0</inkml:trace>
  <inkml:trace contextRef="#ctx0" brushRef="#br0" timeOffset="81024.2558">20892 9462,'21'0,"0"0,0 0,0 0,0 0,1 0,-1 0</inkml:trace>
  <inkml:trace contextRef="#ctx0" brushRef="#br0" timeOffset="82280.1961">21336 9186,'21'0,"0"0,1 0,-22 22,21-22,0 21,0 0,-21 21,42-21,-42 22,43-1,-22 0,-21 1,0-1,21 0,0 1,-21-22,21 21,-21-21,0 1,22-1,-22 0,0 0,21-21,-21 21,0 0,0-42,0-42,0-1,0 1,0-1,0 1,0-22,0 22,0-1,0 22,0-1,0 22,0 0,0 0,0 0,0 0,0-1,0 1,0 0</inkml:trace>
  <inkml:trace contextRef="#ctx0" brushRef="#br0" timeOffset="83640.1418">22077 9038,'-21'0,"0"0,-1 0,1 21,0 1,21-1,-21 0,0 0,21 0,0 0,0 1,0-1,0 0,0 0,-21 0,21 0,0 1,0-1,0 0,21 0,0-21,-21 21,21 0,0 1,0-22,-21 21,22-21,-1 0,0 0,0 0,0 0,0 0,-21-21,22 21,-1 0</inkml:trace>
  <inkml:trace contextRef="#ctx0" brushRef="#br0" timeOffset="84944.2604">22521 8975,'-42'0,"42"21,-21 0,0-21,0 0,21 21,-22-21,22 21,-21-21,21 22,0-1,0 0,0 0,0 0,0 0,0 1,0-1,0 0,0 0,0 0,0 0,0 1,0-1,21-21,-21 21,22-21,-22 21,21 0,0-21,0 0,0 0,0 0,1 0,-1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1T05:09:58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8467 4614,'-21'0,"-1"0,1 0,0 0,0 0,0 0,21 22,-21-22,-1 0,1 21,21 0,-21-21,21 21,0 0,0 0,0 1,0 20,0-21,0 0,21 0,-21 1,21-22,1 0,-22 21,21-21,-21 21,21-21,0 21,-21 0,21-21,0 0,1 0,-1 0,0 0,0 0,0 0,0 0,1 0,-1 0,0 0,0 0,-21-21,21 21</inkml:trace>
  <inkml:trace contextRef="#ctx0" brushRef="#br0" timeOffset="2063.8918">8911 4572,'0'0,"-21"0,0 0,0 0,0 0,-1 0,-20 0,42 21,-21 0,0-21,21 22,-21-1,-1-21,22 21,0 0,0 0,0 0,0 1,0-1,0 0,0 0,0 0,0 0,22-21,-22 22,21-22,-21 21,21-21,0 21,0-21,0 21,1-21,-1 0,0 0,0 0,0 0,0 0,1 0,-1 0,0 0</inkml:trace>
  <inkml:trace contextRef="#ctx0" brushRef="#br0" timeOffset="4415.9433">10668 4593,'-21'0,"0"0,0 0,21 21,-22-21,22 22,-21-22,0 0,21 21,-21-21,0 0,21 21,-21-21,-1 0,22 21,0 0,-21-21,21 21,0 1,0-1,-21-21,21 21,0 0,0 0,0 0,0 1,0-1,0 0,21-21,-21 21,0 0,21-21,-21 21,22-21,-22 22,21-22,-21 21,21-21,-21 21,0 0,21-21,0 0,0 0,1 0,-1-21,0 21,0-21,0 0,0 21,-21-22,22 22,-22-21,21 21</inkml:trace>
  <inkml:trace contextRef="#ctx0" brushRef="#br0" timeOffset="6032.054">10922 4995,'0'-21,"0"0,0-21,0 21,0-1,0 1,0 0,0 0,0 0,-21 0,21-22,0 1,0 0,0 20,0-20,0 21,0 0,0 0,0-1,21 22,0 0,0 22,22-1,-22 0,-21 0,21-21,0 21,0 0,-21 1,0-1,22-21,-22 21,21-21,-21 42,21-21,0 1,-21-1,21 0,0 0,-21 0,22 22,-1-43,-21 21,0 0,0 0,21-21,-21 21,0 0,21 1,0-1,0-21,-21 21</inkml:trace>
  <inkml:trace contextRef="#ctx0" brushRef="#br0" timeOffset="7487.2072">10922 4826,'21'0,"0"0,1 0,-1-21,0 21,0 0,-21-21,21 21,0 0,-21-21,22 21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</a:t>
            </a:r>
            <a:r>
              <a:rPr lang="en-US" dirty="0" err="1" smtClean="0"/>
              <a:t>discription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43200"/>
            <a:ext cx="2362200" cy="278335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872800" y="1630800"/>
              <a:ext cx="5357160" cy="4884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3440" y="1621440"/>
                <a:ext cx="537588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4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Common cathode  </a:t>
            </a:r>
          </a:p>
          <a:p>
            <a:r>
              <a:rPr lang="en-US" dirty="0" smtClean="0"/>
              <a:t>Common anode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38400"/>
            <a:ext cx="7315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</a:t>
            </a:r>
            <a:r>
              <a:rPr lang="en-US" dirty="0" err="1" smtClean="0"/>
              <a:t>vs</a:t>
            </a:r>
            <a:r>
              <a:rPr lang="en-US" dirty="0" smtClean="0"/>
              <a:t> CA hex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6553199" cy="522745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971800" y="1615320"/>
              <a:ext cx="1112760" cy="213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2440" y="1605960"/>
                <a:ext cx="113148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5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</a:t>
            </a:r>
            <a:r>
              <a:rPr lang="en-US" dirty="0" err="1" smtClean="0"/>
              <a:t>seg</a:t>
            </a:r>
            <a:r>
              <a:rPr lang="en-US" dirty="0" smtClean="0"/>
              <a:t> with MCU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4" y="1600200"/>
            <a:ext cx="5080231" cy="4114800"/>
          </a:xfrm>
        </p:spPr>
      </p:pic>
    </p:spTree>
    <p:extLst>
      <p:ext uri="{BB962C8B-B14F-4D97-AF65-F5344CB8AC3E}">
        <p14:creationId xmlns:p14="http://schemas.microsoft.com/office/powerpoint/2010/main" val="166454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seven_seg_init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Seven_seg_control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4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seg</a:t>
            </a:r>
            <a:r>
              <a:rPr lang="en-US" dirty="0" smtClean="0"/>
              <a:t> – print 0 to 9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seg</a:t>
            </a:r>
            <a:r>
              <a:rPr lang="en-US" dirty="0" smtClean="0"/>
              <a:t> – print 0  to 99 </a:t>
            </a:r>
          </a:p>
          <a:p>
            <a:r>
              <a:rPr lang="en-US" dirty="0" smtClean="0"/>
              <a:t>Single </a:t>
            </a:r>
            <a:r>
              <a:rPr lang="en-US" dirty="0" err="1" smtClean="0"/>
              <a:t>seg</a:t>
            </a:r>
            <a:r>
              <a:rPr lang="en-US" dirty="0" smtClean="0"/>
              <a:t> with switch (</a:t>
            </a:r>
            <a:r>
              <a:rPr lang="en-US" dirty="0" err="1" smtClean="0"/>
              <a:t>inc</a:t>
            </a:r>
            <a:r>
              <a:rPr lang="en-US" dirty="0" smtClean="0"/>
              <a:t> and </a:t>
            </a:r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)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seg</a:t>
            </a:r>
            <a:r>
              <a:rPr lang="en-US" dirty="0" smtClean="0"/>
              <a:t> with switch (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and </a:t>
            </a:r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Mux control for double </a:t>
            </a:r>
            <a:r>
              <a:rPr lang="en-US" dirty="0" err="1" smtClean="0"/>
              <a:t>seg</a:t>
            </a:r>
            <a:endParaRPr lang="en-US" dirty="0" smtClean="0"/>
          </a:p>
          <a:p>
            <a:r>
              <a:rPr lang="en-US" dirty="0" smtClean="0"/>
              <a:t>Double </a:t>
            </a:r>
            <a:r>
              <a:rPr lang="en-US" dirty="0" err="1" smtClean="0"/>
              <a:t>seg</a:t>
            </a:r>
            <a:r>
              <a:rPr lang="en-US" dirty="0" smtClean="0"/>
              <a:t> with decoder </a:t>
            </a:r>
            <a:r>
              <a:rPr lang="en-US" dirty="0" err="1" smtClean="0"/>
              <a:t>ic</a:t>
            </a:r>
            <a:r>
              <a:rPr lang="en-US" dirty="0" smtClean="0"/>
              <a:t> 4511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225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</TotalTime>
  <Words>70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7 segment</vt:lpstr>
      <vt:lpstr>Pin discription</vt:lpstr>
      <vt:lpstr>Types </vt:lpstr>
      <vt:lpstr>CC vs CA hex code</vt:lpstr>
      <vt:lpstr>7 seg with MCU</vt:lpstr>
      <vt:lpstr>Program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segment</dc:title>
  <dc:creator>Cibi_Aze</dc:creator>
  <cp:lastModifiedBy>Cibi_Aze</cp:lastModifiedBy>
  <cp:revision>9</cp:revision>
  <dcterms:created xsi:type="dcterms:W3CDTF">2006-08-16T00:00:00Z</dcterms:created>
  <dcterms:modified xsi:type="dcterms:W3CDTF">2020-09-30T07:35:26Z</dcterms:modified>
</cp:coreProperties>
</file>