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12FA-8A7F-490A-BEDE-989020DAB629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67E2-AC98-4CDC-A691-9386CF57414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12FA-8A7F-490A-BEDE-989020DAB629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67E2-AC98-4CDC-A691-9386CF574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12FA-8A7F-490A-BEDE-989020DAB629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67E2-AC98-4CDC-A691-9386CF574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12FA-8A7F-490A-BEDE-989020DAB629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67E2-AC98-4CDC-A691-9386CF5741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12FA-8A7F-490A-BEDE-989020DAB629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67E2-AC98-4CDC-A691-9386CF574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12FA-8A7F-490A-BEDE-989020DAB629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67E2-AC98-4CDC-A691-9386CF574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12FA-8A7F-490A-BEDE-989020DAB629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67E2-AC98-4CDC-A691-9386CF574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12FA-8A7F-490A-BEDE-989020DAB629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67E2-AC98-4CDC-A691-9386CF574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12FA-8A7F-490A-BEDE-989020DAB629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67E2-AC98-4CDC-A691-9386CF574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12FA-8A7F-490A-BEDE-989020DAB629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67E2-AC98-4CDC-A691-9386CF574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12FA-8A7F-490A-BEDE-989020DAB629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67E2-AC98-4CDC-A691-9386CF574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7A712FA-8A7F-490A-BEDE-989020DAB629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F3567E2-AC98-4CDC-A691-9386CF574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KEYPAD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10000"/>
            <a:ext cx="3200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7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&amp;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4*3</a:t>
            </a:r>
          </a:p>
          <a:p>
            <a:r>
              <a:rPr lang="en-US" dirty="0" smtClean="0"/>
              <a:t>4*4</a:t>
            </a:r>
          </a:p>
          <a:p>
            <a:endParaRPr lang="en-US" dirty="0"/>
          </a:p>
          <a:p>
            <a:r>
              <a:rPr lang="en-US" dirty="0" smtClean="0"/>
              <a:t>Keyboard</a:t>
            </a:r>
          </a:p>
          <a:p>
            <a:r>
              <a:rPr lang="en-US" dirty="0" err="1" smtClean="0"/>
              <a:t>Atm</a:t>
            </a:r>
            <a:endParaRPr lang="en-US" dirty="0" smtClean="0"/>
          </a:p>
          <a:p>
            <a:r>
              <a:rPr lang="en-US" dirty="0" smtClean="0"/>
              <a:t>Elevators</a:t>
            </a:r>
          </a:p>
          <a:p>
            <a:r>
              <a:rPr lang="en-US" dirty="0" smtClean="0"/>
              <a:t>mobiles</a:t>
            </a:r>
          </a:p>
        </p:txBody>
      </p:sp>
    </p:spTree>
    <p:extLst>
      <p:ext uri="{BB962C8B-B14F-4D97-AF65-F5344CB8AC3E}">
        <p14:creationId xmlns:p14="http://schemas.microsoft.com/office/powerpoint/2010/main" val="200434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828800"/>
            <a:ext cx="3810000" cy="37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9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Keypad with </a:t>
            </a:r>
            <a:r>
              <a:rPr lang="en-US" dirty="0" err="1" smtClean="0"/>
              <a:t>mcu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5486400" cy="4114800"/>
          </a:xfrm>
        </p:spPr>
      </p:pic>
    </p:spTree>
    <p:extLst>
      <p:ext uri="{BB962C8B-B14F-4D97-AF65-F5344CB8AC3E}">
        <p14:creationId xmlns:p14="http://schemas.microsoft.com/office/powerpoint/2010/main" val="235238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Keyscan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2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Display numbers</a:t>
            </a:r>
          </a:p>
          <a:p>
            <a:r>
              <a:rPr lang="en-US" dirty="0" err="1" smtClean="0"/>
              <a:t>Atm</a:t>
            </a:r>
            <a:r>
              <a:rPr lang="en-US" dirty="0" smtClean="0"/>
              <a:t>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72004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11</TotalTime>
  <Words>25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Horizon</vt:lpstr>
      <vt:lpstr>KEYPAD </vt:lpstr>
      <vt:lpstr>Types &amp; application</vt:lpstr>
      <vt:lpstr>How works</vt:lpstr>
      <vt:lpstr>Keypad with mcu</vt:lpstr>
      <vt:lpstr>program</vt:lpstr>
      <vt:lpstr>tasks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KEYPAD </dc:title>
  <dc:creator>Cibi_Aze</dc:creator>
  <cp:lastModifiedBy>Cibi_Aze</cp:lastModifiedBy>
  <cp:revision>2</cp:revision>
  <dcterms:created xsi:type="dcterms:W3CDTF">2020-08-18T12:35:45Z</dcterms:created>
  <dcterms:modified xsi:type="dcterms:W3CDTF">2020-08-18T12:46:47Z</dcterms:modified>
</cp:coreProperties>
</file>