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4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19T10:24:56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5165,'42'0,"22"21,-22-21,-21 0,21 0,1 0,-22 0,0 0,21 0,1 0,20 0,22 0,-43 0,1 0,-22 0,21 0,0 0,-20 0,-1 0,0 0,21 0,1 0,-1 0,-21 0,21 0,1 0,-22 0,0 0,21 0,1 0,-22 0,21 0,-21 0,22 0,-1 0,0 0,-20 0,-1 0,21 0,-21 0,0 0,1 0,-1 0,0 21,21-21,22 0,-22 0,0 0,1 0,-1 0,0 0,1 0,-1 0,0 0,-20 0,20 0,-21 0,0 0,0 0,1 0,-1 0,0 0,0 0,0 0,0 0,1 0,-1 0,-21-21,21 21</inkml:trace>
  <inkml:trace contextRef="#ctx0" brushRef="#br0" timeOffset="4183.8892">1355 4699,'0'42,"0"43,0-43,21-20,-21 20,21 0,-21-21,0 1,21 20,-21-21,0 0,0 0,0 1,0-1,0 0,0 0,0 21,0-20,0 20,0-21,0 0,0 0,0 22,0-1,0-21,0 22,0-22</inkml:trace>
  <inkml:trace contextRef="#ctx0" brushRef="#br0" timeOffset="5695.0629">1736 5355,'21'21,"0"1,0-22,0 0,1 0,-1 0,21-22,0 1,-42 0,22 0,-1-21,0 20,-21 1,21 0,-21 0,21 0,-21 0,0-1,0 1,0 0,0 0,-21 0,21 0,-21 21,0-22,0 22,-1 0,1 0,0 43,0-22,21 0,-21 0,21 0,-21 1,21-1,0 0,-22 21,1 1,21-22,0 0,0 0,0 0,0 22,-21-22,21 0,0 0,0 0,0 0,0 1,0-1,0 0,0 0,21-21,0 0,1 0,-1 0,21 0,-21 0,22 0,-22 0,0 0</inkml:trace>
  <inkml:trace contextRef="#ctx0" brushRef="#br0" timeOffset="7767.8468">2413 5165,'-21'0,"0"0,0 0,-1 0,1 0,0 0,0 0,-21 0,20 21,22 0,0 0,-21 0,21 1,0-1,0 0,0 0,0 21,0-20,0-1,0 0,0 0,0 0,0 0,0 1,0-1,0 0,0 21,0-21,0 1,21-22,1-43,-1 22,0 0,-21-43,21 1,0 42,-21-22,21 1,-21 0,22 42,-22-43,21 22,0 0,-21-21,0 21,0-1,21-20,-21 0,0 21,0-1,0 1,0 0,0-21,0 21,0-1,0-20,-21 21,21-21,0-1,0 22,0 0,0 127,0-22,0-20,0-1,0 1,0 21,0-22,0-21,0 1,0-22,0 21,0-21,0 1,0-1,21 0,-21 0,0 0,21-21,-21 21,0 1,0-1,0 21,21-42,-21 21,22-21,-1 0,-21 21</inkml:trace>
  <inkml:trace contextRef="#ctx0" brushRef="#br0" timeOffset="12103.7854">1842 6160,'21'0,"-21"-22,21 22,21 0,-21 0,1 0,-1 0,0 0,21 0,-21 0,1 0,-1 0,0 0,-21 22,21-22,0 0,-21 21,21 0,-21 0,22 0,-22 0,0 1,0-1,21 0,-21 21,0-21,0 1,0-1,0 21,0-21,-21 0,21 1,0-1,-22 0,22 0,-42 0,42 0,-21 1,21-1,-21-21,0 0,-1 0,1 0,0 0,0 0,0 0,0 0,-22 0,43-21,-21 21,21-22,-21-20,0 21,21 0,0 0,0-1,0 1,0 0,0 0,0 0,0 0,0-1,0-20,0 21,0 0,0 0,21-1,0 1</inkml:trace>
  <inkml:trace contextRef="#ctx0" brushRef="#br0" timeOffset="13735.0813">2455 6202,'0'42,"0"43,0-43,0 22,0-22,0 22,0-22,0-21,0 43,0-43,0 0,0 0,0-106,0 64,0-21,0 0,0-1,0 22,0-21,0-1,0 22,0 0,22 0,-22 0,21 0,0-1,-21 1,21 0,-21 0,21 21,-21-21,21 21,-21-21,22 21,-1 0,0 0,0 0,0 0,0 0,-21 21,0 0,0 21,22-21,-22 1,0-1,0 0,0 0,0 0,0 0,0 1,0-1,0 0,0 0,21-21,-21 21,21-21</inkml:trace>
  <inkml:trace contextRef="#ctx0" brushRef="#br0" timeOffset="20639.7921">6075 8869,'169'0,"64"-42,-42 20,-43 22,-64-21,22 21,-63 0,-22-21,0 21,0-21,0 21,0 0,22 0,-1-21,-21 21,22-21,-1 21,0-22,-21 22,22 0,-1 0,22-21,-22 21,0 0,1-21,-1 21,0 0,22 0,-22 0,0-21,1 21,-1 0,0-21,22 21,-1 0,-41 0,20 0,0 0,1 0,-1 0,0 0,1 0,-22 0,21 0,0 0,1 0,20 0,1 0,20 0,-41 0,20 0,22 21,-22-21,-20 0,20 0,1 0,-22 21,22-21,-1 21,-21-21,22 21,-43-21,43 0,-22 0,0 0,1 0,-1 22,21-22,-20 0,20 21,1-21,-1 0,22 21,-43-21,22 0,-1 0,1 0,-22 0,0 0,1 21,20-21,1 0,-1 21,1-21,-1 0,22 0,0 0,-1 21,1-21,0 0,-1 0,-20 0,-1 0,-20 0,-1 0,0 0,1 0,20 0,1 0,-22 0,21 0,1 0,-22 0,1 0,41 0,-41 0,41 0,-20 0,-1 0,22 0,-22 0,1 0,-1 0,22 0,-21 0,-22 0,21 0,1 0,-22 0,22 0,-1 0,22 0,-22 0,1 0,-1 0,1 0,-22 0,1-21,20 21,-42 0,43 0,-22 0,22 0,-1 0,-21 0,22 0,-43 0,21 0,1 0,-1 0,0 0,22 0,-43 0,21 0,-20 0,20 0,-21 0,0 0,0 0,1 0,-1-21,0 21,0 0,0 0,0 0,22 0,-22 0,0 0,0-21,43 21,-22 0,0 0,-20 0,-1 0,0 0,-21-21,21 21,21-21,-20 21,20 0,0 0,-21 0,1-22,-1 22,0-21</inkml:trace>
  <inkml:trace contextRef="#ctx0" brushRef="#br0" timeOffset="23399.7444">9483 7726,'-21'0,"-43"0,22 0,21 0,-1 0,-20 0,21 0,-21 21,20 0,1 0,21 1,-21 20,0-21,21 0,0 43,0-43,0 0,0 0,0 22,0-22,21 0,-21 21,21 1,0-22,1 21,-22-21,21 0,-21 1,21-22,-21 21,21-21,0 0,0 0,1 0,-1 0,21 0,0-43,1-20,20-64,-20 42,-1-63,-21 21,-21-21,0 63,0 1,21 20,-21 1,0-1,0 1,0-1,0 43,0-21,0 20,0 1,0 0,0 0,0-21,-21 20,21 1,0 0,-21 0,21 0,0 190,0-105,0 63,0 21,0-42,21-22,-21-20,0-1,0 1,0-43,0 0,0 0,21-21,-21 21,21-21,-21 22,0-1,22-21,-22 21,21-21,-21 21,21 0,-21 22,21-22,0 21,0 0,1 1,-22-1,42-21,-42 0,0 1,21-22,0 0,0 21,1-21,-1 0,0 0,0 0,0 0,0-21,22-1,-22 1,0 0,0 0,0 0,-21 0,22 21,-22-43,21 43,-21-21,21-21,-21-1,0 22,0 0,0 0,0-21,0-1,-21 22,21-21,0 21,0-1,-21 1,21 0,-22 21,-20 0,21 21,0 0,0 1,-1-22,22 21,-21-21,21 21,-21 0,21 0,0 0,0 1,0-1,0 0,0 0,0 0,0 22,0-22,21 0,-21 21,21-21,-21 1,0 20,22-42,-22 21,21 0,0-21,-21 21,21-21,21 22,-20-22,20 0,-21 0,0 0,0 0,1 0,20 0,0 0,-21 0,1-22,-1 22,-21-21,21 21,-21-21</inkml:trace>
  <inkml:trace contextRef="#ctx0" brushRef="#br0" timeOffset="24551.9473">10499 6752,'0'85,"42"21,-21-43,0 1,1 42,-22-43,0 22,0-22,0 1,0-1,0 22,21-64,-21 0,0 22,0-22,0 0,0 0,0 0,0 22,0-22,0 21,0-21,0 22,0-22,0 21,0-21,0 0,0 1,0-1,0 0,21 0,-21 21,0 1,0-22,21-21</inkml:trace>
  <inkml:trace contextRef="#ctx0" brushRef="#br0" timeOffset="27839.8037">11367 7366,'0'0,"-22"0,1 0,21-21,-21 21,0 0,0 0,-22 0,22 0,0 0,0 0,0 21,-22 0,22 0,0 1,0-22,0 21,0 0,21 0,-22 0,1-21,21 43,-21-22,0 0,21 42,0-41,0-1,0 0,0 0,0 0,0 0,0 1,21-22,-21 21,21 21,0-21,1 0,-22 1,21-22,-21 21,21-21,0 0,0 0,0 0,1-21,-1-1,0 1,0-21,-21 0,21-1,-21 22,21-21,-21 21,0-1,0 1,0 0,0 0,0 0,0 0,0-1,0 1,0 0,22 21,-22 21,21 106,-21-63,21 20,-21-41,0-22,0 0,0 0,0 0,21-21,0 0,0 0,1 0,-1-21,0 0,0-21,0 21,0-1,-21-20,0 0,22 21,-1-43,-21 43,21 0,0-22,-21 22,21 0,0-21,-21 21,0-1,0 1,0 0,0 0,22 0,-22 42,0 64,0-22,0 1,0 20,0-20,0-22,0 0,0 1,0-22,21 0,-21 0,21 0,0-21,0 0,0 0,1 0,20-21,-42 0,42-21,-21-22,1 1,-1-22,0 43,0-1,-21 1,0 0,0 21,21-1,-21 1,21 0,-21 0,22 84,-1 1,0 63,-21 0,85 21,-64-42,21 21,0-21,1-22,-1 22,0-21,-42-22,43 22,-22-43,-21 1,42 41,-21-20,1-22,-22 1,21-1,-21 0,21 1,-21 20,0-42,0 22,0-22,0 21,0-21,0 0,0 1,-42-1,20 0,1-21,0 0,0 0,0 0,0-21,-1 0,1-22,-21 1,0-64,42 43,-22-1,1 1,0 20,21 1,0 21,0-43,0 22,0 0,-21-1,21-20,0 42,0-22,0 1,0 0,0-22,0 1,0-1,21 22,0-22,0 1,-21 20,22 22,-1-21,0 0,0-1,0 22,0-21,1 21,-22-1,21 1,-21 0,21 21,-21-21</inkml:trace>
  <inkml:trace contextRef="#ctx0" brushRef="#br0" timeOffset="32967.6806">6244 8192,'-42'63,"0"22,-1-22,22-20,-21 20,21-21,-1-20,1-1,21 0,0 0,-21 21,0-20,21-1,0 0,-21 0,21 0,0 0,0 1,0-1,21-21,42 42,22-21,21 0,-43 22,1-1,-22-42,1 42,-1-20,0-1,1 0,-22-21,21 21,-21-21,43 21,-43-21,0 0,0 0,-21 21,21-21,1 0,-1 0,-21 22</inkml:trace>
  <inkml:trace contextRef="#ctx0" brushRef="#br0" timeOffset="35023.4028">14436 8213,'21'0,"64"42,-43-42,0 42,1 1,20-1,1-21,-43 43,21-43,0 0,-20 0,20 22,0-22,-42 0,21-21,-21 21,22-21,-1 21,0 0,-21 1,21-1,0-21,0 21,1-21,-22 21,42 0,-21 0,0 22,22-43,-43 21,21-21,0 0,-21 21,-21-21,-22 42,22-20,-21-1,21 0,0 0,-22 0,22 0,0 22,-21-22,20 0,-20 0,42 0,-21-21</inkml:trace>
  <inkml:trace contextRef="#ctx0" brushRef="#br0" timeOffset="38815.7351">16002 10160,'148'0,"-63"21,-22-21,1 0,21 0,-1 0,1 0,0 0,20 0,-20 0,-21 0,-1-21,1 21,-1-21,-42 21,43 0,-43 0,0-21,21 21,1-21,20 21,22-22,-22 22,-20 0,-1 0,0 0,22-21,-22 21,22-21,-1 21,-20-21,20 21,1 0,-1 0,1-21,-1 21,1 0,-1-21,1 21,-22-22,0 22,1 0,-1 0,21 0,-20 0,-1 0,0-21,-20 21,20 0,21 0,1 0,-1 0,-20 0,-1 0,22 0,-43 0,21 0,0 0,22 0,-22 0,22 0,-43 0,21 0,1 0,20 0,-21 0,22 0,-43 0,21 0,22 21,-43-21,21 0,-20 0,-1 0,0 0,0 0,0 0,0 0,1 0</inkml:trace>
  <inkml:trace contextRef="#ctx0" brushRef="#br0" timeOffset="40447.6858">17293 8319,'21'21,"22"106,-22-64,21 22,-21 0,-21-22,22 1,-22-1,42 1,-42-22,21 21,-21-20,0-1,0-21,21 0,-21 1,0-1,0 0,0 0,0 0,21 0,-21 1,0-1,22 0,-22 0,0 0,0 0,0 1,0-1,0 42,0-20,21-43,-21 21</inkml:trace>
  <inkml:trace contextRef="#ctx0" brushRef="#br0" timeOffset="42199.7035">17865 9335,'21'0,"0"-22,21-41,1 21,-22 20,0-20,0 21,-21 0,0 0,21-1,-21 1,0 0,0 0,0 0,0 0,0-1,-21 22,0 0,-21 0,-1 22,1-22,42 21,-21 0,0-21,0 0,21 21,0 21,0 1,0-22,0 0,0 21,0-20,0-1,0 21,0-21,0 0,0 1,0 20,0-21,0 0,0 0,0 1,21-22,-21 21,21-21,-21 21,42 0,-21-21,-21 21,22-21,-1 0,0 0,-21 21,21-21,0 0,0 0,1 0,-1 0,21-21,-21 21,22-21,-22 0,0 0,0 21,-21-21,21 21,-21-22,21 22,-21-21,22 21</inkml:trace>
  <inkml:trace contextRef="#ctx0" brushRef="#br0" timeOffset="45487.602">18711 8954,'0'-22,"-63"1,21 0,20 0,-20 0,21 21,-21 0,20-21,1 21,0 0,0 0,0 21,0 0,21 21,-22 1,1-22,21 21,0-21,-21 0,21 22,0-22,-21 0,21 0,0 0,0 1,0-1,0 0,0 0,0 0,0 0,0 1,0-1,21 0,0 0,-21 0,0 0,21-21,1 0,-1 0,0 0,0-42,-21 21,0-21,0 20,0-41,21 42,-21-22,21 1,1 21,-22-21,21 42,-21-22,21-20,-21 0,21 21,0-22,-21 22,21 0,1-21,-22-1,0 22,0 0,0-21,0 20,0-20,0 21,0-21,0-1,0 22,0 0,0-21,0 20,0-20,0 21,0-21,0-1,-22 43,22-21,0 127,0-43,0 1,22-1,-22 1,21-1,-21 1,0-22,0 1,0-22,0 21,21-21,-21 0,21 1,-21-1,0 0,21 0,-21 0,0 0,0 1,0-1,21 0,-21 0,22-21,-1 21,-21 0,21-21,-21 22,21-22,-21 21,21-21,0 0</inkml:trace>
  <inkml:trace contextRef="#ctx0" brushRef="#br0" timeOffset="46911.1942">19516 8763,'0'-21,"0"0,21 0,-21-1,0 1,21 21,-21-21,21 0,-21 0,21 21,-21-21,22 21,-1 0,0 0,0 42,-21-21,21 0,-21 22,0-1,0-21,0 0,0 22,0-1,0-21,0 21,0 1,0-1,0-21,0 0,0 22,-21-22,21 0,-21-21,21 21,-21 0,0-21,-1 0,1 22,-21-22,21 0,0 0,-1-22,1 22,0 0,21-21,-21 21,0-21,21 0,0 0,0-22,0 1,0 0,0 21,0-22,0 22,0-21,0 21,21-1,-21 1,0 0,0 0,0 0</inkml:trace>
  <inkml:trace contextRef="#ctx0" brushRef="#br0" timeOffset="48047.5963">20024 8297,'-21'0,"21"-21,-22 21,1 0,21-21,-21 21,0 0,0 0,0 0,-1 0,1 0,0 0,0 0,0 0,0 0,-1 0,1 21,0-21,21 21,0 1,0-1,0 0,21 0,-21 0,21 22,-21-22,22 0,-1 42,0-41,0 20,0 21,0 1,1-22,-22 22,0-43,21 21,0 1,-21-22,0 0,0 21,21-21,-21 1,21 20,-21-21,0 0,0 0,21 1,-21-1,0 21,-21-21,-21 0,21-21,0 0,-1 22,1-22</inkml:trace>
  <inkml:trace contextRef="#ctx0" brushRef="#br0" timeOffset="48718.8098">19749 8805,'21'0,"0"0,0 0,0 0,0-21,1 21,41-21,-42 21,0-21,22 0,-22 0,21-1,-21 1,-21 0</inkml:trace>
  <inkml:trace contextRef="#ctx0" brushRef="#br0" timeOffset="49831.6308">20384 8107,'-22'0,"1"0,0 0,0 0,-21 0,20 0,1 21,0-21,0 21,0-21,21 21,0 22,21-43,-21 21,0 21,21-42,-21 21,0 22,21-22,0 21,-21 1,0-22,0 0,22 21,-22 1,21-22,0 21,-21 0,0-20,0 20,21-21,-21 21,21-20,-21-1,0 21,0-21,21 0,-21 22,0-22,22-21,-22 21,0 0,0 0,0 1,0-1,-22 0,1 0,0-21,0 21,0-21,0 0</inkml:trace>
  <inkml:trace contextRef="#ctx0" brushRef="#br0" timeOffset="50679.6438">20172 8615,'21'0,"0"0,22 0,-22 0,21 0,0-21,1 0,-22 21,0 0,-21-22,21 22,0 0,-21-21,22 21</inkml:trace>
  <inkml:trace contextRef="#ctx0" brushRef="#br0" timeOffset="57070.7325">2815 3281,'0'127,"0"-85,21-21,-21 1,22 20,-22-21,0 0,0 0,0 1,0-1,0 21,0-21,21 0,-21 1,0-1,0 0,0 0,0 0,0 0,0 1,0 20,0 0,0-21,0 1,0-1,0 0,0 0</inkml:trace>
  <inkml:trace contextRef="#ctx0" brushRef="#br0" timeOffset="58503.3663">2815 3344,'21'0,"1"0,-1 0,0 0,0 0,0 0,22 0,20 0,-21 0,-20 0,20 0,0 0,-21 0,1 0,-1 0,0 0,0 0,0 0,0 0,1 0,-1 0,0 22,-21-1,21 21,-21 0,0-20,0-1,0 0,0 21,0-21,0 22,0-22,0 0,0 21,0 1,0-22,-21 0,21 0,-21 0,21 1,-21-1,21 0,-43 0,22 0,-21 0,42 1,-43-1,43 0,-21-21,0 21,0-21,0 0,21 21,-21-21,-1 21,1-21,0 0,0 0,-21 0,-1 0,22 22,-21-22,21 0,-1 0,1 0,0 0</inkml:trace>
  <inkml:trace contextRef="#ctx0" brushRef="#br0" timeOffset="59878.7166">3852 3789,'0'21,"22"-21,-1 0,0-21,0-21,0 20,-21 1,0-21,21 21,-21 0,0-22,0 22,0 0,0 0,0 0,-21-1,-21 1,21 0,0 21,-1 0,1 0,0 0,0 0,0 21,21 0,0 1,0 20,0-21,0 0,0 22,0-1,0-21,0 21,0-20,0 41,0 1,0-22,0-21,0 21,0-20,0-1,21 0,-21 0,21-21,-21 21,21-21,-21 21,21-21,1 22,-1-22,0 0,21 0,-21 0,22 0,-43-22,21 22</inkml:trace>
  <inkml:trace contextRef="#ctx0" brushRef="#br0" timeOffset="60679.5981">4085 2942,'21'21,"-21"64,22 0,-22-22,0 1,21-1,-21 22,0-22,0 1,21-1,-21 1,21-1,-21 1,0-43,0 43,21-22,-21 0,0-21,0 1,0-1,0 0,0 0,0 0</inkml:trace>
  <inkml:trace contextRef="#ctx0" brushRef="#br0" timeOffset="63943.5537">4487 3641,'0'-21,"-21"21,0 0,0 0,21-22,-21 22,0 0,-1 0,1 0,21 43,-21-43,21 21,-21-21,21 21,-21 0,21 0,0 1,0-1,0 0,0 0,0 0,21-21,-21 21,21 1,0 20,-21-21,21-21,-21 21,0 0,22-21,-22 22,21-1,0-21,0 0,0 0,0-21,-21-22,0 1,0 21,22-22,-22 1,0 21,0 0,0-22,0 22,0 0,0 0,0 0,0 42,0 21,0-21,21 22,-21-22,0 0,0 0,21 0,-21 1,0-1,21-21,-21 21,0 0,21-21,-21 21,21 0,1 1,-1-22,0 0,0 0,-21-22,0-20,21 21,-21 0,21 21,-21-21,0-1,0 1,0 0,22-21,-22-1,0 22,0 0,0 0,0 84,21-20,-21-22,0 0,0 21,0-20,0-1,21 0,-21 0,21 0,0 0,0-21,-21 22,22-22,-1 0,0-22,0 1,-21 0,21 21,0-21,-21 0,0 0,0-22,22 22,-22 0,0-21,0-1,0 22,0 0,0 0,0 0,21 84,0-21,0-20,-21 20,0 0,21 1,22 20,-43-21,42 1,-21 41,0-20,0-43,1 21,-1 22,0-43,0 21,-21 1,21 20,0 1,1-22,-22 0,0 1,21-1,-21 22,0-43,21 21,-21 0,0-20,0 20,0-21,0 0,0 0,-21-21,0 0,-1 0,1 0,0 0,0-21,0-21,0 42,21-21,-22 21,22-21,-21-22,0-20,21-1,-21-20,21 41,0-20,0 20,0-20,0 42,0-22,21-20,0 21,0-1,1 22,-1-21,0 21,0-22,21 1,-20 21,-22-22,0 22,21 21,-21-21,21 0,0 21,-21-21</inkml:trace>
  <inkml:trace contextRef="#ctx0" brushRef="#br0" timeOffset="69590.6554">2646 4339,'0'0,"0"-63,0-22,0 22,-21-64,21 42,-21 0,21-21,0 43,0-1,0 43,0-21,0 21,0-22,0 22,0 0,-22 0,22-43,0 43,0 0,0-21,0-1,-21 1,21 0,0-1,0 22,-21 0,21 0,42 21,64 0,-21 0,0 0,-1 0,-20 0,-1 0,-20 0,-22-21,42 21,-20 0,20 0,-21 0,22-21,-1 21,-20-22,20 22,22 0,-22 0,22 0,-21 0,20 0,-20-21,-22 21,22 0,-22 0,0 0,1 0,-22 0,21 0,0 0,22 0,-43 0,21 0,1 0,-1 0,0 0,1 0,-22 0,21 0,1 0,-1 0,21 0,-20 0,-1 0,0 0,1 0,-1 0,-21 0,43 0,-43 0,0 0,0 0,22 0,-22 0,0 0,21 0,-21 0,1 0,-1 0,0 0,0 0,0 0,0 106,-21-64,22 22,-1-1,-21 1,0-22,21 1,-21 20,21-21,-21 1,21 20,-21-20,0-1,21-21,-21 0,0 22,0-22,0 0,0 0,22 21,-22-20,0-1,0 0,0 0,0 21,0 1,0-22,21 21,-21-21,0 1,21-22,-21 42,0-21,0 0,0 0,0 1,0-1,0 0,0 0,-85-21,22 0,-1 0,22 0,0 0,-1 0,-20 0,-1 0,43 0,-21 0,21 0,-22 0,22 0,-21 0,21 0,-1 0,-41 0,-1 0,22 0,0 0,-22 0,22 0,0 0,-22 0,22 0,-1 0,-20 0,21 0,20 0,-20 0,21 0,-21 0,20 0,1 0,-21 0,-22 0,43 0,0 0,-21 0,-1 0,22 21,-21-21,0 0,-1 0,-20 0,-1 21,22 1,0-22,-1 0,1 21,0-21,-1 0,22 0,0 0,-21 21,20-21,1 0,0 21,0-21,-21 0,-1 0,1 0,21 21,-22-21,22 0,-21 0,0 0,-1 0,43 21,-21-21,0 0,0 0,0 0,-1 0,1 0,0 0,0 0,0 0,0 0,-1 0,1 0,0 0,21-21,-21 0,21 0,0 0,0 0,0-1,0 1,0 0,0 0</inkml:trace>
  <inkml:trace contextRef="#ctx0" brushRef="#br0" timeOffset="77854.836">1926 12129,'0'148,"21"-64,1 22,-22-42,0-1,0-20,21-1,-21 0,0 1,0-22,0 0</inkml:trace>
  <inkml:trace contextRef="#ctx0" brushRef="#br0" timeOffset="78671.4601">1693 11853,'22'0,"-1"22,0-22,0 0,0 0,22 21,-1-21,43 0,-22 0,1-21,-22 21,21-22,-41 22,-1-21,21 21,0 0,-20 0,-1-21,21 21,-21-21,0 21,43-21,-43 21,-21-21,21 21</inkml:trace>
  <inkml:trace contextRef="#ctx0" brushRef="#br0" timeOffset="79352.1233">2625 12171,'21'21,"21"43,-42-1,0 1,21-22,-21 0,0-21,0 22,0-22,22 0,-22 0,0 0,0 1,-85-65</inkml:trace>
  <inkml:trace contextRef="#ctx0" brushRef="#br0" timeOffset="79951.3783">2625 11769,'21'0,"0"0,0 0,-21 21,21-21</inkml:trace>
  <inkml:trace contextRef="#ctx0" brushRef="#br0" timeOffset="83567.8804">3048 12150,'0'-21,"21"42,-21 21,21 22,1-1,-1-21,-21 1,0-1,21 22,-21-43,21 42,-21-20,0-1,0-21,0 0,0 22,0-107,0-84,21 84,-21 43,43-42,-43-1,42 1,21-1,-63 22,43-22,-22 43,0 0,0 21,0 0,-21-21,22 21,-1 0,21 0,-42 42,21 1,22-22,-43 42,0-42,21 22,-21-1,0-21,0 43,21-22,-21-21,0 22,0-22,0 0,0 0,0-148,0 42,0 1,0 20,0 22,0 0,21-22,0 22,0 21,-21-22,43 1,-43 21,42-22,0 22,-20 0,-1 21,0 0,0 0,0 0,0 0,1 0,-1 0,0 21,0-21,-21 21,21 1,0 20,-21 0,0 1,22-1,-1 21,-21 1,0-43,0 43,21-22,-21-21,0 0,0 22,21-22,-21 0,21 0,0-21,1 21,-1-21,0 0,-21 21,21-21,21 0,-20 0,20 0,0 0,-21-21,22 21,-22-42,21 21,1-22,-22 22,21-21,-21 21,0 0,1-43,-1 43,-21 0,0 0,0-22,0 1,0 0,0 20,0-20,0 21,0 0,-21 21,21-21,-22 21,1-22,0 22,0 22,0-22,21 21,0 0,0 0,0 21,-21-20,21-1,0 0,0 21,0-21,0 22,0-22,0 0,0 0,0 0,0 1,0-1,0 0,0 0,21-21,-21 21,21-21,-21 21,0 1,21-22,-21 21,21 0,-21 0,21-21,1 0,-1 21,21-21,-21 21,0-21,1 0,-1 0,21 0,-21 0,0 0,1 0,41 0,-42 0,22 0,-22 0,21-21,-21-21,22 42,-43-42,21-1,0 1,0-22,-21 1,0-1,0 22,0 0,0-22,0 22,0 0,0 20,0-20,-21 21,0 0,21 0,0-1,-21 22,-1-21,22 0,-21 21,21-21,-21 21,0 0,0 0,21-21,-21 21,21 42,0-21,0 22,0-22,0 21,0-21,0 0,0 1,0-1,42-21,0 0,1 0,-22-21,0-1,0 1,21-21,-20 21,-1 0,-21-1,21 22,0-21,0 21,0 0,22 0,-22 0,0 0,0 21,0-21,-21 22,22-22,-22 21,21 0,-21 0,21 21,0-20,-21-1,0 0,21 21,-21-21,0 22,0-22,0 21,0 22,0-43,0 0,21 0,-21 0,22 1,-22-1,21-21,21 0,-42 21,21-21,0 0,1 0,-1 0,0 0,0-21</inkml:trace>
  <inkml:trace contextRef="#ctx0" brushRef="#br0" timeOffset="86846.5423">1503 13229,'0'-21,"0"-127,0 21,0 21,0-21,0 21,0-21,0 64,0-1,0 43,0-21,0 21,0-1,0 1,0 0,0 0,0-21,0 20,0-20,0 21,0-21,0-1,0 1,21 21,-21-22,0 22,0 0,0 0,21 0,0-43,1 22,-22 0,21 20,0-41,-21 42,0 0,21-1,-21 1,0 0,169 0,-20 0,62 21,22 0,21 0,-42 0,-1-21,22 21,-42-22,-1 1,1 0,-1 0,43 21,-64 0,22 0,-22-21,-21 21,-42 0,-21 0,42-21,-64 21,22 0,-21 0,-1 0,-21 0,22 0,-22 0,22 0,-1 0,1 0,-22 0,22 0,-1-22,-42 22,0 0,1 0,-1 0,0 0,0 0,21 0,-20 0,-1 0,-21 22,21 62,0-41,-21 62,21 22,-21 0,0 22,21-22,1-22,-22-41,0 21,21-22,-21-21,0-20,0-1,0 21,0-21,0 0,-21 1,21-1,-22-21,22 21,0 0,-21-21,0 21,0-21,-21 0,-1 21,1-21,21 0,-22 22,-20-22,-1 0,-20 0,-22 21,21 0,1-21,-22 21,42-21,22 21,-43 0,64-21,-21 0,-1 22,-20-22,-1 21,1-21,-1 0,1 21,-1-21,-20 21,-22-21,42 0,1 0,21 0,-1 0,-20 21,20-21,1 0,-21 0,-1 21,1-21,20 0,-20 22,-22-1,22 0,-22-21,21 0,1 21,21 0,-43-21,21 21,1-21,-1 22,1-22,21 0,-43 0,21 0,-20 0,20 0,-20 21,20-21,-21 21,1-21,41 21,1-21,21 0,-21 0,20 0,-20 0,-21 0,-22 0,43 21,-22-21,1 0,-1 0,22 0,21 0,-22 0,22 0,-21 0,21 0,-1 0,1 0,0 0,0 0,-21 0,-1 0,1 0,0 0,20 0,1 0,0 0,0 0,0 0</inkml:trace>
  <inkml:trace contextRef="#ctx0" brushRef="#br0" timeOffset="88839.3797">4424 13695,'21'85,"-21"-43,0 0,21 43,-21-22,0-20,0-22,0 0,0 0,0 0,0 22,0-22,0 21,0 1,0-22,0 0,0 0,0 0,0 0,0 1,0-1,0 0,0 0,21 0,-21 0,0 1</inkml:trace>
  <inkml:trace contextRef="#ctx0" brushRef="#br0" timeOffset="90319.2011">4847 14330,'0'21,"21"-21,1 21,20-21,0-42,1 21,-22-43,21 43,-42-21,42-1,-42 22,0 0,-21 0,0 21,21-21,-21 21,-21 0,-1 0,1 0,21 0,0 0,-1 0,22 63,0-20,0-22,0 21,-21 0,0 1,0-22,21 0,0 43,-21-43,21 0,0 0,0 0,21-21,-21 21,21-21,0 22,-21-1,21-21,1 0,-22 21,42-21,-21 0,0 0,0 0,1 0,20 0,-21-21,0 21,43-43,-43 43,0-21,21 21,-42-21,22 21</inkml:trace>
  <inkml:trace contextRef="#ctx0" brushRef="#br0" timeOffset="92174.511">5757 14012,'-21'0,"0"-21,-21 21,21 0,-1 0,1 0,-21 0,21 0,0 0,-22 0,22 21,0 1,-21-1,20 0,1-21,0 21,21 0,-21 0,0 43,21-43,0 21,0-20,0-1,0 0,0 21,0 1,0-22,21 0,-21 0,0 21,21-42,-21 22,21-1,-21 0,21 0,1-21,20 0,-21-21,21-21,-42-1,43 1,-22 21,0-43,0 22,-21 21,21-22,1 22,-22 0,0 0,0 0,0 0,0-1,0-20,0-21,0-1,0-21,0 1,0 20,0-20,0 20,0-21,0 43,0 21,0-21,21 42,-21-22,0 1,0 106,0-22,0 22,21 0,-21 42,0-43,0 1,0 0,0-22,0 1,0-43,0 21,0 1,0-22,21-21,-21 21,21-21,0 0,-21 21,22-21,-1 0,21 0,-42 21,21-21,0 0,1 0,-1 0,0 0,-21 21,21-21</inkml:trace>
  <inkml:trace contextRef="#ctx0" brushRef="#br0" timeOffset="93424.0599">6308 14139,'0'-21,"21"21,0-42,-21 21,21 0,-21-1,21 22,1 0,-1 0,0 0,0 0,0 0,0 0,1 0,-1 22,0-22,0 21,-21 0,42 0,-20 0,-1 22,0-22,0 21,-21-21,21 22,-21-22,0 0,0 21,0 1,0-22,0 0,0 0,0 0,0 0,-21 1,21-1,-21 0,-21-21,20 0,-20 0,21 0,0 0,0 0,-1 0,1-42,0 42,0-43,0 1,21 21,-21 0,-1-1,22 1,0 0,0 0,0 0,-21-22,21-20,0 42,0-22,0 22,0-21,0 0,0 20,0 1,0 0,0 0,21 21</inkml:trace>
  <inkml:trace contextRef="#ctx0" brushRef="#br0" timeOffset="94695.3398">6879 14076,'21'21,"-21"43,22 20,-22-41,0-1,0-21,0 0,0 0,0 1,0-1,21-21,-21 21,0-42,-21-64,21 22,0-22,0 21,0 1,21 21,-21 20,21 1,-21 0,0 0,21 21,-21-21,21 21,0-21,1-1,-1 22,21-21,-21 0,0 21,22-21,-1 0,0 21,-20 0,20 0,-21 0,0 0,0 21,-21 0,22 0,-22 22,21-22,0 0,-21 21,0 22,0-43,0 0,0 0,0 0,0 1,0-1,0 0,0 0,0 0,0 0,0 1</inkml:trace>
  <inkml:trace contextRef="#ctx0" brushRef="#br0" timeOffset="96679.4871">3831 15007,'43'21,"-1"1,0-22,1 0,20 21,-21-21,-20 0,62 0,-20 0,-1 0,43 21,-42-21,20 0,-20 0,20 0,-20 0,-1 0,1 0,21 0,-22 0,1 0,-22 21,21-21,-20 0,-22 0,21 0,1 0,-1 0,0 21,1-21,-1 0,21 0,-20 0,20 0,-20 0,20 0,1 0,-22 0,21 0,-20 0,20 0,1 0,-22 0,0 0,22 0,-1 0,-20 0,41 0,-20 0,-1 0,1 0,-1 0,22 0,-21 0,20 0,1 0,-22 0,22 0,0 0,-1 0,-20 0,21 0,-1 0,22 0,-21 0,-1 0,1 0,-21 0,20 0,-20 0,20 0,-20 0,-1 0,1 0,-1 0,1 0,-22 0,1 0,20 0,1 0,-1 0,-21 0,1 0,20 0,1-21,-22 21,0 0,1-21,-1 21,0 0,22 0,-22 0,22 0,-22 0,22-21,-1 21,1 0,-22-21,21 21,1-22,-1 22,-20 0,-1-21,22 0,-1 21,1-21,-22 21,21 0,-20-21,-1 0,0 21,-20 0,-1 0,0 0,0 0,-42 0,-21 21</inkml:trace>
  <inkml:trace contextRef="#ctx0" brushRef="#br0" timeOffset="100424.0738">4064 17060,'21'22,"22"-22,20 21,-21 0,22-21,-22 0,22 0,-22 0,22 0,-1 21,-21-21,22 0,-1 0,22 21,-21-21,-1 0,1 0,20 0,-20 0,-1 0,1 0,-1 0,-20 0,-1 0,21 0,1 0,-43 0,21 0,22 0,-43 0,21 0,22 0,-22 0,1 0,20 0,1 0,-43 0,21 0,0 0,22 0,-22 0,1 0,-1 0,21-21,-20 21,-1 0,0-21,22 21,-1 0,-20-21,-1 21,0-21,1 21,20 0,1-22,-1 22,1 0,20-21,-20 21,21 0,-22 0,1-21,-1 21,1 0,-1 0,-21 0,22 0,-1 0,1 0,-1 0,22 0,-43 0,22 0,-22 0,1 0,-1 0,0 0,22 0,-43 0,21 0,1 0,-1 0,21 0,1 0,-22 0,1 0,-1 0,0 0,1 0,-1 0,-21 0,21 0,-20 0,20 0,-21 0,0 0,22 0,-1 0,0 0,22 0,-43 0,21 0,1 0,-1 0,-21 0,21 0,1 0,-22 0,0 0,21 0,1 0,-22 0,0 0,0 0,22 0,-22 0,21 0,-21 0,22 0,-22 0,0 0,0 0,0 0,0 0,1 0,-1 0,21 0,0 0,-20 0,-1 0,0 0,0 0,0 0,22 0,-22 0,0 0,21 21,-21-21,22 0,-22 0,21 21,1-21,-22 0,42 0,-20 0,-22 0,0 0,0 0,0 0,0 0,-63-42,21 21,-21 0,20 21,22-21,-42 21,42-22,-21 1,0 0,21 0,-43 0,43 0,-21-1,0 22,21-21,-21 21,21-21,-21 21,42 0,21 0,1 21,-22 0,21 1,-21-22,22 21,-43 0,21-21,0 21,0-21,0 0,-21 21,21 0,1-21,-22 22,21-1,0-21,-21 21,21 0,-21 0,0 0,21-21,-63 64,-43 21,64-43,-21 0,21-21,-1 1,22-1,-21-21,21 21,-42-21</inkml:trace>
  <inkml:trace contextRef="#ctx0" brushRef="#br0" timeOffset="101959.2487">4297 16806,'-42'43,"-1"41,1-41,21-1,-22 0,22 1,-21-22,42 0,0 0,0 0,106 43,-22-1,22 22,0 0,-42-43,-43 0,42-20,-42-1,1-21,-22 21</inkml:trace>
  <inkml:trace contextRef="#ctx0" brushRef="#br0" timeOffset="103079.4466">5694 16002,'0'21,"21"106,-21-84,21 41,-21-20,21 20,-21-20,0 21,0-22,0 1,0-22,0 0,0-21,0 1,22-1,-1 0,0-21,0 0,0 0,0 21,1-21,-1 0,0 0,0 0,0 0,0-21,1 0,-22 0,21 21,-21-22,0 1,0 0</inkml:trace>
  <inkml:trace contextRef="#ctx0" brushRef="#br0" timeOffset="103775.7239">5503 16616,'22'0,"-1"0,0 0,0 0,0 0,0 0,22 0,-22 0,42 0,-41 0,-22-21,21 21,0-21,0 21,0 0,0 0,-21-22,22 22,-1-21,0 0,0-21</inkml:trace>
  <inkml:trace contextRef="#ctx0" brushRef="#br0" timeOffset="104487.4377">6138 16425,'22'0,"-1"0,0 43,-21-22,0 0,21 21,-21-20,21 20,-21 0,0 1,0-22,0 0,21 21,-21-21,0 1,0-1,-42-106</inkml:trace>
  <inkml:trace contextRef="#ctx0" brushRef="#br0" timeOffset="104918.4301">6138 16129,'22'21,"-1"0</inkml:trace>
  <inkml:trace contextRef="#ctx0" brushRef="#br0" timeOffset="107759.4134">6519 16341,'22'0,"-1"21,0 21,-21 1,21-22,0 21,-21 0,21 1,-21-1,22 0,-22 1,0-1,0 0,0 1,0-86,0-84,-22 64,22-1,0 22,0 21,0-21,22 20,-22 1,0 0,21 0,0 21,-21-21,21 21,0 0,0-21,1 21,-1 0,0 0,0 0,0 0,0 0,1 63,-22-21,21 22,0-22,-21 1,21-1,-21 0,0-21,0 1,0-44,0-41,0-1,0-20,0 20,21 43,-21-21,21 21,1-1,-1 1,21 21,0-21,-20 21,-1 0,0 0,0 0,0 0,0-21,1 21,-1 0,-21 21,21 0,0 22,0-1,-21-21,21 21,1 1,-22-22,0 21,0-21,21 22,-21-22,21-21,-21 21,21 0,0-21,0 21,1-21,-1 0,21 0,-21 0,0-21,1-21,20 21,-21-22,0 1,0-21,-21 20,22 22,-22 0,0-21,0-1,0 22,0 0,0 0,0 0,-22 21,22-22,-21 22,0 0,0 0,21-21,-21 21,0 21,21 1,0-1,0 21,0-21,0 22,0-1,0-21,0 21,0 1,0-22,0 0,21 0,0-21,-21 21,21 1,0-1,0 0,1-21,-1 0,0 0,0 21,0-21,22 0,-22-21,0 21,0-42,0-1,0-20,1 20,-1 1,-21 0,0-1,0 1,0 0,0 21,0-1,0 1,0 0,0 0,0-21,-21 20,-1 22,1 0,0 22,21-1,0 0,0 0,0 0,0 0,21-21,-21 22,21-22,22 0,-22 0,21 0,-21-22,22 22,-22 0,0-21,0 21,0 0,1 0,-1 0,0 21,-21 22,21-43,-21 21,0 21,21-21,0 1,-21-1,0 0,22 0,-1 0,-21 0,21-21,-21 22,21-22,0 0,0 0,1 0,-1 0,-21-22,21 22,21 0,-42 22</inkml:trace>
  <inkml:trace contextRef="#ctx0" brushRef="#br0" timeOffset="109999.1884">11811 14923,'64'42,"-22"-42,21 21,1-21,21 21,84-21,-21 0,21 0,1 0,41 0,-41-21,-1 0,-21 0,-63 0,63 21,-63 0,-1-22,22 22,-42 0,42 0,-22 0,43 0,21 0,-21 0,43 0,-43 0,42 0,-21 0,0-21,-42 21,42 0,-21 0,43 0,-43 0,21 0,0 0,-21 0,64-21,-64 21,63-21,-63 21,0 0,-42-21,21 21,-1 0,-20 0,-21 0,20 0,1 0,0 0,-1 0,43 0,-21 0,-42 0,20 0,-41 0,-1 0,0 0,-21 0,22 0,-22 0,21 0,1 0,-1 0,-21 0,0 0,0 0,1 0,20 0,0 0,22 0,-1 0,1 0,-1 0,-20 0,-1 0,-21 0,0 0,0 0</inkml:trace>
  <inkml:trace contextRef="#ctx0" brushRef="#br0" timeOffset="111135.0547">13377 13102,'22'64,"20"20,-42-41,0 20,21-20,-21 41,21-20,-21 20,0-20,0-1,0 1,21-22,-21 22,0-43,0 21,0-21,22 1,-22 20,21-42,-21 21,0 0,21-21,-21 43,0 20,0-42,21 0,-21 1,0-1,21-21</inkml:trace>
  <inkml:trace contextRef="#ctx0" brushRef="#br0" timeOffset="112295.7553">13801 14203,'0'0,"21"21,0-21,-21 21,21-21,0 0,1-21,-1-21,0 21,-21-22,21 1,0 0,0-22,-21 43,0 0,0-22,0 22,0 0,0 0,0 0,0-22,0 22,-84 64,-1-1,43 0,21-21,-22 1,43-1,-21 0,21 0,0 0,0 22,0-1,0-21,0 21,0-20,21-1,0 0,1 0,-1 0,21 22,22-22,-1 21,-21-21,1-21,-1 21,0 1,-20-22,-1 0,0 0,0 0,0 0,0 0,22-22,-22 22,21-21,1-21,-22 21,21 0,0-1,-20 1,-1 0,-21 0,21 21,0 0,-21-21,0 0,0-1,-21 22,-21-21</inkml:trace>
  <inkml:trace contextRef="#ctx0" brushRef="#br0" timeOffset="113751.7594">14796 13780,'-22'0,"1"0,-21 0,0 0,-22 0,1 42,-1 21,-42 22,64-43,-22 43,43-43,-21-20,42-1,-21 0,21 0,0 0,21 0,-21 1,42-1,-21 21,1-42,-1 21,0-21,0 0,0 21,0-21,1 0,-1 0,21 0,-42-21,21 0,0-42,1-1,-1 1,-21-1,21 1,0-1,0 1,-21 41,0-41,0 21,0-22,0 22,0-1,0 1,0 0,0 21,0-43,-21 43,21-21,0-1,-21 1,21 0,-21-1,21 22,0-21,0 21,-21-1,21 1,0 106,21 42,0 0,0 42,0-84,-21 21,21-22,1-20,-1-1,-21-20,21-1,-21 0,21-20,0-1,0 0,1 0,-22 0,42 0,-42 1,21-22,0 21,0-21,1 0,-22 21,21-21,0 0,0 0,0 0,0 0,-21-21,0-64</inkml:trace>
  <inkml:trace contextRef="#ctx0" brushRef="#br0" timeOffset="114790.7763">15494 13483,'0'0,"0"-21,21 21,0 0,1 0,-1 0,0 0,0 0,21 0,-20 0,-1 42,0-20,21 20,-21 0,1-21,-1 1,-21 20,21-21,0 0,0 43,-21-43,0 21,0 22,0-1,0-42,0 43,0-22,-21-21,0 1,21 20,-21-21,0 0,-22-21,22 0,0 0,0 0,0 0,21-21,-22 21,1-21,0 21,0-21,0 0,21-43,-21 1,-1-1,22 1,0-1,0 22,0 21,0-1,0-20,0 21,0 0,0 0,0-22,0 22,22-21,-1 21,-21-1,0 1,21 0,-21 0</inkml:trace>
  <inkml:trace contextRef="#ctx0" brushRef="#br0" timeOffset="115815.3636">16404 13123,'0'0,"0"-21,-21 21,0 0,0-21,0 21,-1 0,-41 21,21-21,20 43,-20-22,0 21,21-21,21 0,0 1,0 20,0-21,0 0,0 22,21-1,0 0,-21 1,21-1,0 0,0 22,1-22,-1 22,-21-43,21 0,0 21,-21-21,21 1,-21 41,0-42,21 0,-21 1,22 20,-22-21,0 0,0 22,0-1,0-21,0 21,0-20,0-1,0 0,0 0,0 0,0 0,-22-21,1 0,0 22,0-22,0 0,0-22</inkml:trace>
  <inkml:trace contextRef="#ctx0" brushRef="#br0" timeOffset="116479.1434">16023 13822,'43'0,"-22"0,21 0,0 0,1 0,20-21,-20-22,20 22,-42 0,-21 0,21 21,1 0,-22-21,21 21,-21-21,21 21,-21-22,21 22</inkml:trace>
  <inkml:trace contextRef="#ctx0" brushRef="#br0" timeOffset="117527.1861">16912 13166,'0'-21,"-21"21,0 0,0-22,-22 22,22 0,0 0,0 0,0 0,-22 0,22 43,-21-22,21-21,0 21,-1-21,22 21,-21 0,21 1,0 41,0-42,21 22,-21-1,22 21,-1-20,0 41,-21-20,21-22,0 22,-21-22,21 0,-21 1,0-1,22 0,-1-20,-21 20,21-21,-21 21,0-20,0-1,21 0,-21 0,0 0,0 0,0 1,0-1,0 0,-21 0,0 0,0-21,-1 0,1 0,0 0,0-21,21 0</inkml:trace>
  <inkml:trace contextRef="#ctx0" brushRef="#br0" timeOffset="118206.9555">16595 13716,'21'0,"85"0,-43 0,-20 0,-1-21,-21 0,0 21,0 0,1 0,-22-21,21 21,0 0,0 0,-21-22,21 1</inkml:trace>
  <inkml:trace contextRef="#ctx0" brushRef="#br0" timeOffset="120623.2314">11959 17082,'21'21,"43"0,-22-21,22 0,-1 21,22-21,-22 0,22 0,63 0,-63 0,21 0,-43 0,43-21,-42 21,20 0,-20-21,-1 21,1 0,20 0,-20 0,-1 0,1 0,-1-21,1 21,-1 0,1 0,-1 0,-20 0,41-22,-41 22,20 0,1 0,20-21,1 0,-21 21,-22 0,0 0,22-21,-22 21,22 0,-1 0,-21 0,64 0,-21 0,0 0,20 0,1 0,-21 0,42 0,-42 0,63 0,-21 0,-43 0,107 21,-64-21,0 0,-21 0,21 0,-21 0,21 0,-22 0,1 0,0 0,-21 0,-1 0,-20 0,-1 0,-20 0,-1 0,22 0,-22 0,21 0,-20 0,-1 0,22 0,-43 0,42 0,-20 0,20 0,-21 0,22 0,-22 0,22 0,20 0,-41 0,20 0,-20 0,-22 0,21-21,-21 21,22 0,-22-21,0 21,21 0,1-21,-22 21,21 0,0 0,-20 0,20 0,-21 0,0 0,22 0,-22 0,-21-22,21 22</inkml:trace>
  <inkml:trace contextRef="#ctx0" brushRef="#br0" timeOffset="121758.3222">18838 16277,'22'0,"20"43,0-1,-21 0,22-21,-1 1,-21 41,0-42,1 0,-1 22,0-43,-21 21,21 0,0 0,22-21,-22 21,21 1,-42-1,21-21,0 0,-21 21,22-21,-22 42,0-21,0 1,0-1,0 21,-85 43,43-22,-1-20,-20 20,42-42,-22 22,1-1,21-21,0-21,21 21</inkml:trace>
  <inkml:trace contextRef="#ctx0" brushRef="#br0" timeOffset="123375.4607">12256 16764,'-22'106,"1"-43,0-20,0-22,0 21,21-21,-21 1,-1-1,1 42,-21-42,42 1,-42-1,42 0,-22 0,22 0,0 0,85 1,0-1,63 0,-21 21,42 22,-63-22,21-21,-42 0,-22 1,-42-22,22 0,-22 0,0 0,0 0,0 0,1 0,20 0,-21 0,0 0,0 0,1 0</inkml:trace>
  <inkml:trace contextRef="#ctx0" brushRef="#br0" timeOffset="129831.2754">21146 8890,'21'0,"42"21,-20-21,20 0,1 0,-22 0,0 0,43 0,-43 0,22 0,-1 0,1 0,20 0,-20-21,21 21,20-21,-41 21,21-21,-22 21,1-21,20 21,-20 0,-1-22,22 22,21-21,0 0,-1 0,-20 0,0 0,-22 21,43-22,-21 1,-1 0,1 0,0 0,-1 0,-20 21,-1 0,1 0,-1 0,-20 0,20 0,-20 0,20 0,1 0,-22 0,0 0,1 0,-1 0,0 0,1 0,-1 0,21 0,-20 0,-1 0,0 0,1 0,-22 0,42 0,-41 0,-1 0,21 0,0 0,1 0,-1 0,-21 0,0 0,22 0,-22 0,0 0,0 0,-63 0,0 0</inkml:trace>
  <inkml:trace contextRef="#ctx0" brushRef="#br0" timeOffset="130718.9276">24850 8255,'21'0,"0"21,0 0,22-21,-1 43,0-1,-21 0,22-20,-1-1,-42 0,42 0,-42 0,22 0,-1-21,-21 22,21-22,-21 21,0 0,-21 21,-43 43,-20 21,-1-43,0 43,1 21,-1-21,21 0,22-64,21-21,21 0</inkml:trace>
  <inkml:trace contextRef="#ctx0" brushRef="#br0" timeOffset="132087.045">21336 8636,'-63'42,"-22"43,43-21,-1-1,-20 22,20-43,1 0,21 1,0-22,0 0,84 0,-21 22,22-43,-43 42,0-42,22 0,-22 0,0 0,0 0,0 21,0-21,1 0,-22 21</inkml:trace>
  <inkml:trace contextRef="#ctx0" brushRef="#br0" timeOffset="133711.0396">22119 7049,'-63'0,"-43"42,64 21,-1-41,1 20,0 21,20-41,1 20,0-21,21 0,0 0,0 1,0-1,0 0,0 21,0-21,0 1,0-1,21 0,0 0,1-21,-1 21,0-21,0 0,0 0,0 0,22 0,-22 0,0 0,0 0,0-21,-21 0,22 0,-22-22,0 22,0-21,0-43,0 22,21-43,-21 42,0-20,0 41,0 22,0-21,0 21,0-22,0-20,0 42,0-43,0 43,0-21,0-1,-21 22,21 0,-22-21,22-1,0 22,0-21,0 21,0 0,0 105,0-20,0 20,0 1,22 21,-22-21,21-1,0 22,21-42,-42-1,21-42,1 22,-22-22,0 0,21 0,0-21,-21 21,21 0,0 1,22 20,-22-42,-21 21,21-21,0 0,-21 21,21-21,0 0,-21-21,0 0,-21 0</inkml:trace>
  <inkml:trace contextRef="#ctx0" brushRef="#br0" timeOffset="134767.7122">22437 7366,'21'0,"0"0,0 0,-21-42,21 21,1-22,-1 1,-21 0,0 20,0-20,0 21,0 0,0 0,0-1,-106 44,42-1,22 21,21-21,0-21,21 21,0 1,0-1,0 0,0 0,21 0,0-21,-21 21,21 1,-21 20,21-42,1 42,-1 1,0-43,21 42,-21-21,1 0,-1 0,0-21,-21 22,21-22,0 0,0 0,1 0,-1 0,0-22,0 22,-21-21,21 21,-21-21,0 0,0 0,0 0,0-22,-21 22,21-42</inkml:trace>
  <inkml:trace contextRef="#ctx0" brushRef="#br0" timeOffset="135407.0453">22670 6371,'21'0,"0"21,0-21,0 22,-21 20,21 21,1 22,-1 0,-21-1,0-20,0 21,0-22,0 1,21 20,-21-20,21-22,-21 22,21-43,-21 0,0 21,0-21,21-21,-21 22,22-22</inkml:trace>
  <inkml:trace contextRef="#ctx0" brushRef="#br0" timeOffset="141534.1956">23135 7049,'0'-22,"21"22,-21-21,-84 64,63-43,-1 21,1 21,0-21,0 0,21 1,0-1,0 0,-21-21,21 21,0 0,0 0,0 1,0-1,21 0,-21 0,21-21,0 21,-21 0,21-21,1 0,-1 0,0 0,0 0,0-21,-21 0,0-21,0-1,21 22,-21-21,0 21,0 0,0-1,0 1,0 0,0 0,-21 21,21-21,0 0,0-1,0 1,21 21,1 21,-22 1,21 20,-21 0,0 1,0-1,21-21,0 43,-21-43,21 0,0 0,-21 0,22 0,-1-21,-21 22,21-22,0 0,-21-22,0-20,0 0,0-22,0 43,0 0,0 0,0-22,0 22,0 0,0-21,0 21,0-1,0 1,0 0,0 0,0 0,21 21,0 0,1 42,-22-21,21 22,-21-1,21-21,-21 0,0 22,21-22,0 0,-21 0,0 0,21-21,1 0,-1 0,0 0,0 0,0 0,0-21,-21 0,0 0,22 21,-22-43,21 1,0 21,-21 0,0-22,0 22,21-21,-21 21,21 0,-21-1,0 1,0 0,21 21,-21 21,0 0,0 22,0-22,0 0,0 0,0 0,0 1,0-1,0 0,22 0,-22 0,21-21,-21 21,0 1,0-1,21 0,-21 0,21 0,-21 0,0 1,0-1,21-21,0 21,-21 0,0 0,0 0,0 1,0-1,22 0,-22 0,0 0,0 0,0 1,0 20,21-21,-21 0,0 22,0-22,0 21,21-21,0 0,-21 1,0-1,0 0,21-21,-21 42,0-21,0 1,21 20,-21-21,0 0,0 0,0 1,0-1,0 0,0 0,0 0,-42 0,42 1,-42-1,-1 21,22 0,-21-20,21-1,-22 0,22 0,0-21,21 21,-42-21,21 0,-1 0,1 0,0 0,0-21,0 0,21 0,-21 0,21-22,-22 22,1-21,0-1,21 22,0 0,0-21,0-1,-21 22,21-21,0-22,0 43,0-42,0-1,0 1,0-1,21 1,-21-1,21 22,0 0,1-1,20-20,-21 42,-21-22,42 1,-42 21,22 0,20-22,-21 1,0 21,-21 0,21-1,1 22,-22-21,21 21,-21-21,21 21,0-21,0 21,-21-21</inkml:trace>
  <inkml:trace contextRef="#ctx0" brushRef="#br0" timeOffset="153182.9332">4128 14774,'-43'64,"1"-22,0-21,20 1,1 20,0-42,21 21,-21-21,21 21,-21-21,0 43,-1-43,1 0,21 21,-21-21,21 21,-21-21,0 42,0-42,21 21,-22-21,65 43,84 63,-21-22,-43-41,22 20,-64-42,0 0</inkml:trace>
  <inkml:trace contextRef="#ctx0" brushRef="#br0" timeOffset="154509.8943">10097 14647,'21'0,"63"64,-41-43,20 43,43-22,0 21,-43 22,1-64,-1 22,-41-22,-1-21,0 0,-21 21,21-21,-63 21,-43 64,64-64,-43 21,22-21,-21 1,20 20,1-42,-22 42,43-21,0 1,0-22,0 0,21 21</inkml:trace>
  <inkml:trace contextRef="#ctx0" brushRef="#br0" timeOffset="155574.9914">12192 14647,'-21'0,"0"43,0-22,-22 21,1 1,0-1,20 0,1 1,0-22,0 0,21 0,-21 0,21 0,-21 1,-1-1,1 0,21 0,-21-21,0 21,21 0,42 1,22 20,-1 21,43-20,0-1,-64 0,1 1,-1-22,-21-21,0 21</inkml:trace>
  <inkml:trace contextRef="#ctx0" brushRef="#br0" timeOffset="156982.9649">19219 14457,'0'21,"85"43,-21 20,-22-41,0-22,1 42,-22-42,21 22,-21-22,-21 0,21-21,-21 21,-21 22,-106 84,43-22,-1-20,0 0,22-1,20-20,22-22,0-42,21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19T10:28:10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7811 5990,'0'170,"42"41,-42-20,21 20,0-41,-21 20,0-84,0 42,0-63,0-22,0-20,0-22</inkml:trace>
  <inkml:trace contextRef="#ctx0" brushRef="#br0" timeOffset="2808.3271">7789 5948,'22'0,"-1"0,21 0,-21 0,43 0,-22 0,0 0,22 0,-1 0,22 0,63 0,-42 0,42 0,0 0,-42-21,21 0,-21 21,0-22,-21 22,-22-21,22 21,-43 0,22 0,-1-21,1 21,-22 0,21 0,1 0,-1-21,-20 0,-22 21,0 0,0 0,0 0,22 0,-1 0,0 0,-20 0,-1 0,-21 21,-21 85,-1-43,1 43,0-21,-21 42,21-21,-1 21,1 0,21-43,0-20,0 20,0-62,0 20,0-21,0 21,0-20,0-1,0 21,0 106,0-63,0-22,21 1,-21-1,0-41,0-1,0 0,-21-21,-106 21,43 0,-22 0,21 1,0-1,-20 0,41-21,1 21,-1-21,1 21,20 0,-20-21,-22 22,0-1,1-21,20 21,1-21,20 0,1 0,-21 0,20 0,22 0,-21 0,21 0,-1 0,-20 0,21 0,-21 0,-1 0,22 0,0 0,0 0,0 0,-1 0,1 0,0 0,-21 0,21-21,-1 21,1 0,0 0,0 0,0 0,0-21,-22-22,22-20,0 42,21-22,0 1,0 21,0 0,0-1,0 1,0-21,0 21,0 0</inkml:trace>
  <inkml:trace contextRef="#ctx0" brushRef="#br0" timeOffset="3767.3292">8827 6795,'-22'0,"-20"0,21 0,0 0,0 0,-1 0,1 0,0 0,21 21,-21-21,0 42,-22-21,43 0,-21 1,0-1,21 21,-21 0,0-20,21-1,0 21,0-21,0 0,0 1,0-1,0 0,0 0,21-21,-21 21,21-21,21 43,-20-43,-1 0,0 21,0-21,0 0,0 0,1 0,-1 0,0 0,0 0,0 0,0 0,-21-21,22 21,-1 0,0-22</inkml:trace>
  <inkml:trace contextRef="#ctx0" brushRef="#br0" timeOffset="4647.2584">8954 6710,'21'42,"-21"22,21-1,-21-20,21-1,-21 0,0-21,0 1,0 41,0-42,0 0,0 22,0-22,21-21,-21 21,43 0,-22 0</inkml:trace>
  <inkml:trace contextRef="#ctx0" brushRef="#br0" timeOffset="6071.9192">8975 6773,'0'-21,"63"0,1-21,-43 42,-21-21,0-1,21 22,0 0,0 0,1 0,-1 0,-21 22,0-1,0 0,0 0,0 0,0 0,0 1,-21-1,21 0,0 0,-22-21,22 21,0 0,0 1,-21-22,0 42,21-21,-21-21,21 21,-21-21,0 0,21 21,-22-21,22 22</inkml:trace>
  <inkml:trace contextRef="#ctx0" brushRef="#br0" timeOffset="7511.589">9398 6689,'-21'0,"21"63,0-20,0-22,0 21,21-21,-21 0,21 22,-21-22,0 0,21 0,-21 0,22 1,-22-1,0 0,21 0,-21 0,21-21,0 21,-21 1,21-1,0 0,1 0,-1 0,0-21,-21 21,21-21,0 0,0 22,1-22,-1 0,-21-43,21 22,-21-21,0-1,0 22,21-21,-21 0,0-1,0 1,0 21,0-22,0 1,0 21,0 0,0 0,0-22,0 1,0 21,-21 21,0-21</inkml:trace>
  <inkml:trace contextRef="#ctx0" brushRef="#br0" timeOffset="10055.4201">2963 4826,'-63'0,"42"0,0 0,-1 0,1 0,21 21,0 0,-21 22,21-22,-21 21,21-21,0 1,0-1,0 0,21-21,-21 21,21-21,0 0,1 21,-1-21,0 0,0 0,0 0,0 0,1 0,-1 0,-21 21,21-21,-21 22,0 20,-21 21,0-41,-1 41,-20-42,21 0,-21 22,20-22,1 0,0 0,0 0</inkml:trace>
  <inkml:trace contextRef="#ctx0" brushRef="#br0" timeOffset="11408.0597">3217 4890,'22'21,"41"42,-42 1,0-43,-21 0,22 0,-1-21,-21 21,21 1,-21-44,0-83,0 41,0 1,0 20,0-20,0 42,0-22,21 1,-21 21,0 148,0 21,0-21,0 21,0 21,0 1,0-64,0-22,0-20,0-22,0 0,0-20</inkml:trace>
  <inkml:trace contextRef="#ctx0" brushRef="#br0" timeOffset="12728.2252">3789 4678,'-21'0,"-22"0,1 0,21 21,0-21,0 0,21 21,0 22,0-22,0 0,0 0,0 0,0 0,21-21,0 0,0 0,21 0,-20 0,-22 22,21-22,0 0,-21 21,21-21,-21 21,21 0,-21 0,0 0,0 1,0-1,0 0,0 0,0 0,0 0,0 1,0-1,-21 0,21 0,0 0,-21-21,0 0,21 21,-21-21,21 22,-22-22</inkml:trace>
  <inkml:trace contextRef="#ctx0" brushRef="#br0" timeOffset="13872.3331">4255 4572,'-22'0,"1"0,0 0,21 21,-21-21,0 21,0 1,-1-1,22 0,0 21,0-21,0 1,0-1,0 0,0 0,0 43,0-43,0 0,0 21,0-21,0 1,0-1,0 0,0 0,22-21,-1 21,0-21,0 0,0 0,0 0,1-21,-1 0,0 0,-21 0,21 21,-21-22,21 22,-21-21</inkml:trace>
  <inkml:trace contextRef="#ctx0" brushRef="#br0" timeOffset="14648.2288">4424 4043,'0'106,"21"-43,0 1,-21-1,21-20,-21-1,0 21,22-20,-22-1,21 22,-21-22,21 21,-21-41,0 20,0-21,21 0,-21 0,0 1,0-1,21 21,-21-21,21 0,-21 1,0-1</inkml:trace>
  <inkml:trace contextRef="#ctx0" brushRef="#br0" timeOffset="15288.2513">4636 4106,'0'22,"42"105,-21-64,-21 22,21 21,-21-22,21-41,1-1,-22 0,0 1,21-43,-21 21,21-21,-21 21,0 0</inkml:trace>
  <inkml:trace contextRef="#ctx0" brushRef="#br0" timeOffset="16208.7505">4953 4106,'0'22,"0"20,-21 0,0-21,0 43,-1-22,1-21,21 22,-21-1,0-42,21 21,0 0,85 1,-43 20,-21 0,21-21,-20-21,20 43,0-43,-21 0,1 0,-1 0,0 0,-21 21,-21 0</inkml:trace>
  <inkml:trace contextRef="#ctx0" brushRef="#br0" timeOffset="18807.8204">4382 5461,'0'85,"21"42,0-43,0 22,-21-42,21 42,0-22,-21-20,0-1,22 1,-22-22,0 22,21-22,-21 0,21 1,0-1,-21-21,0 43,21-43,-21 0,21 21,-21 1,0-22,0 21,0 0,0 1,0-1,22 0,-22-20,0-1,0 0,42-21,21 0,-20 0,-1 0,22 0,-22 0,21 0,22 0,-21 0,20 0,22 0,0-21,-21 21,-1 0,1 0,-43 0,1 0,-1 0,21 0,1 0,-1 0,-20 0,20 0,1 0,-1 0,22 0,-43 0,22 0,-1 0,1 0,-1 0,-20 0,-1 0,21 0,-20 0,-1 0,0 0,1 0,-1 0,0 0,22 0,-22 0,1-21,-1 21,-21 0,21 0,-20 0,20 0,-21 0,21 0,-20 0,-1 0,0 0,0 0,0 0,0 0,1 0,-1 0,0 0,0 0,-21-22,21 22,0 0,1 0,-22-21,21 21,0 0,-21-21,21 21,0 0,0 0,1 0,-1 0,0 0,-21-21,21 21,0 0,0 0</inkml:trace>
  <inkml:trace contextRef="#ctx0" brushRef="#br0" timeOffset="60703.8538">10118 7133,'0'0,"21"0,0 0,0 0,0 0,43 0,-22 0,22 0,-22 0,22 0,-43 0,42 0,1 0,-22 0,43 0,-22 0,1 0,20 0,43 0,-42 0,21 0,-21-21,20 21,-20 0,0 0,-22-21,22 0,-22 21,22-21,0 21,-22 0,1-22,-22 22,22 0,-43 0,0 0,21 0,-21 0,1 0,20 0,0 0,1 0,-1-21,-21 0,43 21,-22 0,-21 0,0 0,22-21,-22 21,0 0,0 0,0 0,0 0,1 0,20 0,-21 0,0 0,43 0,-43 0,0 0,21 0,-20 0,-1 0,0 0</inkml:trace>
  <inkml:trace contextRef="#ctx0" brushRef="#br0" timeOffset="68695.7334">10414 6646,'42'0,"22"0,-22 0,-21 0,1 0,-1 0,21 0,-21 0,0 0,22 0,-1 0,-21-21,0 21,22 0,-22 0,0 0,0 0,-21-21,21 21,1 0,20-21,-21 21,-42-148,0 84,21 22,0 21,-21-22,21 1,0 21,0 0,-22-22,22 22,0-21,0 21,0 0,-21 21,21-43,0 22,0 0,0-21,0 20,0 1,21 21,106-63,-21 63,-42-21,-43-1,0 22,21 0,-20 0,-1 0,0 0,0-21,0 21,0 0,1 0,-1 0,-21 106,21-42,0-1,0 43,-21-43,21 22,-21-21,0-1,0 1,0-43,0 0,0 0,0 0,0 0,0 22,0-22,0 0,22-21,-1 0,0 0,42 0,-41 0,-1 0,0 0,21 0,-21 0,22-21,-1 21,0 0,1 0,-1 0,0 0,-20 0,41 0,-21 0,1 0,-1 0,-21 0,22 0,-22 0,0 0,0 0,-21-21,-42-106,-1 63,43 1,-42-1,0 1,42-22,-43 22,22 41,21-20,0 21,0 0,0 0,-21 21,21-22,0-20,-21 21,21 0,0 0,106-22,-43 22,1 0,-1 0,-20 0,-1-1,0 22,-21-21,1 21,-22-21,21 21,0 0,0 0,0-21,0 21,1 0,20 0,0 0,-21 0,-21 106,0-43,0 1,0 20,0 22,0 0,0-21,0-1,0 1,0-21,0-22,0-21,43-21,41 0,-20 0,-22 0,22-21,-1 21,1-21,-22 21,22 0,-43 0,21-21,0 21,1-22,-1 22,0-21,1 21,-1 0,0 0,-42-21,22 21,-44-42,-20-1,21 1,0 0,0-22,-1 22,1 0,21 20,0-20,-21 42,21-21,-21 0,21 0,0-1,0 1,-21 0,21-21,-21 21,21-1,0 1,0 0,0 0,-22 21,22-21,0 0,0-1,0 1,0 0,106 0,-42 21,20 0,-62-21,20 21,0-21,-21 21,1 0,-1 0,0 0,0 0,21 0,1 0,20 0,-42 0,1 0,-1 0,0 0,0 0,-21 42,0 43,0-43,0 43,0-22,21 1,0-22,-21 0,22-21,-22 43,21-43,-21 21,21-42,-21 22,0-1,0 0,0 0,0 21,0-20,0-1,0 0,0 0,0 21,0-20,21-22,0 0,0 0,22-22,-1 22,-21-21,0 21,22-21,-22 21,0 0,21-21,1 21,-22-21,0 21,21 0,1 0,-22 0,0 0,0 0,0-21,1 21,-1 0,0 0,0 0,-21-22,-42 1,21 0,-1-21,1-22,0 1,0-1,21 1,0-1,-21 22,21 21,0 0,0-1,-21 1,21 0,0-21,-22 21,22-1,-21 1,21 0,0 0,0 0,85 21,0 0,-22 0,1 0,-22 0,-21-21,0-1,22 22,-22 0,0 0,0 0,21 149,-42-86,43 1,-22-1,0 1,-21-22,21 0,0 1,-21-22,0 0,22-21,-22 21,0 0,0 0,21-21,-21 22,0-1,0 0,0 21,0-21,0 1,0 20,0-21,0 0,21-21,42 0,-41 0,-1 0,21-21,-21 21,22 0,-1 0,0 0,1 0,-1-21,43 21,-22 0,-21-21,1 21,-1 0,22 0,-43 0,0-21,21 21,-21 0</inkml:trace>
  <inkml:trace contextRef="#ctx0" brushRef="#br0" timeOffset="71463.9377">8361 13250,'21'0,"43"64,-43-43,0 0,0 43,0-1,-21 1,43-22,-43 22,21-22,-21 21,21 1,0-1,-21 1,21-1,-21 1,0 21,0-22,0 22,0-22,0 1,0-22,0-21,0 22,0-22,21 21,-21-21,0 0,0 1,0-1,22 0,-22 21,0 1,0-22,0 21,0 0,0 1,0-1,0-21,0 22,0-1,0 0,0 1,21-22,0 21,0 85,-21-63,0-22,0-21,21 0,-21 0,0 1,0-1,21 0,-21 21,0-21,0 22,0-22,0 42,22-20,-22-22</inkml:trace>
  <inkml:trace contextRef="#ctx0" brushRef="#br0" timeOffset="75176.0114">8424 13166,'22'0,"83"0,-20 0,42 0,-21 0,0 0,42 0,-63 0,42 0,-43-21,-20 21,63-43,-43 22,22 0,-21 0,42 0,-42-1,-22 22,22-21,-22 21,1 0,-1-21,1 0,-1 21,1-21,-1 21,43 0,-21-21,-22-1,22 1,-22 0,43 0,-42 21,20-21,-20 21,-1-21,-20 21,-1-22,-21 22,22 0,-22 0,42 0,-20 0,20 0,-21 0,1 0,-1 0,0 0,-20 0,20 0,-21 0,0 0,22 0,-22 0,21 0,-21 0,0 0,-21 22,43 210,-22-105,0-21,0 42,-21 1,21 20,1-42,-1-21,-21-22,0-20,21-1,0 22,0-43,-21-20,21-1,-21 42,0-20,22-1,-22-21,0 21,21-20,-21 20,21-21,-21 21,21 1,0-22,-21 21,0-21,0 22,21-1,-21-21,22-21,-22 21,0 1,0 20,21 0,0 22,-21-22,0 0,0 1,0-22,0 21,0-21,0 1,0 20,0-21,-127-21,42 21,-21-21,1 21,41 1,1-1,41-21,-20 0,0 0,21 0,-22 21,1-21,0 21,-1-21,-20 0,20 0,-20 0,21 0,-43 21,43-21,-22 0,1 0,-1 21,1-21,-22 0,0 0,1 22,-22-1,42-21,1 0,-22 0,43 0,-1 21,-20-21,-1 21,1-21,-1 21,1-21,-22 0,22 21,-43 1,42-1,22-21,21 0,-21 21,-1-21,1 0,0 0,-1 21,1-21,0 21,20-21,1 0,-21 0,0 21,20-21,1 0,-21 0,0 0,20 0,1 0,-21 22,21-22,0 0,-1 21,-41-21,42 0,0 21,-1-21,1 21,0-21,0 0,-21 0,20 0,-20 0,21 0,0 21,0-21</inkml:trace>
  <inkml:trace contextRef="#ctx0" brushRef="#br0" timeOffset="76127.828">9186 14288,'43'42,"-22"-21,21 64,-21-43,1 0,-22 1,21-1,-21 0,21-20,-21-1,0 0,0 0,0 0,0 0,0 1,21-22,-21 42,0-21,0 0,0 0,0 22,0-22,0 0,0 21,0 1,0-22,0 0</inkml:trace>
  <inkml:trace contextRef="#ctx0" brushRef="#br0" timeOffset="77047.8363">9017 14372,'64'0,"-22"0,0 0,1 0,-22-21,21 21,-21-21,0 21,22-21,-1 0,-21 21,0-22,1 1,-1 21,0 0,0-21,0 21,0 0,22-21,-22 0,0 21</inkml:trace>
  <inkml:trace contextRef="#ctx0" brushRef="#br0" timeOffset="77775.8664">9970 14690,'21'0,"0"42,0 22,-21-22,0 0,0-21,0 43,0-43,21-21,-21 21,0 0</inkml:trace>
  <inkml:trace contextRef="#ctx0" brushRef="#br0" timeOffset="78302.9864">10033 14415</inkml:trace>
  <inkml:trace contextRef="#ctx0" brushRef="#br0" timeOffset="82695.7907">10414 14563,'21'63,"0"-20,-21 20,22-42,-22 22,0-22,0 21,0-21,0 0,0 1,0-1,0 0,0 0,-22-42,1-21,0-1,21-41,0 20,0 1,0-22,0 43,0-1,0 22,0 0,21 21,-21-21,21 21,1 0,-22-21,21 21,0-22,0 22,0 0,0 0,-21 43,22 20,-22-20,21 20,-21-21,0-20,0 20,0-21,0 0,21 0,-21 22,0-22,0 0,0-106,0 43,0-21,0 20,21 22,0-21,-21-1,0 22,21 0,1 0,-22-21,21 42,-21-22,21 22,-21-21,0 0,21 21,-21-21,21 21,0 0,-21-21,22 21,-1 0,0 21,-21 0,0 21,0-20,0-1,21 0,-21 21,21-21,-21 22,0-1,21-21,-21 0,22 22,-22-22,0 0,0 0,21-21,-21 21,21-21,-21 22,21-22,-21 21,21-21,0 0,1 21,-1-21,21 0,-21 21,0-21,1 0,20-21,0-21,1-1,-43-20,21 42,0-22,-21-20,21 20,-21 1,0 0,0-1,0 22,0-42,0 42,0-22,-21 43,21-21,-21 0,21-21,-21 42,21-22,-22 22,22-21,-21 21,21 21,-21 22,21-22,-21 21,21 1,0-22,0 21,0-21,0 0,0 1,0-1,0 0,0 0,21 21,-21-20,0 20,0-21,0 0,21 0,-21 1,0-1,21-21,-21 21,0 0,22-21,-22 21,21-21,0 21,0-21,0 0,0 0,1 22,20-22,-21 0,0 0,0 0,1 0,-1 0,21-22,-42 1,21 0,0 0,1-21,-22 20,0-20,0 0,0-22,0 1,0-1,0 22,0 0,0-1,0 1,-22 21,22-22,-21 43,21-21,-21 0,21 0,-21 21,21-21,-21 21,21-21,0-1,-21 22,-1 0,22 22,0 20,0-21,0 0,0 0,0 1,22-22,-1 0,21 0,-21 0,-21-22,21 22,1-21,-1 0,-21 0,21 21,0-21,0 21,0 0,1 0,-1 0,0 0,0 0,0 0,0 21,-21 0,0 0,22 22,-22-22,0 0,0 21,0 1,21-22,-21 21,0 0,0-20,0-1,0 0,21-21,-21 21,21 0,-21 0,21-21,0 22,1-22,-1 0,0 0,0 0,0 0,0 0,1 0,-1 0,0 0,-21-22,21 22</inkml:trace>
  <inkml:trace contextRef="#ctx0" brushRef="#br0" timeOffset="85038.9997">3112 11176,'-64'0,"22"0,21 0,-1 0,-20 21,21 0,0 1,0-1,21 0,-22 0,22 0,0 22,0-1,0-21,0 0,22-21,-1 21,0-21,-21 22,21-22,21 0,-20 0,-1 0,21 0,0 0,-20 0,-1 0,0 0,-21 21,21 21,0 0,-21 1,0-1,0 22,0-43,0 21,0 22,0-43,-21 21,0 0,0-20,0-1,-1 0,1 0,0 0,0-21,0 0,0 21,-1-21,22 22</inkml:trace>
  <inkml:trace contextRef="#ctx0" brushRef="#br0" timeOffset="86390.5998">3260 11324,'21'0,"0"0,43 43,-22-22,21 42,-20 1,-1-22,0 22,-20-22,-1-21,0 21,0-20,-21-65,0-41,0 41,0-20,0 20,0-20,0 42,0 0,0-22,0 22,0 0,21 0,-21 0,0 126,0 65,0-43,0 0,0 21,0-42,0 21,0-21,-21 21,21-64,-21-42,21 22,0-22</inkml:trace>
  <inkml:trace contextRef="#ctx0" brushRef="#br0" timeOffset="88031.6606">4191 11176,'0'-21,"-21"21,0 0,0 0,-1 0,1 0,0 0,0 0,0 0,0 21,-1-21,22 21,-21-21,21 21,0 1,0-1,0 0,0 0,0 0,21-21,1 0,-22 21,21-21,0 22,0-22,0 0,0 21,1 0,-22 0,42 0,-42 0,21-21,-21 22,21-1,0 0,-21 0,0 0,0 0,0 1,0 20,0-21,0 0,0 0,0 1,0-1,-21 0,21 0,-42-21,42 21,-21-21,21 21,-21-21,-1 0,1 0</inkml:trace>
  <inkml:trace contextRef="#ctx0" brushRef="#br0" timeOffset="89000.2867">4614 11070,'-21'0,"0"0,0 0,0 0,0 0,-1 21,1-21,21 22,-21-1,21 0,-21 21,21 1,-21-22,21 21,0-21,0 22,0-1,0-21,21 21,-21 1,21-1,21 0,-42 1,22-22,-1-21,-21 21,21-21,0 0,21 0,-20 0,-1 0,0 0,0 0,0 0,-21-21,0 0,0-22</inkml:trace>
  <inkml:trace contextRef="#ctx0" brushRef="#br0" timeOffset="89679.7293">4805 10520,'0'42,"21"1,0-1,-21 21,21 1,1-1,-1 22,0 0,0 21,-21-1,42 1,-20-21,-1-22,0 1,-21-1,21-20,0-1,-21-21,21 0,-21 1,22-22,-22 21,0 0,0 0,21-21,-21 21</inkml:trace>
  <inkml:trace contextRef="#ctx0" brushRef="#br0" timeOffset="91831.5313">5207 10478,'0'84,"21"-20,0-1,-21 1,0-22,22 22,-22-43,0 21,21 0,-21 22,0-22,21 22,-21-22,0 0,0 1,0-1,0 0,0-20,0-1,0 0,0 21,0-21,0 1,0-1,0 0,0-42,0-43,0 43,0-21,0-1,0-20,0 21,21-1,0 1,-21 0,21-1,-21 22,0 0,0 0,0 0,22-1,-22 1,42 0,-42-21,21 21,-21-1,0 1,21 21,0-21,-21 0,43 0,-43 0,21-1,0 1,-21 42,-21 1,21-1,-21 0,0 0,-1 21,22-20,-21-1,0 0,21 0,-21 0,21 0,-21 1,0-1,21 0,0 0,42 0,0 22,1-1,-1-21,-21 21,0-20,0-1,22 42,-43-42,21 1,0-1,0 0,0 0,1-21,-1 0,0 0,-21 21,21-21</inkml:trace>
  <inkml:trace contextRef="#ctx0" brushRef="#br0" timeOffset="103991.7477">6160 10478,'0'63,"-64"85,22-84,21-1,-22 22,1 0,21-22,-22 43,1 0,0-43,21 1,-1-22,1 0,21 1,0-1,-21-21,21 0,0 1,-21 20,21 0,0-21,0 1,0-1,-21 0,21 0,0 0,-21 0,21 22,0-22,0 0,0 0,-22 0,22 22,0-22,0 0,-21 21,21-20,0-1,0 0,-21-21</inkml:trace>
  <inkml:trace contextRef="#ctx0" brushRef="#br0" timeOffset="105535.3924">6287 11070,'0'21,"-22"85,1-63,21-22,-21 0,21 21,-21-21,21 1,-21-1,21 0,0 0,0 0,-21 0,21 1,-22-22,22 21,0 0,0 0,-21 0,21 0,0 1,-21-22,21 21,21-21,85 0,-64 0,43-43,21 22,-85-21,43 21,-43-22,21 22,-21-21,0 42,43-42,-43 42,0-43,22 43,-22-21,0 21,0 0,0-21,0 21</inkml:trace>
  <inkml:trace contextRef="#ctx0" brushRef="#br0" timeOffset="106334.8061">6435 11197,'0'106,"21"-64,0 1,-21-1,21 22,0-1,1 1,-22-22,0 0,21-21,0 22,-21-22,0 0,0 0,21-21,-21 21</inkml:trace>
  <inkml:trace contextRef="#ctx0" brushRef="#br0" timeOffset="110271.2791">4699 12700,'0'21,"42"170,-20-128,-1 22,-21-22,42 1,-21-1,0 43,-21-42,22 20,-1 22,0-42,0 20,-21-20,21-1,-21 1,0-1,21 1,-21-1,0 22,22 21,-1-43,-21 22,21-21,-21-1,0 1,0-1,0 1,0-22,0 21,0-20,0-22,21 21,-21-21,0 1,0-1,21 0,-21 0,0 0,0 0,64-21,20 0,-20 0,21-21,-22 0,-21 21,1-21,-1 21,0 0,22-21,-1 0,-20 21,-1-22,22 22,-22 0,21 0,-20-21,20 0,1 21,-1-21,-20 21,20 0,-21 0,1 0,-1 0,0 0,1 0,20-21,1 21,-1 0,1 0,-1-21,1 21,-1 0,-42 0,22 0,20 0,-20 0,-22 0,42 0,-20 0,-22 0,0 0,21 0,-21 0,1 0,20 0,0 0,1 0,-1 0,0 0,1 0,-22 0,21 0,0 0,-20 0,-1 0,0 0,21 0,-21 0,22 0,-22 0,0 0,21 0,-20 0,20 0,0 0,-21 0,1 0,-1 0,0 0,0 0,0 0,0 0,1 0,-1 0,0 0,0 0,0 0,0 0,1 0,-1-22,0 22,0 0,0 0,-21-21,21 21,1 0,-1 0,0 0,0 0,0-21,0 21,1 0</inkml:trace>
  <inkml:trace contextRef="#ctx0" brushRef="#br0" timeOffset="111623.5353">8361 14605,'21'0,"43"42,-22-20,-21 20,21-42,-20 21,-1 0,0-21,-21 21,21-21,-21 22,21-22,0 0,-21 21,22-21,-22 21,21 0,-42 64,-1-22,22-20,-21-1,-21 21,21 22,-22-43,22 1,0-1,0 0,21-20,0-1</inkml:trace>
  <inkml:trace contextRef="#ctx0" brushRef="#br0" timeOffset="119550.9098">12552 14499,'42'21,"22"1,-43-22,21 0,22 0,-22 0,0 0,-20 0,20 0,0 0,22 0,-1 0,1 0,-1 0,1 0,-1 0,1 0,20 0,-20 0,-1 0,1 0,-22 0,22 0,-22 0,-21 0,43 0,-22 0,-21 0,43 0,-1 0,-20 0,-1 0,21 0,-20 0,20 0,1 0,20 0,-20 0,21 0,-1 0,1-22,21 22,-22 0,22-21,-42 21,20 0,1 0,-21 0,20 0,1 0,-22 0,1 0,42 0,-22 0,-20 21,21-21,-1 0,1 0,0 0,42 0,-64 0,22 0,-1 0,-20 0,21 22,-22-22,1 0,-1 0,22 0,-43 0,43 0,-43 0,22 0,-22 0,21 0,-20 0,-1 0,-21 0,0 0,22 0,-22 0,0-22,21 22,-20 0,-1 0,0 0,0 0,21 0,1-21,-22 21,0 0</inkml:trace>
  <inkml:trace contextRef="#ctx0" brushRef="#br0" timeOffset="128414.6674">12700 14203,'42'0,"22"0,-22 0,1 0,-1 0,0 0,1 0,-1 0,-21-21,21 21,-20 0,-22-21,21 21,0 0,0 0,-21-22,0-168,-21 126,0 22,0-21,21-22,0 21,0 22,-22 0,1-1,21 1,-21 0,21-1,0 22,0 0,0 0,0 0,-21 21,21-43,0 22,0 0,0 0,0 0,-21 0,21-1,0 1,0 0,42 21,85-21,-85 21,22-21,-43 21,21 0,-20 0,-1-21,0 21,-21-22,21 22,0 0,0 0,22 0,-22 0,21-21,1 21,-22 0,-21-21,21 21,0 0,0 106,0-64,-21 22,22-22,-22 22,21-22,-21-21,0 43,0-43,21 21,-21-21,0 0,21 1,-21-1,0 0,0 0,0 0,0 0,0 1,0-1,0 0,21-21,-21 21,0 0,21 22,-21-22,0 0,0 21,0-21,0 1,22-1,-22 0,0 0,0 0,0 22,0-22,0 0,0 0,0 0,0 0,0 1,42-22,-21 0,21 0,-20 0,-1 0,0 0,0 0,21 0,1 0,-22-22,21 22,-21 0,1-21,20 21,-21 0,0 0,22-21,-1 21,-21 0,0-21,0 21,-42-64,-42-20,42-1,-22-21,22 22,-21-1,21 21,21 1,-22-1,22 43,-21-21,21 0,-21 20,21 1,0 0,0 0,0 0,0 0,-21 21,21-43,0 22,0 0,0-21,0 20,0 1,127 0,-42 21,-22 0,-21 0,22-21,-22 0,1 21,-1-21,0 21,1 0,-22 0,0 0,21 0,-21 0,1 0,-1 0,0 0,0 127,0-64,-21 1,21-1,-21 1,0-22,0 0,0 1,22-1,-1 21,0-41,-21-1,21 42,-21-42,21 1,-21-1,21 21,-21-21,0 0,0 1,22 20,-22 0,0-21,0 1,0-1,0 0,0 0,0 21,0-20,0-1,21-21,-21 21,21-21,0 0,43 0,-43 0,42-21,-20 21,-1-21,0-22,1 43,-22 0,0 0,21 0,-21 0,1 0,-1-21,0 21,21 0,-21 0,1 0,-22-42,-22-43,1 22,-21-43,0 42,20-20,-20-22,21 42,0 1,-22-22,43 43,-21-1,0 22,21-42,-21 20,21 22,-21 0,21 0,0 0,106 21,-64-21,0 21,1-22,-22 22,21 0,-21 0,0-21,1 21,-1 0,0 0,0 0,0 0,0 0,22 0,-22 0,0 0,0 0,64 127,-64-42,21-22,-20 43,20-21,-21 0,21-22,-20 1,-1-22,0 0,0 1,-21-22,21 21,0-21,-21 0,0 1,22-22,-22 21,0 0,0 0,0 21,0-20,0-1,0 21,0-21,21-21,0 0,0 0,64 0,-43 0,0 0,1 0,-1 0,0 0,1-21,20 21,-20 0,20 0,-21 0,-20 0,20 0,0 0,1 0,-22 0,0 0,0 0,0 0,0 0,-21-21,-21-21,0-1,-21-20,21-22,-43 0,22-20,-1 41,-20-42,42 43,-22 20,43 1,-21 21,0-21,0-1,0 43,21-42,-21 42,-1-21,1-22,0 43,21-42,-21 21,0 0,21-22,-21 22,21 0,-22 0,1 0,21 0,0-1,-21 22,21-21,0 0,21 21,149-21,-43 21,0 0,-43-21,1 21,-22-21,-20 21,-1-22,-21 22,0 0,1 0,-1 22,21 168,-21-126,0 20,22 22,-22-42,0-1,0-21,-21 1,0-1,21-21,1 0,-22 22,0-22,21 0,-21 21,21-20,-21 20,0-21,0 0,0 43,21-43,-21 0,21 0,-21 0,21 22,-21-22,22 0,-22 0,0 0,21-21,-21 22,0-1,21-21,-21 21,0 0</inkml:trace>
  <inkml:trace contextRef="#ctx0" brushRef="#br0" timeOffset="131455.0736">13610 11917,'21'63,"-21"-20,43-1,-43 0,21 1,0-22,0 64,22-22,-22 1,21-1,-42 43,21-43,0 1,1-1,-1 22,-21-21,0 41,21-20,-21 0,21-1,-21 1,21 0,0-1,-21-20,0-1,22-20,-22-1,21 22,0-1,-21 1,21-1,0 1,0-22,1 21,-22 1,21-1,0 1,0-1,0 22,0-43,1 1,-22-22,21 42,-21-20,21-22,0 21,-21 22,21-22,-21 22,21-22,1 21,-22-20,21 20,-21-20,21-22,-21 0,0 21,21 1,-21-22,21 0,-21 0,21 21,-21-20,22-1,-22 0,21 21,-21-21,0 22,21-22,-21 0,21 21,-21 1,0-1,21 0,0 1,1-1,-22-21,0 0</inkml:trace>
  <inkml:trace contextRef="#ctx0" brushRef="#br0" timeOffset="133502.5767">12383 11853,'42'22,"-21"-22,21 63,-20-42,20 22,0 20,-21 22,-21-22,43 1,-22-1,-21-42,0 1</inkml:trace>
  <inkml:trace contextRef="#ctx0" brushRef="#br0" timeOffset="134272.3433">12637 11748,'42'63,"21"43,-63-43,43 1,-1-22,-21 43,0-22,1-20,20-1,-21 0,-21 1,21-22,0 0,-21 21,22-20,-22-1,21 0,-21 0,0 0,21 0,0 1,-21-1,-63-64</inkml:trace>
  <inkml:trace contextRef="#ctx0" brushRef="#br0" timeOffset="136808.1299">12742 11726,'43'43,"-1"-22,-42 0,21 0,0 22,1-1,-1-21,-21 0,21 0,-21 1,21-22,-21 21,21-21,-42-64,21 43,0-42,0 41,0-20,0 21,0-43,0 22,0 21,0 0,21 0,-21-1,0 1,0 0,21 21,1 21,-1 0,0-21,-21 43,21-43,0 21,-21 21,21-21,-21 1,22-1,-22 0,21-21,0 0,-21 21,0 0,21-21,-21 21,21-21,-21-21,21 0,1 21,-22-42,0-1,21 1,-21 0,0-1,21 1,-21-21,0 41,0-20,0 21,0-21,0 20,0-20,0 21,0 0,0 0,0 42,0 0,0 0,0 0,0 0,0 1,0-1,21-21,-21 21,21 0,-21 21,21-42,-21 22,22-22,20 21,-42 0,21-21,0 0,0 0,1 0,-1 0,0 0,-21 21,21-21,0 21,-21 0,21 1,1-1,-22 0,0 0,21 0,-21 0,0 1,0 41,0-42,0 0,0 1,0-1,0 0,0 0,-21-21,21 21,-43-21,43 21,-21 1,0-22,0 0,0 0,-22-43</inkml:trace>
  <inkml:trace contextRef="#ctx0" brushRef="#br0" timeOffset="138678.8837">12700 11726,'21'22,"0"-1,-21 0,22 0,-1-21,-21 21,21-21,-21 21,0 1,21-1,0 0,-21 0,0 0,21-21,-21 21,22-21,-22 22,0-1,21-21,-21 21,21-21,-21 21,21-21,-21 21,21 0,-21 1,0-1,21 0,1-21,-22 21,21 43,-21-22,0-21,21 21,-21-20,0 20,0-21,0 0,0 0,0 22,0-22,21 0,-21 0,0 0</inkml:trace>
  <inkml:trace contextRef="#ctx0" brushRef="#br0" timeOffset="145247.3448">12700 11705,'21'21,"0"22,-21-1,22 0,-22-20,21-1,-21 0,0 0,21 0,-21 0,21-21,-21 22,0-1,0 0,0 0,21-21,-21 21,21-21,-21 21,22 1,-22-1,21 0,-21 0,0 0,0 0,21-21,-21 22,0-1,0 0,21-21,-21 21,0 0,0 0,0 1,21-1,0-21,1 21,-1-21,0 21,-21 0,21-21,-21 21</inkml:trace>
  <inkml:trace contextRef="#ctx0" brushRef="#br0" timeOffset="148167.3743">12340 12044,'21'0,"-21"-21,0 0,0-1,0-20,0 21,0 0,0 0,22-1,-22 1,21 21,-21-21,21 21,0 21,-21 0,21-21,-21 22,21-1,-21 0,22-21,-22 21,0 0,0 0,0 1,21-22,-21 21,0 0,0 0,21 0,-21 0,21 1,-21-1,0 0,21-21,-21 21,21-21,-21 21,0 0,22-21,-22 22,21-22,-21 21,0 0,0 0,0 0,21-21,-21 21,0 1,21-22,-21 21,21-21,-21 21</inkml:trace>
  <inkml:trace contextRef="#ctx0" brushRef="#br0" timeOffset="149967.1431">12488 12552,'22'0,"20"0,-21 0,0 0,0 0,1 0,-1 0,0 0,0 0,-21-21,21 21,0 0,1 0,-1 0,0-21,-21-1,0 1,0 0,0 0,0 0,0 0</inkml:trace>
  <inkml:trace contextRef="#ctx0" brushRef="#br0" timeOffset="157679.392">15663 4297,'0'85,"22"-1,-22-41,21 20,0 1,0 20,-21-20,21-22,0 22,1-1,-1 43,-21-43,21 1,-21-1,21 22,0 0,0 42,1-43,-22 43,21-21,0 0,-21-21,21-22,0 22,0-22,-21 1,22 21,-22-22,21 1,0 20,0-20,0-1,-21 43,21-21,1-22,-1 43,0-42,-21-1,21 22,0-22,0 1,1-1,-22-20,21 41,-21-41,21-1,-21 0,21 22,-21-22,0 0,21 22,-21-1,21-41,-21 20,0 0,0 1,0-22,22-21,-22 42,0-21,0 0,21 1,-21-1,0 21,21 0,-21-20,0-1,21 21,-21-21,0 0,0 1,0-1,0 0,21-21,-21 21</inkml:trace>
  <inkml:trace contextRef="#ctx0" brushRef="#br0" timeOffset="159551.3443">12065 4445,'42'64,"-20"20,-1-41,-21-1,21 0,0-21,-21 22,0-1,0-21,0 0,21 22,-21-1,21 0,-21-20,0-1,0 0</inkml:trace>
  <inkml:trace contextRef="#ctx0" brushRef="#br0" timeOffset="160503.2613">12785 4339,'0'21,"42"85,-42-85,21 43,-21-22,21 22,-21-22,0 0,0 22,22-22,-22 1,0-22,21 0,-21 21,0-21,0 1,0-1,0 0,0 0</inkml:trace>
  <inkml:trace contextRef="#ctx0" brushRef="#br0" timeOffset="161263.0663">12637 4403,'21'21,"0"-21,0 0,0 21,0-21,1 0,41 0,-21-21,1 21,-1-21,0 0,1 21,-22 0,0 0,21 0,-42-22,22 22,20 0,-21 0,-21-21,21 21,0 0</inkml:trace>
  <inkml:trace contextRef="#ctx0" brushRef="#br0" timeOffset="162263.2739">12721 5059,'43'0,"-22"0,21 0,0 0,22 0,-1 0,-20-21,-1 0,-21-1,0 22,1 0,-1 0,-21-21</inkml:trace>
  <inkml:trace contextRef="#ctx0" brushRef="#br0" timeOffset="164742.9157">13123 4678,'22'0,"-22"21,0 21,0 1,21-22,-21 0,0 0,0 0,0 22,0-22,0 21,0-21,0 22,0-22,0 0,0 0,0-63,0 0,0 20,-21 1,21-21,0 21,0 0,0-1,0-20,0 21,21 0,-21-22,21 22,0 0,-21 0,0 0,21 21,-21-21,21 21,-21-22,22 22,-1 0,0 0,0 0,0 0,0 22,-21-1,0 0,22 0,-22 21,0-20,0-1,0 0,0 0,0 0,0 0,0 1,21-22,-21 21,0 0,21 0,-21 0,0 0,0 1,21-22,-21 21,21-21,0 0,1 0,-1-21,0-22,0 22,0-21,-21 21,0-1,21 1,-21 0,0 0,22 21,-22-42,0 20,0 1,0 0,0 0,0 0,0 0,0-1,0 1,0 0,0 42,0 0,0 1,0-1,0 0,0 0,0 0,0 0,21-21,0 0,0 22,0-22,0 0,-21 21,22-21,-22 21,21 0,-21 0,21-21,-21 21,0 1,0-1,0 0,0 0,0 0,0 0,0 1,0-1,0 0</inkml:trace>
  <inkml:trace contextRef="#ctx0" brushRef="#br0" timeOffset="166215.1935">14520 4593,'-21'0,"0"0,0 0,0 0,0 0,-1 21,1 1,21-1,0 0,-21-21,21 21,0 0,-21 0,21 1,0-1,0 0,0 0,0 0,0 0,0 1,21-22,-21 42,21-42,-21 21,21-21,1 0,-22 21,21-21,-21 21,21-21,0 0,0 0,0 0,1 0,-1 0</inkml:trace>
  <inkml:trace contextRef="#ctx0" brushRef="#br0" timeOffset="167199.0537">14563 4191,'0'42,"21"22,0-22,-21 1,21-1,0-21,1 21,-22 1,0-1,21-21,-21 22,21-1,-21 0,0 1,21-1,-21-21,21 21,-21-20,0 20,0-21,21 0,1 0,-22 1,0-1,0 0,0 0</inkml:trace>
  <inkml:trace contextRef="#ctx0" brushRef="#br0" timeOffset="170079.0602">14774 4276,'0'21,"22"0,-1 0,-21 0,0 1,21 20,-21-21,21 0,-21 43,0-43,21 21,-21-21,0 22,21-22,-21 0,0 21,0-20,0 20,0-21,0 0,22 0,-22 1,0 20,21-21,-21 0,0 0,0-42,-21 0,21-21,0 21,0-22,0 22,21 0,-21-21,21-1,-21 22,0 0,21 0,-21 0,0-1,0 1,21 21,0-21,-21 0,22 21,-22-21,21 0,-21-1,21 22,0 0,-21-21,0 42,-21 1,0-22,21 21,-43 0,43 0,-21 0,0 0,0-21,21 22,0-1,-21-21,21 21,-21-21,21 21,21-21,0 21,0 0,0-21,-21 22,21-22,-21 21,22-21,-1 0,-21 21,21 0,0 0,-21 0,21-21,-21 22,21-22,-21 21,22-21,-22 21,21-21,0 0,0 0,-21 21,21-21,0 0</inkml:trace>
  <inkml:trace contextRef="#ctx0" brushRef="#br0" timeOffset="172863.0441">12044 4699,'0'-21,"0"0,0 0,21 21,-21-22,0 1,0 0,0 0,0 0,0 0,0-1,0 1,21 127,0-64,-21 1,0-22,0 0,0 0,22-21,-22 21,21-21,-21 22,0-1,21 21,-21-21,21 0,-21 1,0-1,21-21,-21 21,0 0,21-21,-21 21,0 0,0 1,22-22,-22 21,0 0,21-21</inkml:trace>
  <inkml:trace contextRef="#ctx0" brushRef="#br0" timeOffset="174007.2377">11896 5144,'21'0,"0"0,-21 21,42-21,-20 0,20 0,-21 0,21 0,-20 0,-1 0,0 0,0 0,0 0,0 0,1 0,-1 0,0 0,0 0,0 0,0 0,-21-21,22 21,-1 0,0 0,0 0,0 0,-21-22,21 22,1 0,-1 0,-21-21</inkml:trace>
  <inkml:trace contextRef="#ctx0" brushRef="#br0" timeOffset="231005.9674">13039 7980,'42'148,"-21"0,22-63,-22 21,-21-43,21 1,-21-43,0 0,21 0,-21 0</inkml:trace>
  <inkml:trace contextRef="#ctx0" brushRef="#br0" timeOffset="231774.6045">13547 7959,'0'84,"42"65,0-1,-20-64,-1 43,21 22,-21-22,0-22,1 1,-22 0,21-21,0 21,-21-43,0 1,0-22,21-21,-21 0</inkml:trace>
  <inkml:trace contextRef="#ctx0" brushRef="#br0" timeOffset="234182.9966">13483 7980,'21'0,"1"21,-1 0,21 0,-21 1,0-1,1 0,-1-21,0 21,0 21,0-20,0 20,1 0,-22 1,21-22,0 21,-21 0,0-20,21-22,-21 21,21-21,-21 21,0-42,21-127,1 63,-1 0,0 43,-21-22,21 22,-21 0,0 21,0-22,0 22,0 0,0 0,0 0,0-1,0 1,0 0,0 0,21 42,22 21,-22 1,0 20,-21-20,21-1,0 0,-21 22,0-43,21 21,1 22,-22-43,21 0,-21 0,0 0,21-21,-21 22,21-22,0 0,0 0,1 0,20-22,-21 1,21-42,-42 42,43-22,-22 1,-21-43,21 43,0 21,-21-22,21 1,-21-21,0 20,0-20,0-1,0 22,0 0,0 20,0-20,0 21,-21 21,0 0,0 21,21 0,-21 0,0 22,21-1,0 0,0-20,0-1,0 0,0 0,0 0,21-21,0 21,0-21,0 22,0-22,1 21,-1-21,0 0,0 0,-21 21,21-21,0 0,-21 21,22 0,-22 0,42 1,-42-1,21 0,0 0,0 21,1-20,-22 20,42-21,-42 0,21 22,-21-1,0-21,0 0,0 43,0-43,0 0,0 0,0 22,-21-22,0 0,0 0,-22-127</inkml:trace>
  <inkml:trace contextRef="#ctx0" brushRef="#br0" timeOffset="237021.9455">12912 8382,'0'-42,"0"-22,0 43,21 0,-21 0,0-22,21 22,-21 0,21 21,-21-42,21 21,-21-1,0 1,22 21,-1 21,21 22,-21 20,0-20,1-1,-22-21,0 0,21 22,-21-22,21 0,-21 0,0 0,0 0,0 1,0-1,21-21,0 42,0-21,-21 0,0 22,22-43,-22 21,21-21</inkml:trace>
  <inkml:trace contextRef="#ctx0" brushRef="#br0" timeOffset="238110.786">12806 8805,'21'0,"0"0,0 22,1-22,-1 0,0 0,0 0,21 0,-20 0,-1 0,0 0,0 0,0 0,0 0,1 0,20 0,-21 0,0 0,22 0,-1 0,-42-22,21 22,0 0,0-21,1 21,-1 0,0 0,0 0,-21-21,21 21,0 0,1 0,-1 0,0-21,0 21,-21-21,21 21</inkml:trace>
  <inkml:trace contextRef="#ctx0" brushRef="#br0" timeOffset="243774.407">19241 5482,'-43'0,"1"21,21 1,0-22,21 21,-22 0,1 0,0 21,0-42,21 22,0-1,-21 0,21 0,0 0,0 0,0 22,-21-22,21 0,0 21,0-20,0-1,0 0,0 21,0-21,21 22,-21-22,21-21,-21 21,21 0,0-21,0 0,1 0,-1 0,-21 21,21-21,0 0,0 0,22 0,-22-21,0 0,0 21,0-21,0 0,1 0</inkml:trace>
  <inkml:trace contextRef="#ctx0" brushRef="#br0" timeOffset="244461.9269">19664 5609,'0'0,"0"21,42 22,1-43,-1 0,0 0,-21 0,22 0,-22 0,0 0,21 0,-20 0,-1 0,0 0,0 0</inkml:trace>
  <inkml:trace contextRef="#ctx0" brushRef="#br0" timeOffset="245045.9233">19791 5969,'42'21,"1"0,-1-21,-21 0,0 0,22 0,-22 0,0 0,0 0,0 0,0 0,1 0,20 0,-42-21,21 21</inkml:trace>
  <inkml:trace contextRef="#ctx0" brushRef="#br0" timeOffset="246613.9128">20341 5482,'21'0,"1"-21,-1 0,0 0,0 0,0 21,-21-22,21-20,1 21,-22-21,21 20,0-20,0 0,-21 21,0 190,0-127,21 43,-21-22,0 22,0-21,0-1,0 1,0-22,0 0,0-21,0 1,0-1</inkml:trace>
  <inkml:trace contextRef="#ctx0" brushRef="#br0" timeOffset="247245.9083">20362 5990,'22'0,"-1"0,0 0,21 0,1 0,-1 0,-21 0,0 0,22 0,20 0,-21 0,-20-21,20 0,0 21,1-21,-22 0,0 21,0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19T10:41:56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6604,'0'148,"0"-63,0 42,0-21,0 42,0 0,0-21,0 21,0-42,-21 42,21-21,0-21,-21-21,21 63,0-21,0-21,0 0,-21 21,21-43,0 43,0-21,-21 42,21 0,-22-63,22 21,0 0,-21-22,21-20,0 21,0-43,0 21,0 1,0-43,0 21,0 1,0-1,0-21,0 43,0-1,0-20,0 20,0-21,0 1,0-22,0 0,0 0,0 22,0-22,0 0,148-21,-63 0,0 0,21 0,21 0,-43 0,-20 0,-1 0,-20 0,-22 0,42 0,-42 0,1 0,-1 0,0 0,0-21,0 21,22 0,-1 0,-21 0,21 0,1 0,-1 0,0 0,1 0,-22 0,0 0,0 0,0 0</inkml:trace>
  <inkml:trace contextRef="#ctx0" brushRef="#br0" timeOffset="800.4544">5059 9652,'0'21,"21"106,0 0,-21-42,21 42,-21-21,0 21,0-21,0 21,0-43,0-20,0 20,0-20,0-22,0 22,0-22,0 22,0-43,0 0,0 21,0-21,0 22,0-22,0 42,0-41,0 20,0-21,0 21,22 1,-22-22,0 0,0 0,0 0,0 1,0-1,0 0,-43-296</inkml:trace>
  <inkml:trace contextRef="#ctx0" brushRef="#br0" timeOffset="4240.2275">5080 9758,'0'-85,"-21"-42,21 43,-21-1,21 21,0-20,-21 20,21 1,0 42,0-22,148 22,21 0,-63 0,0 21,-22-43,1 22,21 0,-43 0,22 0,-21 0,20-1,1 1,84 21,-63 0,21 0,42 0,-20 0,20 0,21 0,22 0,-43 0,22 0,-22 0,1 0,-65 0,22 0,-21 0,21 0,-42 0,-22 0,22 0,-21 0,-1 0,22 0,-43 0,43 0,-22 0,22 0,-22 0,22 0,0 0,-22 0,-42 0,43 21,-43-21,21 0,-20 0,20 0,0 0,-21 0,1 0,-1 0,0 0,-21 64,0 21,0-1,0 1,0 0,0 42,0-43,0 22,0-42,0-1,21 1,-21-43,21 42,-21 1,0-22,0 0,0 22,21-22,-21 22,0-43,0 42,0-20,22-1,-22 0,0 22,0-22,21 22,-21-22,21 22,0-22,-21-21,0 0,0 0,21-21,-21 22,0-1,0 0,0 0,21 0,-21 43,22-43,-22 21,0-21,21 22,-21-22,0 0,0 0,0 0,0 1,21-1,-21 21,0-21,0 0,0 22,0-22,0 21,0-21,0 22,0-22,0 0,0 0,0 0,-85 1,-42 20,21-21,-21-21,22 42,20-20,21-22,22 21,21-21,-43 0,43 0,-21 0,-22 0,1 0,-22 21,1-21,-1 0,-21 21,43-21,-1 0,1 0,-1 0,1 0,-22 0,-21 21,-21-21,21 0,-21 0,43 0,-22 21,42-21,22 0,-22 0,43 0,-21 0,-22 0,1 0,-85 0,0 0,-1 22,1-22,21 0,0 0,43 0,20 0,-21 0,22 0,-1 0,-20 0,-1 0,22 21,-22-21,21 0,43 0,-21 0,21 0,0 21,-22-21,1 0,21 0,-43 0,1 0,20 0,-20 0,42 0,-22-21,22 21,0 0,0 0,-21 0,-22 0,22 0,21 0,-1 0,1 0</inkml:trace>
  <inkml:trace contextRef="#ctx0" brushRef="#br0" timeOffset="5007.3666">5821 10308,'21'21,"43"85,-43-42,0-1,21 43,-21-21,1-1,-1 43,-21-21,21 0,0-21,-21-22,21 1,-21-22,21 0,-21-20</inkml:trace>
  <inkml:trace contextRef="#ctx0" brushRef="#br0" timeOffset="6183.3673">5884 10393,'22'-21,"-1"0,0-22,0 43,0-21,0 0,-21 0,43 21,-22 0,-21-21,21 21,0 0,0 0,1 0,-1 0,0 0,0 0,0 0,22 21,-43 0,21 21,0 1,-21-1,21 0,-21 1,0-22,0 21,0 0,0 1,0-22,0 0,0 0,0 0,0 1,0-1,-21-21,21 21,-21 0,21 0,-21-21,21 21</inkml:trace>
  <inkml:trace contextRef="#ctx0" brushRef="#br0" timeOffset="7304.1916">6435 10224,'42'21,"-21"-21,22 42,-22-21,0 22,0-22,0 0,-21 42,21-41,1 20,-1 0,-21 22,0-1,0-42,0 22,21-22,-21 0,0 0,0 0,-21-42,-22 0,22-21,0-22,21 1,0-1,0-20,0 20,0 22,0 21,0-22,0 1,21 21,-21 0,0-1,21 1,-21 0,22 21,-22-21,21 21,0-21</inkml:trace>
  <inkml:trace contextRef="#ctx0" brushRef="#br0" timeOffset="8287.9425">6858 10520,'21'0,"0"0,-21 21,22-21,-1 0,0 0,0 0,0 0,0 0,1 0,-1-21,21-21,-42 20,42-20,-42 21,22 0,-22 0,21-1,-21 1,0 0,0 0,0 0,0 0,0-22,-21 22,-1 21,22-21,-21 21,21-21,-21 21,0-21,0 21,0 0,21 21,0 0,-22 0,22 21,0 1,0-1,-21 22,21-43,0 21,0-21,0 43,0-43,21 21,-21-21,0 22,0-22,22 0,-1 0,-21 0,21 1,-21-1,21-21,-21 21,21-21,0 21,1-21,-1 0,21 0,-21 0,0 0,1 0,-1-21,0 0,-21 0,21-1,-21-20,0 21,0 0,0-22,0-20,0-22,0 22</inkml:trace>
  <inkml:trace contextRef="#ctx0" brushRef="#br0" timeOffset="9240.7713">7832 9948,'21'0,"-21"-21,-21 21,-43 0,22-21,0 0,-1 21,-20 0,42 0,-22 0,1 21,21-21,21 21,-21-21,-1 21,22 1,0-1,0 0,0 0,0 0,0 0,22 1,-22-1,21-21,0 0,-21 21,21-21,-21 21,21 0,22 0,-22 1,0-22,0 21,0 0,0-21,1 21,-1 0,0 0,0 22,0-43,0 21,-21 0,22 21,-22-20,0 20,0 0,0-21,0 22,-22-22,22 21,-42-21,42 1,-42-22,42 21,-21-21,21 21,-22-21,1-21,0 21,21-21,0-22,0 22,21 0,0-21,1 20</inkml:trace>
  <inkml:trace contextRef="#ctx0" brushRef="#br0" timeOffset="10112.0121">8149 9948,'-42'0,"21"22,0-22,-22 21,-20 21,20 0,1 1,42-22,-21 42,21-20,-21-1,21 0,0-20,0 20,0-21,0 0,0 0,21-21,0 43,21-1,-20-21,20 0,0 1,-21-1,22 0,-22-21,0 0,0 0,0 0,-21 21,22-21,-1 0,0 0,21-21,-21-21,1-1,-1 22,-21 0,0 0,0 0,21 21,-21-22</inkml:trace>
  <inkml:trace contextRef="#ctx0" brushRef="#br0" timeOffset="11776.6137">8700 10139,'0'-21,"0"0,-22-1,1 1,0 21,0 0,-21 0,20 0,1 0,0 0,0 0,0 0,-22 0,43 21,-21 1,0-1,0 0,21 0,0 0,0 22,0-1,0 0,0-21,0 43,0-43,21 21,-21-20,21-1,0 0,-21 0,0 0,22-21,-22 21,21-21,-21 22,21-22,0 0,0-22,0-41,1-1,-1 1,-21-22,0 1,0-1,0 21,0 43,0 0,0 0,21 106,-21-22,21 1,-21-1,21-21,0 1,1-22,-22 0,21 0,0-21,0 0,0 0,0 0,1 0,-1-21,0 0,21-21,-42 20,21-20,1 0,-22-43,0 0,0-20,0-1,0 0,0 42,0 22,-22-21,1 20,21 1,0 0,-21-1,-21 1,42 21,-21 21,21-21,0 42,0 42,0-42,0 43,0-1,0 1,21-1,0 1,0 42,-21-43,21 22,0-22,1-20,-22-1,21 0,21-20,-42 20,42 0,-42-21,22 1,-1-22,-21 21,21-21,0 0,0 0,0 0,1 0,-1 0,0 0,-21-21,21 21,-21-22,0 1,21 21,-21-21</inkml:trace>
  <inkml:trace contextRef="#ctx0" brushRef="#br0" timeOffset="14792.7539">9208 10160,'21'0,"0"0,0 0,0 0,0 0,1 0,-1 0,-21-21,0 0,0 0,0-1,0 1,0 0,21-21,-21 21,21-1,-21 1,0 0,-21 21,0-21,21 0,-21 21,-1 42,22-21,-21 22,0-1,21-21,0 21,0-20,0-1,0 0,21 21,0-21,-21 1,22-22,-22 21,21-21,-21 21,21 0,0-21,0 0,0 21,1-21,-1 0,0 0,-21-42,0 0,21-22,-21 1,0-22,0 43,0 20,0-41,0 42,0 0,0-1,0 1,-21 21,21 43,0-22,0 21,0-21,0 0,21-21,21 0,-20 0,-1 0,0 0,0 0,-21 22,21-1,0 21,-21 0,22-42,-22 43,21-1,-21-21,0 0,21 22,0-22,0-21,22 0,-22 0,21 0,0-42,22-1,-1 1</inkml:trace>
  <inkml:trace contextRef="#ctx0" brushRef="#br0" timeOffset="16512.1177">10202 10689,'85'0,"-21"0,-1-21,1 21,-1-21,1 21,-1 0,1 0,-22 0,43-21,-22 21,22-21,21 21,-1-22,1 22,42 0,1-21,-44 21,22 0,-42 0,0 0,-22-21,1 21,20 0,-20 0,21 0,-1 0,1 0,-22-21,43 21,-42-21,-22 21,0 0,-20-21,20 21,0 0,-21 0,1 0,-1 0</inkml:trace>
  <inkml:trace contextRef="#ctx0" brushRef="#br0" timeOffset="20783.4504">13039 9102,'21'190,"0"-42,21 1,-20-1,-1 0,0-63,-21 42,21-43,-21 1,21-22,-21 43,0-63,0 20,21 1,-21-1,22-21,-22 22,21-1,-21 1,0-22,0 22,0 20,21-20,-21-1,0 22,0-21,0-1,0 1,0-1,0-21,0 1,0-1,0 0,0-20,0-1,-64-64,1-41,42 41,0-41,-1-43,22 0,0-64,0 1,0 20,0 1,0 21,0 42,0 21,0-42,0 43,0 20,0-20,-21 41,21 1,-21 0,21-1,0 1,0 21,0-22,0 22,0-42,-21 42,21-1,0 1,0-21,0 21,0 0,0-1,0-20,0 21,0 0,0 0,0-1,0 1,0 0,0 0,0-21,-21 20,21 1,0 0,0 0,0 0,0-22,0 22,0 0,0 0,0 0,0 0,0-22,0 1,21 0,-21 20,169 1,1 0,-22 0,-64 0,1 21,21 0,-43-21,22 21,-21-22,-1 22,22 0,-43 0,22 0,20 0,-20 0,20 0,1 0,21 0,21 0,21 0,-42 0,42 0,-42 0,-21 0,42 0,-43-21,-20 0,20 21,-20 0,-1 0,22 0,-43 0,22 0,-1 0,1 0,-1 0,1 0,-1 0,1 0,-43 0,21 0,-20 0,-1 0,21-21,-21 21,22 0,20 0,-21 0,1 0,-1 0,0 0,-20 0,-1 0,0 0,0-21,0 21,0 0,22 0,-22 0,0 0,-21 169,0-84,21 21,-21 63,21-21,-21 21,22-42,-22 43,21-43,-21-21,21-43,0 1,-21-22,21 21,-21-41,0-1,21 21,-21-21,0 22,22-1,-22-21,0 43,0-43,0 0,21 21,-21-21,21 1,-21 20,0 0,0-21,0 22,21-1,-21-21,0 22,21-22,-21 0,0 0,0 0,0 0,0 1,21-22,-21 42,0 0,0-21,0 1,0-1,0 0,0 0,0 21,22-42,-22 22,0 20,0-21,0 0,21 22,-21-22,0 0,0 0,0 43,0-43,-21 42,21 1,0-22,0 0,-22 1,22-22,0 0,-21-21,-127 0,42 0,0 0,22 0,-22 0,21 0,-63 0,63 0,-20 21,20-21,21 21,22-21,0 0,-22 0,22 0,-43 22,-21-22,22 21,-1-21,0 21,1-21,-22 0,21 0,-21 0,22 0,-64 0,42 0,-21 21,21-21,0 0,0 21,22-21,20 0,1 0,-1 0,1 0,-1 0,-21 21,-20-21,20 22,-42-1,63-21,22 0,-43 21,43 0,21-21,0 0,-22 0,22-42,0-85,0 84,21 1,0 21,0 0,0 0,0-1,0-20,0 21</inkml:trace>
  <inkml:trace contextRef="#ctx0" brushRef="#br0" timeOffset="21632.1246">13843 10329,'42'127,"1"-63,-22-1,-21-20,21-1,-21-21,21-21,-21 21,0 1,21-1,-21 0,22 21,-22-21,21 1,-21-1,0 0,0 0</inkml:trace>
  <inkml:trace contextRef="#ctx0" brushRef="#br0" timeOffset="22384.0686">13695 10499,'0'-21,"63"21,22-43,21 1,0-22,-22 22,22-21,-21 41,0-20,-43 21,0-21,-21 20,22 22,-22-21</inkml:trace>
  <inkml:trace contextRef="#ctx0" brushRef="#br0" timeOffset="24193.0458">14669 10139,'21'148,"21"-42,-21 21,22-42,-22-1,-21-20,21-43,-21 21,0-21,-85-148,43 43,21-43,0 42,21 0,-22 1,22 20,-21 43,21 0,0-21,21 20,1 22,-1 0,0 0,0 0,0 22,0-22,-21 21,43 21,-22 0,21 1,-21-22,1 0,-1-21,-21 21,0 0,21-21,-21 22,21-22,-21 21,21-169,-21 84,21 1,22-43,-22 42,0 22,0 21,0 0,-21-1,22 44,20 126,-21-64,0 22,0 42,1-42,20 0,-21-21,0-22,-21-20,21-22,-21 0,22-21,-22 21,21-21,-64-63</inkml:trace>
  <inkml:trace contextRef="#ctx0" brushRef="#br0" timeOffset="24992.554">15431 9906,'42'106,"-42"-21,21-22,0 22,0-22,-21 1,22-1,-22-20,0-22,21 0,-21 0,21-21,-21 21,-21-42,-64-42</inkml:trace>
  <inkml:trace contextRef="#ctx0" brushRef="#br0" timeOffset="26480.0206">15452 9906,'0'-21,"21"0,21 0,-42-1,21 22,1 0,-1 0,0 0,0 0,0 0,-21 22,0-1,21 21,1-21,-22 22,0-1,21-21,0 0,-21 0,0 1,0-1,0 0,0 0,0 0,-21 0,21 1,-21-22,21 21,-22-21,1 0,21 21,85 21,-22-21,-41 1,-1-1,42 0,-20 0,-22 0,21-21,0 21,-20 1,-1-22,0 0,0 0,0 0,-21 21,21-21</inkml:trace>
  <inkml:trace contextRef="#ctx0" brushRef="#br0" timeOffset="27783.2208">16129 9906,'0'0,"0"-63,21-1,-21 43,21 0,1-22,-1 43,0 0,0 0,0 0,0 0,1 22,-22 20,42-21,-42 0,21 22,0-22,0 0,22 0,-43 0,21 0,0 1,-21 20,0-21,0 21,21 1,-21-22,0 21,0-21,0 1,0-1,0 0,0 0,0 21,0-20,0-1,-21-21,0 0,0 0,0 0,-1 0,1 0,0 0,0 0,0 0,21-21,-21 21,-1-22,1 1,0 0,-21 0,42 0,-21 0,-1-1,22 1,0 0,-21 21,21-21,0 0,0 0,0-22,0 22,0-21,0 21,0-22,0 22,0 0</inkml:trace>
  <inkml:trace contextRef="#ctx0" brushRef="#br0" timeOffset="30543.2003">17378 10626,'0'0,"42"0,-21 0,22 0,-1 0,22 0,-1 0,22 0,-1 0,1 0,63 0,43 0,-1 0,43 21,42-21,-21 0,0 0,0 0,-63 0,-43 0,-21-21,-85 0,1 21,-22 0,63 0,-20-22,-22 1,-21 21,43 0,-43 0,0 0,0 0,1 0,-1 0,0 0,0 0,0 0,0 0,43 0,-1 0,-20 0,20 0,1 0,-1 0,-42 0,22 0,-22 0,21 0,-21 0,1 0,-1 0,0 0,0 0,0 0,0 0,1 0,-1 0,0 0,-21-84,0-22,-42-42,20 42,1 0,21 42,0-41,0 41,-21-21,21 1,0-1,0 22,0-22,0-21,0 21,0-20,0 20,0 0,0-21,0-21,0 0,0 0,0-21,0 64,0-22,0-21,0 42,0 0,0 1,0 20,0 22,0-22,0 1,0-1,0-20,0 20,0-20,0 20,0 1,0-1,0 22,0-1,0 1,0 0,0-1,0 1,0 21,0-43,0 43,0 0,0 0,0-21,0 20,0 1,0-21,0 0,-21-1,21 22,0 0,0-21,0 20,0 1,0 0,-85 169,43-63,21-64,21 21,-21 1,-1-22,22 0,-21 21,0-42,21 22</inkml:trace>
  <inkml:trace contextRef="#ctx0" brushRef="#br0" timeOffset="31471.1961">21336 6265,'21'0,"22"22,-22-1,21 0,-42 0,42-21,-42 42,22-42,-1 22,0-22,-21 21,21 0,0 0,0-21</inkml:trace>
  <inkml:trace contextRef="#ctx0" brushRef="#br0" timeOffset="32232.0442">22140 6075,'0'127,"0"-42,0-1,0 1,0 21,0-22,22 1,-22-21,0-1,0-42,21 43,-21-22,0-21,0 0,0 1,21-22,-21 42</inkml:trace>
  <inkml:trace contextRef="#ctx0" brushRef="#br0" timeOffset="33591.1832">21844 6202,'64'0,"-22"0,0 0,1 0,-1 0,0 0,-21 0,1 0,-1 0,-21-21,21 21,0 0,0 0,0 0,1 0,-1-21,0 21,0 0,0 0,0 0,1 0,-1 0,0 0</inkml:trace>
  <inkml:trace contextRef="#ctx0" brushRef="#br0" timeOffset="35776.0197">22754 6308,'0'0,"0"-21,21-1,1 22,-22-21,21 21,0 0,0 0,-21-21,21 21,0 0,1 0,-1 21,-21 0,21-21,-21 43,0-22,21 0,-21 0,21 22,-21-22,0 0,0 0,0 43,0-43,0 0,0 0,0 0,0 0,0 1,0-1,0 0,0 0,0 0,0 0,0 1,0-1,0 0,-21-21,21 21,-21-21,0 21,-22 0,22 1,0-22,0 0,0 0,-22 0,22 0,0-22,0 1,21-21,-21 0,21 20,-21 1,21-21,-22 0,22 20,-21 1,21 0,0 0,0-21,0-1,0 22,0-21,0-1,0 1,0 0,21-1,-21 22,0-21,0 21,22 21,-22-21,21 21,0 0,0 0,0 0,0 21,1-21,-22 21,21-21,-21 21,21-21,-21 21,21-21</inkml:trace>
  <inkml:trace contextRef="#ctx0" brushRef="#br0" timeOffset="37431.8699">23347 6075,'0'63,"21"-20,-21-1,0 43,0-22,0-20,0 20,0 1,0-22,0 21,0-20,0-22,0 0,0 0,21 0,-21 22,0-22,0 21,0-21,0 1,21-1,-21 0,0 0</inkml:trace>
  <inkml:trace contextRef="#ctx0" brushRef="#br0" timeOffset="38543.1848">23622 6075,'21'0,"-21"21,21-21,-21 21,0 0,22 43,-22-22,0 22,21-1,-21 1,0-1,0 1,0-22,0 0,0-20,0 20,0-21,0 0,0 0,21-21,-21 43,0-1,0-21,0 22</inkml:trace>
  <inkml:trace contextRef="#ctx0" brushRef="#br0" timeOffset="39479.8262">23643 6138,'0'-21,"21"21,1 0,41 0,-42 0,22 0,-22 0,0 0,0 0,0 0,0 0,1 0,-1 0,0 0,-21-21,21 21,0 0,0 0,1 0</inkml:trace>
  <inkml:trace contextRef="#ctx0" brushRef="#br0" timeOffset="40431.9534">23791 6414,'64'0,"-22"0,-21 0,22 0,-22 0,0 0,0 0,0 0,1 0</inkml:trace>
  <inkml:trace contextRef="#ctx0" brushRef="#br0" timeOffset="41703.1308">23199 6244,'42'0,"-21"-21,22 21,-22-21,0 21,0 0,0 0,0-21,1 21,-1-21,0 21</inkml:trace>
  <inkml:trace contextRef="#ctx0" brushRef="#br0" timeOffset="43071.9409">23305 6964,'21'0,"0"0,0 0,21 0,-20 0,-1 0,0 0,0 0,0 0,0 0,1-21,-1 21,0 0</inkml:trace>
  <inkml:trace contextRef="#ctx0" brushRef="#br0" timeOffset="45647.2008">2032 4593,'-85'0,"64"0,0 0,0 0,0 0,-22 21,22 1,-21-1,21 0,0 0,-1 0,1 22,0-1,21-21,0 0,0 0,0 1,21-22,-21 21,21-21,1 0,-22 21,21-21,21 0,22 0,-1 0,-42 0,0 0,1 0,20 0,-21 0,43 0,-43 0,0 0,0 0,0 21,0 0,1 22,-1-43,-21 21,21 21,-21-21,0 0,0 22,0-22,0 0,0 0,0 0,-21 1,0-1,-22 0,22-21,-21 21,-1-21,22 21,0-21,0 0,0 0,0 0</inkml:trace>
  <inkml:trace contextRef="#ctx0" brushRef="#br0" timeOffset="47103.0966">2265 4657,'21'0,"21"21,-42 0,22 0,62 64,-63-22,22 22,20-21,-63-1,43 1,-22-43,-21 0,0 0,0 0,0-84,0-1,0 1,0 20,0-20,0 21,0-1,0 1,0 21,0 0,0-22,21 43,-21-21,0-21,21 21,-21-22,21 22,-21 0,0 0,21 21,-21 127,0-85,0 43,0-22,0 1,0-1,-21 22,0 0,21-43,-21 0,0 22,0-1,-1-20,22-1,-21-21,21 21,0-20,-21-1,21 0,0 0,0 21,0-20</inkml:trace>
  <inkml:trace contextRef="#ctx0" brushRef="#br0" timeOffset="48543.9001">3112 4403,'-22'0,"1"0,0 0,0 21,0-21,0 0,-1 21,1-21,0 21,0 0,0 1,0-1,21 21,0 0,0-20,0-1,0 0,0 0,0 0,21-21,42 0,-20 0,-22 0,0 0,0 0,0 0,0 0,1 0,-1 21,-21 1,0-1,0 0,0 0,0 0,0 22,0-22,0 0,0 0,0 0,0 0,0 1,0-1,0 0,-21 0,-1-21,1 21,0 0,0-21,0 22</inkml:trace>
  <inkml:trace contextRef="#ctx0" brushRef="#br0" timeOffset="49743.6124">3471 4403,'-21'0,"0"0,0 0,0 0,0 0,-1 21,1 0,0 0,21 0,-21-21,21 43,0-22,-21-21,21 21,0 0,0 0,0 1,0-1,0 0,0 0,0 0,0 0,0 1,21-22,-21 21,0 0,21 0,-21 0,21-21,-21 21,0 1,21-22,1 0,-22 21,21-21,0 0,0 0,0 0,0 0,1 0,-1 0,0-21,0 21,0 0,-21-22</inkml:trace>
  <inkml:trace contextRef="#ctx0" brushRef="#br0" timeOffset="50663.955">3577 3916,'21'63,"1"-20,-22 20,21-20,-21 20,0 1,0-1,21 1,0-1,-21 1,21-22,-21-21,0 21,0-20,21 20,-21-21,0 0,22-21,-22 21,0 1,0-1,21 0,-21 0,0 0,21-21</inkml:trace>
  <inkml:trace contextRef="#ctx0" brushRef="#br0" timeOffset="51919.2858">3789 3958,'0'21,"42"1,-21 41,-21-21,0 1,22 20,-22 1,0-1,0-20,0-1,0-21,0 21,21 1,-21-22,0 0,0 0,0 0,0 1,0-1,0 0,0 0,0 0,0 0,21 1,-21-1</inkml:trace>
  <inkml:trace contextRef="#ctx0" brushRef="#br0" timeOffset="53567.8627">4085 4106,'-21'43,"0"-22,21 0,0 0,-21-21,21 21,0 1,-21-1,-1-21,22 21,0 0,-21-21,21 21,0 0,-21-21,21 22,-42-22,21 21,42-21,0 0,0 0,-21 21,21-21,0 0,1 21,-1-21,0 0,0 21,0-21,0 21,1-21,-22 22,21-22,0 21,0-21,0 21,0-21,1 0,-22 21</inkml:trace>
  <inkml:trace contextRef="#ctx0" brushRef="#br0" timeOffset="55447.5069">1905 5736,'21'0,"43"0,-43 0,0 0,43 0,-22 0,0 0,22-21,20 0,-20 21,21-21,-22 21,1-21,-1-1,-21 1,1 21,20 0,-42 0,22-21,-22 21,42-21,-20 21,-1 0,-21 0,22-21,-1 21,0-21,-21-1,43 22,-1-21,-20 0,-1 0,22 0,-43 21,21-21,0-1,-20 22,20-21,0 0,1 0,-1 0,0 0,-21 21,1 0,-1-22,0 22,0 0,0-21,0 0,22 21,-1 0,-21-21,0 0,1 21,-1 0,0-21,0 21,0-22,0 22,1 0,-1 0,0-21,0 21,21 0,-20 0,-1 0,-21-21,21 21,21-21,-21 21,1 0,-1 0,0-21,0 21</inkml:trace>
  <inkml:trace contextRef="#ctx0" brushRef="#br0" timeOffset="57087.8734">3196 5694,'0'42,"21"22,-21-22,0-21,0 0,0 1,0-1,0 0,0 0,0 0,0 0,0 1,0-1,0 0,0 0,0 0,-21 0,21 1,-21-1,21 21,0-21,0 0,21-21,85-21,-42 0,-1-21,1 21,-22 21,-21-22,0 1,22 0,-22 21,-21-21,21 21,0 0,21-21,-20 21,-1-21,0-1,0 22,0 0,-21-21,-21 21</inkml:trace>
  <inkml:trace contextRef="#ctx0" brushRef="#br0" timeOffset="58623.9453">3408 5821,'21'21,"-21"0,21 0,0-21,-21 43,0-22,0 0,22 0,-22 0,0 1,0-1,21 21,-21-21,0 0,0 1,0-1,21 0,0 0,-21 0,0 0,0 1,0-1,21-21,-21 21,0 0,21 0,-21 0</inkml:trace>
  <inkml:trace contextRef="#ctx0" brushRef="#br0" timeOffset="67263.1345">6879 12446,'0'21,"0"191,21-64,1 0,-22 0,21-42,0 21,-21-42,21 42,-21-42,0-22,21 1,-21-22,21 43,-21-43,0-21,0 64,0-43,22 22,-22 20,0 1,21 0,-21-22,21 1,-21-1,0 1,0-1,21 22,-21-43,0 43,21-22,0 22,-21 0,22-22,-22 22,0-22,0 1,0-1,0 1,0-1,0 22,0 42,21-42,-21-22,0 22,0-1,21-20,-21-1,21 1,-21-1,0 1,21 21,-21-43,0 0,0 1,0-1,0-21,0 43,0-43,0 0,0 0,0 21,0 22,0-22,21 1,-21-1,0 0,0 1,0-1,0 0,0 1,22-1,-22 21,0 1,0-22,0 1,0-22,0 0,0 0,21 106,0 0,21-21,-21-43,-21 1,22-22,-22 1,0-22</inkml:trace>
  <inkml:trace contextRef="#ctx0" brushRef="#br0" timeOffset="68679.8617">5101 13462,'85'0,"0"0,-1 0,43 21,0-21,43 0,-22 0,0 0,0 0,-42-21,-21 21,20-21,-62 21,-1-21,22 21,-1 0,22 0,-22 0,22 0,0 0,-1 0,-20 0,20 0,1 0,21 0,-21 0,-1 0,22-21,-21 21,42 0,21 0,-63 0,20 0,-20 0,42 0,-42-22,42 22,-43-21,1 21,0 0,-1 0,-41 0,-1 0,22 0,-1 0,-21 0,-20 0,20 0,-21 0,0 0,0 0,-42 0,-106 21,-84-42</inkml:trace>
  <inkml:trace contextRef="#ctx0" brushRef="#br0" timeOffset="69839.6488">4614 12742,'43'22,"20"83,1-20,-43-21,0-22,-21 0,21 1,0 20,-21-42,0 43,0-22,0-21,0 0</inkml:trace>
  <inkml:trace contextRef="#ctx0" brushRef="#br0" timeOffset="70695.7798">4487 12891,'22'0,"20"0,0 0,22 0,-43 0,21 0,-21 0,22 0,-1-22,-21 1,22 0,-22 21,0 0,0-21,0 21,22-21,-22 21,0 0,0 0,-21-21</inkml:trace>
  <inkml:trace contextRef="#ctx0" brushRef="#br0" timeOffset="72551.5947">5355 12827,'0'42,"0"64,0-42,0-22,0 43,0-64,0 21,0 22,0-43,0 0,0 0,-63-127,63 64,-21 21,21-43,0 43,0 0,0-21,0-22,21 22,-21 0,0-1,21 43,-21-21,0 0,21 21,-21-21,21 21,0 0,1 0,-1 0,0 21,0-21,0 42,-21 1,43-22,-22 21,-21 0,21-20,-21-1,0 0,42-148,-21 63,1-20,-1 20,0 22,21-22,-42 43,21 21,-21-21,22 21,-1 0,0 0,0 0,0 0,-21 21,21 0,-21 22,22-1,-1 22,-21-22,21 0,-21-21,21 22,-21 20,21-42,-21 1,0 20,21 0,-21-21,22 22,-22-22,21-21</inkml:trace>
  <inkml:trace contextRef="#ctx0" brushRef="#br0" timeOffset="74727.695">6138 12700,'0'64,"22"20,-1-20,0 42,-21-22,0-20,0-1,0 1,21-43,-21 21,21-42,-84-106,-1 1,43 20,0 21,21 43,0-42,0 42,0-1,0 1,0 0,0 0,0 0,0 0,0-1,0 1,21 21,0-42,-21 21,21 21,1 0,20-21,-21 21,0-22,0 22,1 0,-1 0,0 0,0 0,0 0,-21 22,0-1,21-21,1 0,-22 21,21-21,0 0,-21 21,0 21,0-20,0-1,0 0,0 0,0 0,0 0,-21 1,0-1,-1-21,1 0,0 0,21 21,-21-21,0 0,0 0,63 0,0 21,-21 0,22-21,-22 21,0-21,0 22,-21-1,21-21,1 0,-22 21,21-21,-21 21</inkml:trace>
  <inkml:trace contextRef="#ctx0" brushRef="#br0" timeOffset="76383.5379">7176 12700,'-22'0,"44"21,20 22,-21-22,43 21,-43 0,42 43,-63-43,43 1,-22-22,-21 0,21 0,-21 0,0-126,21 41,-21 1,0 20,0 1,0 21,0 0,21 21,-21-22,21 22,1 0,20 43,-21-1,21 22,-20-22,-1-21,-21 21,42 1,-42-1,21-42,0 0,-21 21,22-21,-22-63,0-22,-22 0,22 1,0 20,0 1,0 20,0 1,0 21,0 0</inkml:trace>
  <inkml:trace contextRef="#ctx0" brushRef="#br0" timeOffset="77048.1247">8043 12552,'0'42,"22"22,-22-1,21 1,-21-1,21 1,-21-43,0 21,21-21,-21 1,0-1,-21-64,21 1</inkml:trace>
  <inkml:trace contextRef="#ctx0" brushRef="#br0" timeOffset="77919.2919">7980 12552,'0'-21,"42"21,-21 0,1 0,-1 0,0 0,0 0,0 0,0 0,22 21,-22-21,0 21,-21 0,21-21,0 21,1 22,-22-22,21-21,-21 21,21 21,-21-20,0-1,0 0,0 21,0-21,0 22,-21-1,21-21,-21-21,21 21,0 1,-22-22,1 0,0 0,0 0</inkml:trace>
  <inkml:trace contextRef="#ctx0" brushRef="#br0" timeOffset="78656.4819">8530 12425,'0'42,"21"1,-21-22,0 42,22-20,-1 20,0-21,-21 22,21-22,-21 1,21 20,-21-42,0 0,21-21,-21 22,-21-86,0 22</inkml:trace>
  <inkml:trace contextRef="#ctx0" brushRef="#br0" timeOffset="79423.7698">8424 12552,'22'0,"62"0,-20-42,-1 20,-20 1,-22 0,21 0,0 21,-20-21,20 0,0 21,-42-22</inkml:trace>
  <inkml:trace contextRef="#ctx0" brushRef="#br0" timeOffset="81631.2187">5948 14097,'21'-63,"21"20,1 22,-22 0,21 21,-42-21,43 0,-22 21,0 0,0 0,0 0,0 21,1-21,-22 21,21-21,0 0,-21 21,0 0,21 0,-21 1,0-1,0 21,0 0,-21 22,0-22,0-21,-1 22,22-1,-21-42,21 21,-21-21,21 43,-21-22,21 0,-21-21,0 21,21 0,-22 0,22 1,22-86,-1 43,21-21,-21 20,-21 1,0 0,21 21,1 0,-1 21,0-21,-21 21,21-21,0 0,-21 22,21-22,-21 21,22 0,-1-21,-21 21,21-21,-21 21,21-21,-21 21,21-21,0 0,1 0,-1 0,0 0</inkml:trace>
  <inkml:trace contextRef="#ctx0" brushRef="#br0" timeOffset="82967.8706">6138 14944,'22'0,"-22"127,0-85,0-21,0 22,0-22,0 21,0 0,0-20,0-1,-22 21,149-42,-63 0,-1 0,-41 0,-1 0,0 0,0-21,0 21,22 0,-22 0,0 0,-42 0</inkml:trace>
  <inkml:trace contextRef="#ctx0" brushRef="#br0" timeOffset="83671.0357">6414 15113,'42'64,"-21"-1,0 1,-21-22,0-21,0 43,0-43,21 0,-21 0,0 0,22-21,-22 21</inkml:trace>
  <inkml:trace contextRef="#ctx0" brushRef="#br0" timeOffset="84751.86">6371 15896</inkml:trace>
  <inkml:trace contextRef="#ctx0" brushRef="#br0" timeOffset="85934.8487">6435 15917</inkml:trace>
  <inkml:trace contextRef="#ctx0" brushRef="#br0" timeOffset="86983.7667">6414 15917</inkml:trace>
  <inkml:trace contextRef="#ctx0" brushRef="#br0" timeOffset="87135.7243">6414 15917</inkml:trace>
  <inkml:trace contextRef="#ctx0" brushRef="#br0" timeOffset="87271.3834">6414 15917</inkml:trace>
  <inkml:trace contextRef="#ctx0" brushRef="#br0" timeOffset="88582.8318">6435 16383</inkml:trace>
  <inkml:trace contextRef="#ctx0" brushRef="#br0" timeOffset="88711.5987">6435 16383</inkml:trace>
  <inkml:trace contextRef="#ctx0" brushRef="#br0" timeOffset="88847.6439">6435 16383</inkml:trace>
  <inkml:trace contextRef="#ctx0" brushRef="#br0" timeOffset="89615.7943">6435 16891</inkml:trace>
  <inkml:trace contextRef="#ctx0" brushRef="#br0" timeOffset="89767.0697">6435 16891</inkml:trace>
  <inkml:trace contextRef="#ctx0" brushRef="#br0" timeOffset="92320.0967">5567 17801,'21'0,"0"-21,0 0,22 21,-22-21,0 21,-21-21,21 21,0 0,22 0,-43-22,21 22,0 0,0 0,0 0,-21 22,22-1,-22 0,0 0,0 0,0 0,0 22,0-1,0-21,0 0,0 43,0-22,-22 1,1-22,0 42,0-42,21 1,-21 20,0-21,21 0,-22-21,22 21,-42 1,42-1,-21 21,0-42,21 21,-21-21,42 0,0-21,21 0,1 21,-22 0,0 0,0 0,0 0,0 0,1 0,-1 0,0 21,0-21,-21 21,21-21,0 21,1-21,-1 0,-21 22,21-22,-42 0,-22-43,-20-41</inkml:trace>
  <inkml:trace contextRef="#ctx0" brushRef="#br0" timeOffset="93007.6331">6054 17674,'21'0,"64"21,-22-21,1 0,-1 0,-42 0,0-21,1 21,-1 0,0 0,-21-21,21 21,0 0,-21-21,21 21</inkml:trace>
  <inkml:trace contextRef="#ctx0" brushRef="#br0" timeOffset="94455.3043">6096 17717,'0'42,"0"-21,0 0,0 0,0 43,0-43,0 0,0 0,0 22,0-22,21-21,22 0,-1-42,-21 42,0 0,0-22,1 22,-22-21,21 21,0 0,0 0,0 0,0 0,1 21,-1 1,-21-1,0 0,0 0,21 21,-21-20,0-1,0 0,0 0,0 0,0 0,0 1,0-1,0 0,-21-21,21 21,-21-21,21 21,-22-21,22 21,-21-21,21 22,-21-22</inkml:trace>
  <inkml:trace contextRef="#ctx0" brushRef="#br0" timeOffset="96007.4215">6773 17674,'22'0,"-44"0,1 0,0 0,21 43,-21-1,21-21,-21 21,21 1,0-22,0 0,0 0,0 0,0 1,0-1,0 0,0 0,0 0,21-21,-21 43,21-43,-21 21,21 0,0-21,1 21,-22 0,21-21,0 21,0-21,0 0,0 0,1 0,-1 0,0 0,0 0,0 0,0 0,1 0,-1 0,-21-21,0 0,0 0,0 0,-21 0,-1 21,22-22,-21 22,0 0,0 0,0 0,-22 0,22 0,0 0,0 0,0 0,21 22,-21-22,21 21,0 0</inkml:trace>
  <inkml:trace contextRef="#ctx0" brushRef="#br0" timeOffset="97894.7729">7789 14203,'0'-21,"22"21,-22-21,42 21,-21-22,21-41,-20 42,-1 0,-21-1,21 1,0 106,-21-43,0 22,21-1,-21 1,0-43,0 21,0 1,0-22,0 0,0 0,0 0,0 22,0-22,0 0,0 0,0 0</inkml:trace>
  <inkml:trace contextRef="#ctx0" brushRef="#br0" timeOffset="98528.2571">7916 14584,'0'21,"22"-21,-1 0,0 0,21 0,1 0,-22 0,0 0,0 0,0 0,0-21,22 21,-1 0,-21-21,22 0,-22 21,-42 0</inkml:trace>
  <inkml:trace contextRef="#ctx0" brushRef="#br0" timeOffset="100423.7617">7874 15155,'0'0,"0"-42,21 21,-21 0,43-22,-22 1,0 42,0-21,0 21,0-21,1 21,-1 0,0 0,0 0,0 0,-21 21,0 0,0 0,0 22,0-1,0 0,0 1,-21 20,21-21,-21 1,21-1,0-21,-21 0,21 1,0-1,-21-21,21 21,-22 0,22 0,0 0,-21 1,0-1,21 0,-42 0,21 0,-1-21,1 21,21 1,-21-22,0 0,0 0,21-22,21 1,-21 0,0 0,21 0,-21 0,21 21,0-22,1 22,-1 0,0-21,0 21,0 0,0 0,1 21,-1-21,0 0,-21 22,21-1,0-21,0 42,1-42,-1 21,0-21,0 21,0 1,0-22,1 0,-1 0,-21-22,0 1</inkml:trace>
  <inkml:trace contextRef="#ctx0" brushRef="#br0" timeOffset="101359.0521">7980 16023,'21'0,"0"21,0-21</inkml:trace>
  <inkml:trace contextRef="#ctx0" brushRef="#br0" timeOffset="103559.5232">8043 16404,'22'0,"-1"0,-21 21</inkml:trace>
  <inkml:trace contextRef="#ctx0" brushRef="#br0" timeOffset="104870.7274">8043 16849,'22'0,"-1"21,0-21,-21 21,21-21,0 0,0 0</inkml:trace>
  <inkml:trace contextRef="#ctx0" brushRef="#br0" timeOffset="105998.7209">7853 17632,'21'0,"0"21,22 0,-22 22,-21-22,0 42,21-42,-21 1,0-1,0 21,21-21,-21 0,0 1,21-22,-21 21</inkml:trace>
  <inkml:trace contextRef="#ctx0" brushRef="#br0" timeOffset="107951.7014">8297 17632,'22'0,"-44"0,22-21,-21 21,21-21,-21-22,21 22,0-21,0 21,0-1,0 1,21 0,0 21,1-21,-1 21,0 0,0 0,0 0,0 0,-21 21,22 0,-22 0,0 1,0-1,21 0,-21 21,0-21,0 1,0 20,0-21,0 0,-21 0,-1 22,22-22,0 0,0 0,-21 0,21 1,0-1,0 0,0 0,0 0,-21-21,0 21,0 1,21-1,0 0,-21-21,-1 0,22-21,22-22,-1 22,-21 0,21 0,0 21,-21-21,21 21,0 0,1 0,-1 0,0 0,0 0,0 0,0 0,1 0,-22 21,21 0,0 0,0-21,-21 21,21-21,0 0,-21 22,22-22,-22 21,-22-42,1-43,21 1</inkml:trace>
  <inkml:trace contextRef="#ctx0" brushRef="#br0" timeOffset="110079.3654">9102 17399,'0'0,"0"-21,-21-21,-1-1,1 22,0-21,0 21,21-1,-21 1,0 21,-1 0,1 0,0-21,0 21,0 0,0 0,-1 21,22 0,0 1,0-1,0 0,0 21,0-21,0 22,0-22,0 0,0 0,22-21,-1 21,21 1,-21-22,0 21,1-21,-1 0,0 0,-21 21,21 0,0-21,0 0,-21 21,22 0,-22 1,0-1,21 0,-21 0,21-21,-21 42,0-20,0-1,21 0,-21 0,0 0,0 22,0-22,-21 0,21 0,-21-21,21 21,-21 0,-1-21,1 0,21 22,-21-22,0 0,0 0,0 0,21-43,-22 22,22 0,0 0,0 0,0-22,0 22,0 0,0 0,0 0,0-1,0 1,0 0,22 21,-22-21,21 0,-21 0,21 21,0-22,-21 1,21 0,0 21,-21-21,22 0,-1 21,-21-21,0-1,21 22,-21-21,21 21</inkml:trace>
  <inkml:trace contextRef="#ctx0" brushRef="#br0" timeOffset="113790.6702">8043 13039,'22'0,"-1"0,0 0,0 0,-21 21,21-21,0 0,-21 21,22-21,-1 0,-21 21,21-21,0 0,0 0,0 0,1 0,-1 0,0-21,-21-21,21 42,-21-21</inkml:trace>
  <inkml:trace contextRef="#ctx0" brushRef="#br0" timeOffset="119814.6336">8276 13060,'21'0,"1"0,-1 0,-42 0,-1 0,1 0,0 0,0 0,0 0,0 0</inkml:trace>
  <inkml:trace contextRef="#ctx0" brushRef="#br0" timeOffset="127526.5834">17378 12256,'21'0,"0"0,0-22,1 22,-1 0,0 0,0 0,21 0,-20 0,-1 0,21 0,-21 0,22 0,-22 0,0 0,0 22,-21-1,21 0,-21 0,0 0,21 0,-21 1,0-1,0 21,0-21,0 22,0-22,0 0,0 0,0 0,0 0,0 1,0-1,0 0,-21 0,21 0,-21-21,21 21,-42-21,42 22,-21-22,-1 21,1-21,0 0,21 21,-21-21,21 21,-21-21,0 0,-1 0,1 0,0 0,0 0,0 0,0 0,-1 0,1 0,0 0,0 0,0-21,0 0,21 0,-22 21,22-43,0 22,0 0,-21 0,21 0,0-22,0 22,0 0,0 0,0 0,0-1,0 1,0 0,0 0,0 0,0 0,0-1,0 1,21 0,1 21,-22-21,21 21,0 0,0 0,0-21</inkml:trace>
  <inkml:trace contextRef="#ctx0" brushRef="#br0" timeOffset="130143.5699">12023 12785,'21'0,"0"-21,0 21,0-22,1 22,-1-21,0 21,0-21,21 21,-20-21,-1 21,0 0,-21-21,21 21,0 0,0 0,1 21,-1-21,0 21,0-21,-21 21,21-21,-21 43,21-1,1-21,-22 0,0 22,0-1,0 0,0-21,0 22,0-1,0 0,0-20,0-1,0 0,0 21,0-21,0 1,0-1,-22-21,22 21,-21-21,0 0,0 0,0 0,0 0,-1 0,22-21,0-22,22 22,20 0,-21-21,21 42,-42-21,22-1,-1 22,0 0,0 0,0 0,-21 22,21-22,1 21,-1 0,0 0,-21 0,21-21,21 21,-20-21,-22-21</inkml:trace>
  <inkml:trace contextRef="#ctx0" brushRef="#br0" timeOffset="130927.5649">12700 12658,'21'0,"43"0,-43 0,0 0,0 0,0-21,1 21,-1 0,0-22,0 1,0 21,0 0,1 0,-1 0,0 0,-21-21,21 21,-84 21,20-21,1 21</inkml:trace>
  <inkml:trace contextRef="#ctx0" brushRef="#br0" timeOffset="132630.9048">12700 12721,'0'21,"21"22,-21-22,0 0,0 0,21 0,-21 22,0-22,0 0,43-21,-1 0,-21-21,0 0,1 21,-22-21,21 21,-21-22,21 22,0 0,0 0,0 0,1 22,-22-1,21-21,-21 42,0-21,21 0,-21 1,0-1,0 0,0 0,0 0,0 0,0 1,0-1,0 0,-21-21,21 21,-21-21,-1 21</inkml:trace>
  <inkml:trace contextRef="#ctx0" brushRef="#br0" timeOffset="133536.1637">13250 12594,'64'0,"-22"0,-21 0,1 0,-1 0,-21-21,21 21,-85 21</inkml:trace>
  <inkml:trace contextRef="#ctx0" brushRef="#br0" timeOffset="135335.1393">13229 12658,'0'42,"0"22,0-22,0-21,0 43,0-43,0 0,0 0,21-21,1-21,-1 0,0 21,-21-21,21 21,0 0,0 0,1 0,-22 21,21-21,-21 21,0 0,0 0,21-21,-21 21,0 1,0-1,0 0,0 0,0 0,0 0,0 1,0-1,0 0,0 0,-21-21,21 21,-21-21,-1 0</inkml:trace>
  <inkml:trace contextRef="#ctx0" brushRef="#br0" timeOffset="137774.7413">14161 13272,'-22'-22,"1"1,0 0,42 21</inkml:trace>
  <inkml:trace contextRef="#ctx0" brushRef="#br0" timeOffset="139615.5106">14584 13145,'0'21,"21"-21,0 0,-21 21,21-21</inkml:trace>
  <inkml:trace contextRef="#ctx0" brushRef="#br0" timeOffset="141246.5509">15007 13039,'0'0,"21"0,-21 21,22 0,-22 0,0 0,0 1,21-22,-21 21,21-21</inkml:trace>
  <inkml:trace contextRef="#ctx0" brushRef="#br0" timeOffset="143998.4776">16701 12848,'21'0,"-21"21,21-21,-21 22,21-22,0 21</inkml:trace>
  <inkml:trace contextRef="#ctx0" brushRef="#br0" timeOffset="146118.9039">15917 12954,'22'0,"-1"21</inkml:trace>
  <inkml:trace contextRef="#ctx0" brushRef="#br0" timeOffset="148046.5021">15600 13018,'21'0,"0"21,0-21,-21 21,22-21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0T11:56:18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6858,'0'106,"21"21,0-64,0 22,-21 0,0 21,0 63,21-63,-21-22,22 65,-22-65,0 1,0-22,0 22,0 21,0-21,21 20,-21-20,0 42,0-42,0-1,0-20,0 21,0-22,0 1,0 20,0-20,0 20,0-20,0 21,0-22,0 1,0-43,0 42,0 1,0-22,0-21,0 0,0 22,0-22,0 0,0 0,0 0,0 1,0 20,0-21,0 0,0 22,0-1,0 21,0-41,0 20,0-21,0 21,0-20,0 20,0-21,0 0,0 43,0-43,0 21,0-21,0 22,0-22,0 0,21-21,106 0,-42 0,-1 0,1 0,42 0,-42 0,-1 0,1 0,-22 0,-20 0,20 0,-20 0,20-21,1 21,-1 0,22 0,-22 0,-20 0,-1 0,0 0,1 0,-1 0,-21 0,0 0,22 0,-22 0,0 0,0 0,0 0,0 0</inkml:trace>
  <inkml:trace contextRef="#ctx0" brushRef="#br0" timeOffset="880.7072">4699 9800,'42'191,"-20"-22,-1-42,21 0,-21 21,-21-42,0 42,21-63,-21 42,0-64,0 1,0-1,0 1,0-22,0 22,0-1,0 1,0-1,0-20,0 20,0-21,22 1,-22-1,0 0,21-20,-21 20,0 0,0 1,21-43,-21 21,0 21,21-21,-21 0,0 1</inkml:trace>
  <inkml:trace contextRef="#ctx0" brushRef="#br0" timeOffset="4127.7896">4657 9673,'21'0,"85"0,0 0,-1 21,44-21,-65 0,86 0,-65 0,44 0,20 0,0 0,43-21,21-42,-22 42,1-22,0 1,-22 21,-20 0,-22-1,-21 1,0 21,-21-21,-22 21,1 0,0 0,-22 0,-21 0,22 0,-22 0,1 0,20 0,-21 0,1 0,-1 0,22 0,-22 0,43 0,-43 0,0 0,22 0,-22 0,22 0,-1 0,-21 0,22 0,-1 0,-20 0,-22 0,0 0,0 0,43 0,20 0,-20 0,-1 0,1 21,-22-21,1 0,-1 0,-21 0,0 0,22 0,-22 0,0 127,-21-63,0 20,21 43,0-21,0 42,-21 1,22-1,-1 0,0 0,21 0,-21-42,1-42,-1 20,-21-41,21-1,0-21,-21 21,21 1,-21-1,21-21,-21 0,22 22,-22-22,0 21,21-21,-21 1,0-1,0 0,21 0,-21 21,21-20,-21-1,0 0,21 21,0-21,-21 1,0-1,0 0,0 0,0 0,0 0,0 22,0-1,0 0,0 1,0-1,0 0,0 1,0-1,0-21,0 0,-105-42,41 21,-21 0,1 0,20 0,-20 0,20 0,-21 0,22 0,-22 0,1 0,-1 0,0 0,-21 21,22-21,-1 0,0 0,-42 22,43-22,-1 21,0 0,-20-21,20 0,0 21,1-21,-1 0,-42 0,42 0,1 21,-1-21,0 0,-21 0,22 0,-22 0,21 0,-63 21,21-21,21 0,-21 0,21 0,-63 22,84-22,-63 0,21 21,0-21,0 0,21 0,22 0,20 0,1 0,20 0,-20 0,-1 0,1 0,-1 0,22 0,0 0,-1 0,1 0,21 0,-21 0,20 0,-20 0,21 0,0 0,0 0,-1 0,-20 0,21 0,0 0,0 0,21 21,0-85,0 22,0 0,0-1,0 22,0 0,0-21,0-1,0 22,0 0,0 0,0 0,0 0,0-1,0 1,0 0,0 0,0 0</inkml:trace>
  <inkml:trace contextRef="#ctx0" brushRef="#br0" timeOffset="5191.8329">5271 10837,'42'106,"-21"-42,0-1,-21 1,21-22,-21 22,22 41,-22-62,0-1,0 0,0-20,0 20,21 0,-21-21,0 1,21-22,-21 21</inkml:trace>
  <inkml:trace contextRef="#ctx0" brushRef="#br0" timeOffset="7271.8538">5271 10901,'0'0,"0"-21,0 0,21 21,0 0,-21-22,21 22,-21-21,42 0,-20 0,-1 21,0 0,0-21,-21 0,42 21,-20 0,-22-22,21 22,0 0,0 0,0 0,22 22,-43-1,21 0,-21 0,0 0,21 0,-21 22,0-22,21 0,-21 0,0 0,0 1,0-1,0 0,0 0,-21 0,0-21,21 21,-21-21,21 22,-22-22,1 0,21 21,-21-21,0 0,-21 21,20-21</inkml:trace>
  <inkml:trace contextRef="#ctx0" brushRef="#br0" timeOffset="8632.5978">5821 10964,'42'0,"-42"22,21-22,-21 21,22 0,-1 0,-21 0,21 22,0-22,-21 21,21-21,-21 22,21-22,-21 0,0 21,22-42,-22 21,0 1,0-1,0 0,0 0,-22-21,22-21,0-43,0 22,0 0,0 21,0-22,22 1,-22 21,0 0,0-1,0-20,21 42,-21-21,0 0,21 0,0 21,-21-22,21 22,-21-21</inkml:trace>
  <inkml:trace contextRef="#ctx0" brushRef="#br0" timeOffset="10424.7443">6350 11176,'21'0,"0"0,1 0,-1 0,0-21,-21 0,21 0,0-1,-21 1,21-42,-21 42,22-1,-22 1,0 0,0 0,-22 21,22-21,-21 0,0 21,21-22,-21 22,0 0,21-21,-21 21,-1 0,1 0,21 21,0 1,0-1,0 0,-21 21,21 1,0-22,0 0,0 0,-21 0,21 0,0 1,0-1,0 0,0 0,0 0,0 0,0 1,0-1,21-21,-21 21,21 0,-21 0,21-21,-21 21,22-21,-1 0,0 0,0 0,0 0,0 0,1 0,-1 0,0 0,0 0,0-21,0 21,1-21,-1 21,-21-21,21 21,0 0</inkml:trace>
  <inkml:trace contextRef="#ctx0" brushRef="#br0" timeOffset="12152.2968">6964 10795,'0'0,"-21"-21,0 21,-1-21,22 0,-21 21,0 0,0 0,0 0,0 0,-1 0,1 21,0-21,21 21,-21-21,0 21,21 0,0 0,0 1,21-1,0 0,-21 0,21 0,0-21,-21 21,22-21,-1 0,-21 22,21-22,-21 21,21-21,0 0,0 0,-21 21,22-21,-22 21,21-21,0 21,-21 0,0 1,21-22,-21 42,0-21,0 21,0-20,0 20,0-21,0 0,0 0,0 1,0-1,-21-21,0 0,0 0</inkml:trace>
  <inkml:trace contextRef="#ctx0" brushRef="#br0" timeOffset="13385.5035">7387 10859,'0'0,"-21"0,0 0,0 0,0 0,-1 0,1 0,0 0,0 42,21-21,0 0,0 0,0 1,0-1,0 0,0 0,0 0,0 0,0 1,0-1,0 0,0 21,0-21,0 1,21-1,-21 0,0 0,21-21,-21 21,21-21,1 0,-1 21,0-21,21 0,-21 0,1 0,20-21,-21 21,21-21,-20 21,-22-21,21 21,-21-21</inkml:trace>
  <inkml:trace contextRef="#ctx0" brushRef="#br0" timeOffset="15312.438">7874 10753,'-21'0,"0"0,0 0,-1 0,1 0,0 21,21 0,-21 0,21 0,-21 22,21-22,-21 0,21 0,0 22,0-22,0 21,0-21,0 0,0 22,0-22,0 0,21-21,-21 21,21-21,-21 21,21-21,21-63,-42 21,22-1,-1 22,-21 0,0 0,21 0,-21-1,0 1,0 0,0 0,0 0,21 21,-21-21,0-1,0-20,0 21,21 127,0-43,-21-42,0 43,0-22,22 1,-1-22,-21 0,0 21,0-21,21-21,-21 22,21-65,-21-20,0 20</inkml:trace>
  <inkml:trace contextRef="#ctx0" brushRef="#br0" timeOffset="16528.7008">7938 10181,'21'0,"0"0,21 21,-21 1,1 20,-1 0,0-21,-21 22,21-22,0 21,-21-21,21 22,1-1,-1-21,-21 22,21 20,0-21,-21-20,21 20,0 0,-21-21,0 1,0-1,22 0,-22 0,0 0,21 22,-21-22,21 21,-21-21,0 0,0 1,21-22,-21 21,0 0,0 0,0 0,21 0,-21 1,0-1,-127-42</inkml:trace>
  <inkml:trace contextRef="#ctx0" brushRef="#br0" timeOffset="21440.2923">9017 10837,'-21'0,"0"0,0-21,-1 21,22-21,-21 21,-21 0,-22 0,43 21,0-21,0 0,0 0,21 21,0 1,-21-22,21 21,-22-21,22 21,0 21,0-21,0 1,0-1,0 0,0 0,22-21,-22 21,21 0,0 1,-21-1,21 0,-21 0,0 21,21-20,0-1,-21 0,22-21,-22 21,21-21,0 0,21-63,-21 20,1 22,-22 0,0 0,0 0,21 21,0-22,-21 1,0 0,0 0,0-21,0 20,0 1,0 0,0 0,0 0,0 0,21 21,-21 42,21 21,0-20,-21-22,22 0,-22 0,0 0,0 1,0-1,21 21,-21-21,0 0,21-21,-21 22,21-22,0 0,0 0,1 0,-1 0,0 0,0-22,0-20,0 21,1 0,-22-22,0 22,21 21,-21-21,0 0,21 21,-21-21,0 0,0-22,0 22,0-42,0 20,0-20,0 42,0-1,-21 1,0 21,-1 0,1 21,21 1,0-1,0 0,0 21,0-21,0 1,0-1,0 0,0 0,0 0,21-21,1 0,20 0,-21 0,0 0,-21 21,43-21,-43 43,0-22,21-21,-21 42,21-42,-21 21,0 1,0-1,21-21,-21 21,0 0,0 0,21-21,-21 21,21-21,1 0,-1 22,0-22</inkml:trace>
  <inkml:trace contextRef="#ctx0" brushRef="#br0" timeOffset="23960.4794">2159 5080,'-42'0,"-1"0,-20 21,-22 22,43-22,21 0,-22 0,43 0,-21-21,21 21,0 1,0-1,0 0,0 0,21 0,1 0,-1 1,0-22,-21 21,21-21,0 0,0 0,1 21,-1-21,21 0,-21 0,0 0,1 0,-1 0,0 0,0 0,0 0,0 0,1 0,-1 0,0 0,0 21,0 0,0 0,-21 1,0-1,0 21,0-21,0 0,0 22,0-1,-21-21,0 0,-21 22,21-22,-22-21,22 0,-21 21,21-21,-1 0</inkml:trace>
  <inkml:trace contextRef="#ctx0" brushRef="#br0" timeOffset="24679.8679">2477 5186,'0'42,"42"-21,0 1,-21-1,22 0,-1 0,0 43,1-22,-1 0,0 1,1-22,-43 0,21-21,-21 21</inkml:trace>
  <inkml:trace contextRef="#ctx0" brushRef="#br0" timeOffset="25208.4449">2836 5122,'22'0,"20"43,-21 41,-21 1,0 42,0-21,0 63,0-84,0 63,0-63,0 21,0-22,-21-20,21-22,0-21,0 22</inkml:trace>
  <inkml:trace contextRef="#ctx0" brushRef="#br0" timeOffset="28728.5098">3450 4995,'-21'0,"0"0,0 0,0 0,21 22,-43-22,22 21,0-21,0 21,0-21,-22 21,43 0,0 0,-21-21,21 22,0 20,-21-21,0 0,21 22,0-22,-21 0,21 0,0 0,21-21,0 0,0 0,21 0,-20 0,-1 0,0 0,0 0,-21-21,21 21,0 0,1 0,-1 21,-21 0,0 1,0-1,0 21,-21 0,-1-20,22-1,-42 21,42-21,-21 0,0 1,21-1,-21-21,21 21,-22 0,1-21,21 21,-21 0,0 1</inkml:trace>
  <inkml:trace contextRef="#ctx0" brushRef="#br0" timeOffset="29913.3468">3768 4974,'-21'43,"21"-22,0 0,-22 0,1 0,21 0,0 1,0-1,0 0,0 0,0 0,0 0,0 1,0-1,0 0,0 0,0 0,21 0,-21 1,22-22,-22 21,21-21,-21 21,42-21,0 0,-20 0,20 0,-21 0,0 0,0 0,1 0,-22-42</inkml:trace>
  <inkml:trace contextRef="#ctx0" brushRef="#br0" timeOffset="30736.2452">3937 4551,'21'0,"0"0,1 0,-22 21,42 0,-42 0,21 22,0-1,-21 22,21-22,-21 0,0 22,22-1,-1 1,-21-1,0 22,0-43,0 1,0-1,0-21,0 21,0-20,21-1,-21 0,0 0,0 0,0 0</inkml:trace>
  <inkml:trace contextRef="#ctx0" brushRef="#br0" timeOffset="31656.3148">4360 4572,'22'0,"-22"64,21-22,0 0,-21 22,21-1,-21-20,0 20,0-21,0 1,0 20,21-20,-21-1,0-21,0 0,0 0,21 1,-21-1,0 0</inkml:trace>
  <inkml:trace contextRef="#ctx0" brushRef="#br0" timeOffset="32671.4031">4657 4614,'21'0,"-21"22,0 20,0-21,0 21,-21-20,0-1,-1 21,1-21,0 22,0-43,0 42,0-21,-1 0,22 0,-21-21,21 22,21-22,1 21,-22 0,21-21,21 0,0 21,-20-21,20 21,-21-21,0 0,-21 21,21-21</inkml:trace>
  <inkml:trace contextRef="#ctx0" brushRef="#br0" timeOffset="33688.273">3387 5948,'42'0,"43"-21,21 0,84-22,-42 1,22 0,-43-1,21-20,-21 20,0 1,-43-21,1 20,-21 22,-22 0,21-21,-20 42,-1-22,-21 1,0 21,22-21,-22 0,0 21</inkml:trace>
  <inkml:trace contextRef="#ctx0" brushRef="#br0" timeOffset="34728.2613">4403 5969,'0'21,"0"64,0-22,0-41,0 20,0-21,0 0,0 0,-21-21,21 22,0-1,21-21,85 0,42-43,-64 22,1-21,0 0,-43 42,0-43,1 22,-43 0,21 21</inkml:trace>
  <inkml:trace contextRef="#ctx0" brushRef="#br0" timeOffset="35520.6784">4551 5948,'21'0,"0"0,-21 21,21-21,-21 21,22 0,-1-21,0 22,-21-1,21 21,-21 0,21 1,-21-1,0 0,21 1,-21-22,22 0,-22 0,0 0,0 1,21-22,0 21,-21 0,0 0,21-21,-21 21,0 0</inkml:trace>
  <inkml:trace contextRef="#ctx0" brushRef="#br0" timeOffset="36872.2349">10202 11049,'64'0,"-1"21,22-21,0 0,63-21,-21-21,21-1,-63 22,42-21,-64 21,43-22,-42 22,-1 0,1 0,-22 21,21 0,-41 0,-1 0,0 0,0 0,0 0</inkml:trace>
  <inkml:trace contextRef="#ctx0" brushRef="#br0" timeOffset="38152.4433">11494 9462,'21'21,"21"0,-21-21,0 42,22-21,-22 64,21 21,-21 42,22-42,-1 21,-21 0,22 21,-22-42,0 21,0 0,0-42,0 42,-21-43,0 1,22-22,-1 1,0-1,-21 1,0-22,21 43,-21-43,0 1,0-22,0 0,0 42,0-41,0-1,0 21,0 0,0 1,0-1,0-21,0 22,0-1,0 0,0-21,0 1</inkml:trace>
  <inkml:trace contextRef="#ctx0" brushRef="#br0" timeOffset="39831.9447">11515 9462,'21'0,"0"0,21 0,-20 0,20 0,21 0,1 0,21 0,-1 0,43 0,-21 0,21 0,-21 0,21-22,-21 22,-22 0,-20-21,21 21,-22-21,43 21,-21 0,-22 0,1 0,-1-21,-21 21,22-21,-1 21,-20-21,20 21,1 0,-1 0,-20 0,20 0,22 0,-22-22,1 22,20 0,22 0,0-21,-21 21,42 0,-21 0,-1-21,-20 21,0 0,21 0,21-21,-43 21,22 0,21 0,-42 0,-1 0,1 0,-21 0,-1 0,-21 0,1-21,-1 21,0 0,1 0,-1 0,-21 0,43 0,-22 0,-21 0,0 0,22 0,-22 0,0 0,21 0,-20 0,41 0,-42-21,0 21,22 0,-22 0</inkml:trace>
  <inkml:trace contextRef="#ctx0" brushRef="#br0" timeOffset="41696.1821">11726 10774,'0'0,"22"0,-1 21,0-21,-21 21,21-21,0 0,0 0,-21 21,22-21,-1 0,0 0,0 0,0 0</inkml:trace>
  <inkml:trace contextRef="#ctx0" brushRef="#br0" timeOffset="42745.5067">12700 10710,'21'22,"0"-1,22 0,-22 85,0-22,-21-20,21 21,-21-22,0 1,0-22,0 0,0-21,0 43,0-43,0 0,0 0,0 1,-106-86</inkml:trace>
  <inkml:trace contextRef="#ctx0" brushRef="#br0" timeOffset="43759.3003">12510 10710,'21'0,"0"0,0 22,0-22,-21 21,43-21,-22 0,21 0,-21 0,22 0,-22 0,21-21,-21 21,22-22,-22 22,0 0,0 0,-21-21,21 21,0 0,1 0,-1 0,0-21,0 21</inkml:trace>
  <inkml:trace contextRef="#ctx0" brushRef="#br0" timeOffset="46232.3624">13377 10732,'22'0,"-22"127,0-64,0 1,0-1,0 1,0-22,0 0,0-21,0 1,0 20,0-21,0 0,0 0,0 1,0-1,0 0,-22-85,22 1,0-1,0-20,0-1,0 22,0 20,22-20,-22 42,0-22,0 1,21 42,-21-21,0 0,0-1,0 1,21 21,-21-21,21 21,0 0,0 21,-21 0,43 22,-43-1,21-21,21 22,-42-1,21-42,-21 21,22-21,-22 21,0 0,21-21,0-21,21-63,-21 62,1-41,20-1,-42 22,21 21,0-43,0 43,-21 0,22 21,-22-21,21 21,-21-21,21 21,-21 21,21 42,-21-20,21 20,-21 1,21-1,1 1,-22-1,21 22,-21-22,42-20,-42-22,0 21,21 1,0-22,-21 0,22-21,-22 21,0 0,21-21,0 43,0-22,0-21,-21 21,21-21</inkml:trace>
  <inkml:trace contextRef="#ctx0" brushRef="#br0" timeOffset="47104.6293">14393 10583,'22'0,"-1"22,-21 20,21 21,0 43,-21-21,21 0,-21 42,0-43,0 1,0 21,0-43,21 1,-21-22,0-21,0 0,0 1,0-1,-21-21,-42-148</inkml:trace>
  <inkml:trace contextRef="#ctx0" brushRef="#br0" timeOffset="48951.4571">14372 10562,'0'0,"21"0,1 0,-1 0,21 0,-21 0,0 0,1 0,-1 0,0 0,0 0,0 0,0 21,1-21,-1 0,-21 22,21-22,-21 21,21-21,0 21,0 0,-21 0,0 0,0 1,0-1,0 0,0 0,0 0,0 0,0 1,0 20,-21-21,0 0,21 0,-21-21,21 22,-42-1,20 0,1-21,42 42,1-42,20 43,-21-22,0-21,0 21,-21 0,22-21,-22 21,21-21,0 21,0-21,-21 22,21-1,0-21,-21 21,22-21,-1 21,0-21,0 0</inkml:trace>
  <inkml:trace contextRef="#ctx0" brushRef="#br0" timeOffset="50121.1208">15198 10541,'0'42,"42"64,-21-85,-21 1,0 41,21 1,-21-22,22 0,-22 1,0-22,0 42,0-42,21-21,-21 22,0-1,0 0,21-21,-21 21,0 0,0 0,21 1,-21-1,0 0,0 0,21-21,-21 21,0 0,21-21,-21 22,0-1</inkml:trace>
  <inkml:trace contextRef="#ctx0" brushRef="#br0" timeOffset="53304.1449">12044 12065,'21'0,"0"21,43 0,-43 22,0-43,43 21,-43 21,0-42,21 21,-21 1,22-1,-22 0,0-21,21 21,-20 0,20-21,0 21,22-21,-1 22,22-1,0-21,-1 0,-20 21,-1-21,1 0,-1 0,1 0,-1 0,-20 0,20 0,-21 0,1 0,-1 0,0 0,1 0,-1 0,-21-21,0 21,43 0,-43 0,21-21,-20 21,20 0,21 0,-41 0,20 0,0 0,1 0,20 0,1 0,-22 0,21-22,-20 22,-22-21,21 21,1 0,-1 0,0 0,-21-21,22 21,20-21,-20 21,-1-21,-21 21,21 0,1 0,-22 0,0 0,21 0,-20 0,20 0,-21 0,21 0,1 0,41 0,-41 0,-22 0,21 0,-21 0,22 0,-1 0,0 0,-20 0,-1 0,0 0,0 0,21 0,-20 0,20 0,-21 0,21 0,-20 0,20 0,-21 0,21 0,-20 0,-1 0,0 0,0 0,0 0,0 0,22 0,-22 0,0 0,0-21,0 21,22 0,-22-22,0 22,0 0,0 0,1 0,-1-21,21 21,-42-21,21 0,0 0,1 0,-22-1,21-20,0 21,-21 0,0-22,0 22,0 0,21 21,-21-21,0 0,0 0,0-1,0 1,0 0,0 0,21 0,-21 0,21-1,-21-20,0 21,22 0,-1-43,-21 43,21-21,-21 21,0-1,0 1,0-21,21 21,-21 0,0-1,0 1,0 0,0-21,0 21,0-1,0-20,0 0,0-1,0 22,0-21,0 0,0-1,0 22,0-21,0 21,0-22,0 22,0-21,0 21,0-22,0 1,0 21,0 0,0-22,-21 1,21 21,0-22,0 1,0 21,0 0,0 0,0-22,0 1,0 21,0 0,0-22,0 1,0 21,0-22,0 22,0 0,0 0,0 0,0 0,0-1,0-20,0 21,0-21,0 20,0 1,0 0,0-21,-21 21,21-1,0 1,-21-21,21 21,0 0,0-1,0 1,0-21,0 21,-22 0,22-1,0 1,0 0,-21 21,21-21,0 0,0 0,0-1,0 1,0 0,0 0,0 0,0 0</inkml:trace>
  <inkml:trace contextRef="#ctx0" brushRef="#br0" timeOffset="55687.407">16679 10859,'-21'0,"85"0,20 0,-20 0,-1 0,1 0,-22 0,1 0,-22 0,21-22,-21 22,-21-21,21 21,1 0,-1 0,0 0,0-21,0 21,0 0,1 0,-1 0,0-21,0 21,0-21,22 21,20 0,1 0,-1-21,22 21,-22-22,1 22,-1-21,-20 21,41 0,-63 0,22 0,-1 0,0 0,22 0,-1-21,1 21,-1 0,1 0,-1 0,-20 0,20 0,1 0,-1 0,1 0,-1 0,1 0,-1 0,1 0,20 0,-20 0,-22 0,22 0,-1 0,-20 0,-22 0,21 0,22 0,-22 0,0 0,22 0,-22 0,0 0,-20 0,-1 0,0 0,-21-21,0-170,-42 22,42 42,-22-21,-41-43,42 43,0 0,-1 0,22 0,0 63,-21-21,0 22,21-1,-21 0,0 43,0-22,21-41,-22 41,-20-42,21-21,-21-21,20 21,1 64,0-22,21 0,0 43,0-22,0 43,0-21,-21 21,21 0,0-1,0 1,0 0,0 0,0 0,0-22,0 1,0 0,0-1,0 22,0-21,0 21,0-43,0 43,0 0,0-21,0-1,0 1,0 21,0 0,0-22,0 1,0 0,0 20,0 1,0 0,0 0,0 0,0 0,0-22,0 22,0 0,0 0,0 0,0-22,0 22</inkml:trace>
  <inkml:trace contextRef="#ctx0" brushRef="#br0" timeOffset="56871.5049">19960 5948,'21'0,"43"42,-22 1,-21 20,22 1,-22 41,0-62,0 20,0-20,-21-1,22 0,-22-21,21 22,0-1,-21 22,0-22,0 21,0-20,0-22,0 0,0 21,0-20,0-1</inkml:trace>
  <inkml:trace contextRef="#ctx0" brushRef="#br0" timeOffset="57704.097">20024 6033,'84'0,"22"0,-63-22,20-20,-42 42,22-21,-22 0,0 21,42-21,1-1,-1 1,-20 0,-1 0,-21 0,0 21,1 0</inkml:trace>
  <inkml:trace contextRef="#ctx0" brushRef="#br0" timeOffset="58752.254">20257 6477,'21'0,"21"21,-21-21,0 0,1 0,-1 0,0 0,21 0,-21 0,1 0,-1 0,0 0,0 0,21 0,-42-21,22 21</inkml:trace>
  <inkml:trace contextRef="#ctx0" brushRef="#br0" timeOffset="59664.066">20786 5948,'21'0,"21"21,-21 85,1-21,-1 20,0-62,0 41,-21-20,0-22,21 1,-21-1,21 0,-21-21,0 1,22-1,-22 0,0 0,0 0,21-21,-21 21,0 1,21 20,0-21,-21 0,0 0</inkml:trace>
  <inkml:trace contextRef="#ctx0" brushRef="#br0" timeOffset="62136.1261">21442 6435,'0'-21,"-21"-22,0 43,21-21,-22 21,1 0,0 0,0 0,0 0,0 0,-1 0,1 21,21 0,-21 1,21-1,-21-21,21 21,0 21,0-21,21 22,-21-22,21 21,-21-21,0 22,0-22,0 0,21 0,-21 0,0 1,0-1,22-21,-22 21,21-21,21-148,-21 105,-21 22,0-21,21 0,-21 20,0 1,22 0,-22 0,0 0,42 42,-21 42,-21-20,21-43,-21 21,21-21,-21 21,0 0,22-21,-1 0,-21 21,21-21,0 0,0 0,-21-21,0 0,21 21,1-21,-1-43,-21 43,21-21,-21 21,0 0,0-1,0 1,0 0,0-21,0 21,0-1,0 1,-21 21,0 0,-1 0,22 21,0 22,0-22,0 0,0 0,43-42,-22 0,-21 0,21 0,0 21,-21-22,21 22,1 64,-1-43,-21 21,21 1,-21-1,21 0,0 1,-21-1,21 0,-21 1,22-1,-22 22,0-1,21-21,0 1,-21-1,21 0,-21 1,0-22,0 0,0 21,0-20,0-1,0 0,0 0,0 0,0 0,0 1,0-1,0 0,-21 0,0-21</inkml:trace>
  <inkml:trace contextRef="#ctx0" brushRef="#br0" timeOffset="63672.1358">18796 4890,'21'21,"22"63,-22-20,0-1,21 1,-42-1,0 22,21 0,1-22,-22-20,21-22,-21 0,0 42,21-41,-21-1,0 0,0 0,21-21,-21 21,21 0</inkml:trace>
  <inkml:trace contextRef="#ctx0" brushRef="#br0" timeOffset="64656.4621">18542 5038,'21'0,"22"0,41-21,-20-1,-1 1,-20 21,62-42,-20 21,0-22,42 22,-64 0,1 0,-43 0,0 21</inkml:trace>
  <inkml:trace contextRef="#ctx0" brushRef="#br0" timeOffset="66623.3051">19664 4826,'0'21,"0"106,0-42,0 0,0-22,0 1,0-22,0-21,0 0,0 22,21-43,-21 21,0 21,21-21,-21 22,0-22,0 0,0-148,0 63,0 1,0-1,0 1,0 21,0-22,0 43,0 0,0 0,0-1,0 1,0 0,0 0,0 0,0 0,0-1,43 44,-22-1,63 63,-62-20,20-43,-42 0,42 0,-42 1,21-22,-21 21,22-21,-1-85,0 0,-21 22,0-22,21 43,0 21,-21 0,0-1,0 1,21 21,-21-21,0 0,85 169,-64 0,43-21,-64-42,42 63,0-84,1 41,-22-62,21-1,-21 0,-21-20,22-22</inkml:trace>
  <inkml:trace contextRef="#ctx0" brushRef="#br0" timeOffset="67336.3212">20426 4678,'0'85,"42"-1,-21 43,1-42,-22 0,21-22,-21 1,21-22,-21 0,0-21</inkml:trace>
  <inkml:trace contextRef="#ctx0" brushRef="#br0" timeOffset="68800.4478">20384 4741,'0'-21,"0"0,21 21,0 0,0-21,-21 0,21 21,0 0,1-21,-1 21,0 0,0 0,0 0,0 0,1 0,-1 0,0 0,0 0,0 0,0 0,1 0,-22 42,21-42,-21 21,0 21,0-20,0 20,0 0,-21-21,-1 1,1 20,0 0,0-21,0 22,0-22,21 21,-22-42,22 21,85-21,42 64,-21-22,-43-21,-41 1,-1-22,21 0,-84 0,-22-22,22 1</inkml:trace>
  <inkml:trace contextRef="#ctx0" brushRef="#br0" timeOffset="69615.9984">21082 4382,'42'105,"-42"-62,43 20,-22 22,0-22,-21-20,21 20,-21-20,21 20,-21-42,0 43,22-1,-22-42,21 1,-21-1,0 0</inkml:trace>
  <inkml:trace contextRef="#ctx0" brushRef="#br0" timeOffset="70359.9141">21378 4445,'22'42,"-1"64,0-42,0-1,-21 1,0-1,21 1,0-43,-21 21,0 1,22-1,-22-21,0 21,0-20,0-1,21-21,-21 42,0-21,0 0,-106-148</inkml:trace>
  <inkml:trace contextRef="#ctx0" brushRef="#br0" timeOffset="71304.1137">21315 4424,'21'0,"0"0,43 0,-22 0,22-21,-43 0,0 21,0 0,-21-22,21 22,-21-21,21 21,1 0</inkml:trace>
  <inkml:trace contextRef="#ctx0" brushRef="#br0" timeOffset="72111.2827">21463 4826,'21'0,"0"0,1 0,-1 0,0 0,0 0,0 0,0 0,1 0,-1 0,0 0,0 0,0 0</inkml:trace>
  <inkml:trace contextRef="#ctx0" brushRef="#br0" timeOffset="75295.9701">5863 13250,'21'64,"1"-1,-1-20,-21-1,0 0,0 22,0-43,0 21,0-20,0 20,0-21,0 0,0 0</inkml:trace>
  <inkml:trace contextRef="#ctx0" brushRef="#br0" timeOffset="77376.1088">5884 14309,'22'0,"20"21,-21 0,21 0,-20-21,-22 21,21-21,0 0</inkml:trace>
  <inkml:trace contextRef="#ctx0" brushRef="#br0" timeOffset="78475.3369">5948 14393</inkml:trace>
  <inkml:trace contextRef="#ctx0" brushRef="#br0" timeOffset="80583.2224">5948 14393,'21'0,"0"0,0 0,1 0,-1 0,0 0,0 0,-21 22,21-1,-21 21,0 0,0-20,0-1,0 21,0-21,0 0,0 1,-21-1,21 0,0 0,0 0,-21 22,21-22,-21 0,0 21,-1-21,22 1,-42 20,21-21,0 21,0-20,-22-1,22 0,0-21,-21 42,20-42,1 21,0-21,0 0,21-21,-21 21,21-42,0 21,0 0,21-22,-21 22,21 21,-21-21,21 0,0 0,1-1,-1 1,0 21,0 0,0 0,0 0,1 0,-1 21,0 1,0-22,-21 21,21-21,0 21,-21 0,22-21,-22 21,21-21,-21 21,21-21,0 22,-21-1,21-21,0 0,-21 21,22-21,-1 0,0 0,0 0,21 0,-20 0,20-21,0 21,-21 0</inkml:trace>
  <inkml:trace contextRef="#ctx0" brushRef="#br0" timeOffset="81696.0395">5927 15790,'0'64,"0"-1,-21 1,-1-1,22-20,-42-22,21 21,21 1,-21-43,21 21,0 0,-21-21,63 0,64 0,0-21,42-22,-42 22,-64 21,0-21,-21 0,1 21,-1 0,-21-21</inkml:trace>
  <inkml:trace contextRef="#ctx0" brushRef="#br0" timeOffset="82272.1926">6223 15896,'0'0,"0"106,0 42,0-42,0-21,0 42,0-64,0-20,0-22,0 0,0 21</inkml:trace>
  <inkml:trace contextRef="#ctx0" brushRef="#br0" timeOffset="84168.6777">6244 17124,'-21'0,"21"-21,-21 21,0 0,0 0,-1 0,1 0,0 0,0 0,0 0,0 0,-1 0,1 0,0 0,0 0,0 21,0-21,21 21,0 21,0-20,21-22,-21 21,42 0,-42 0,42 0,-20-21,-1 0,0 21,0 1,21-22,-20 21,-1 0,0-21,21 21,-21-21,1 21,-1-21,0 0,0 21,-21 1,21-22,0 0,-21 21,22 0,-22 0,0 0,21-21,-21 21,0 1,0-1,0 0,0 0,0 21,-21-20,21 20,-22-21,1 0,0 22,0-43,0 21,0 0,-1-21,1 21,0 0,-21 0,21-21,-1 0,1 0,0 0,0 0,0-21,0 21,21-21,-22 0,22-21,0-1,0 1,0 0,0-1,0 22,0 0,22-21,-22 20,21 1,0-42,0 20,0 1,0 21,-21-43,22 43,-1 0,-21 0,0 0,21 21,-21-21,21-1,-21 1,21 21</inkml:trace>
  <inkml:trace contextRef="#ctx0" brushRef="#br0" timeOffset="87247.3768">16806 12467,'0'-21,"0"0,43 0,-43 0,21-1,0 22,0-21,-21 0,21 21,1 0,-1 0,0 0,0 0,-21 21,42-21,-20 21,-22 1,21-1,0-21,-21 21,21-21,-21 21,21 21,0 1,-21-22,0 0,0 0,0 22,0-22,0 21,0-21,0 22,-21-22,0 0,21 42,-21-63,0 22,0-1,-1 0,1-21,-21 21,0-21,-1 21,22-21,-21 0,21 0,-1 0,1 0,21-42,-21 21,21 0,0-22,0 1,21 0,0 20,-21-41,22 42,-1 0,-21-22,0 22,21 0,-21 0</inkml:trace>
  <inkml:trace contextRef="#ctx0" brushRef="#br0" timeOffset="89215.1581">11557 13420,'0'42,"0"22,0-22,0 21,0 1,0-1,0-20,0 20,0-42,21 22,-21-1,0-21,21-21,-21 21,22 1,-22-1,21-21,0 0,-21 21,21-21,0 0,0 21,1-21,20 0,-21 0,-21-21,21 21,-21-21,21 21,-21-21,22-22,-22 22,0-21,0-1,0 22,0 0,0 0,-22 21,-41 0,42 0,0 0,-1 21,1 0,21 0,-21-21,21 22,0-1,0 0,0 0,0 0,0 0,0 1</inkml:trace>
  <inkml:trace contextRef="#ctx0" brushRef="#br0" timeOffset="90024.6885">11959 13399,'43'0,"-22"0,0 0,21 0,-21 0,1 0,-1 0,42 0,-20-22,-22 22,0 0,0-21,0 21,0 0,-84 0</inkml:trace>
  <inkml:trace contextRef="#ctx0" brushRef="#br0" timeOffset="91872.5244">11959 13483,'21'64,"-21"-43,0 21,0 1,0-22,0 0,0 0,0 0,22-21,20-21,0 0,-21 21,-21-21,22 21,-22-21,21 21,0 0,0 0,0 0,-21 21,21-21,1 21,-22 21,0-21,0 1,0-1,0 21,0-21,0 0,0 1,0-1,0 0,0 0,0 0,0 22,0-22,-22 0,1 0,0 0,0-21,0 21,0-21,-1 0,1 0</inkml:trace>
  <inkml:trace contextRef="#ctx0" brushRef="#br0" timeOffset="93152.1344">12425 13420,'21'0,"21"0,22 0,-43 0,0 0,0 0,1 0,-1-21,0 21,0 0,0 0,0 0,1 0,-1 0,0 0,-42 0</inkml:trace>
  <inkml:trace contextRef="#ctx0" brushRef="#br0" timeOffset="94471.9632">12467 13504,'0'22,"0"20,21-21,-21 0,0 0,0 1,0-1,22-21,-22 21,0 0,0 0,0 0,42-21,-21-21,-21 0,21 21,0 0,1 0,-1 0,0 0,0 21,-21 0,0 22,0-22,0 0,0 0,0 0,0 1,0-1,0 21,0-21,0 0,0 1,-21-1,21 0,-21 0,21 0,-21 0,-1-21,22 22,-21-22,0 0</inkml:trace>
  <inkml:trace contextRef="#ctx0" brushRef="#br0" timeOffset="96167.826">12869 13462,'64'-21,"-43"21,21 0,-42-21,22 0,-1 21,0 0,0 0,0 0,-21 21,21 0,1-21,-22 21,21 0,-21 0,0 1,0-1,0 0,0 0,0 21,-21-42,21 22,-22-1,22 0,-21 0,0 0,0 0,0-21,21 22,0-44,21 22,-21-21,21 21,0 0,0 0,1 0,-1 0,-21 21,21-21,0 22,-21-1,0 0,21-21,-21 21,0 0,0 0,0 1,0-1,0 0,-21 0,0-21,21 21,-21 0,0 1,-1-22,1 21,0-21</inkml:trace>
  <inkml:trace contextRef="#ctx0" brushRef="#br0" timeOffset="97583.0957">13547 13377,'-43'0,"22"0,0 0,0 0,-21 22,20-1,1-21,-21 21,21 0,21 0,-21 0,-1 1,22-1,0 0,-21 0,21 0,0 0,0 1,0-1,0 0,0 0,0 0,0 0,0 1,21-1,-21 0,22-21,-22 21,21-21,-21 21,21 0,0-21,0 22,0-1,1-21,-22 21,21-21,0 0,0 0,0 0,-21-21,21 21,-21-21,0-1,22 1,-22 0,0 0,0 0,0 0,0-1,-22 22,22-21,-21 21,-21 0,21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0T12:12:32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6837,'0'63,"0"22,0-43,0 1,0-1,0 0,-21 1,21-1,0-21,0 0,0 1,0-1,0 0,0 0,0 0,0 0,0 1,0-1,0 21,0-21,0 22,0-22,0 42,0-42,0 22,0-1,0 0,0-20,0 20,0 0,0 1,0-22,0 0,0 21,0-21,0 1,0 20,0-21,0 0,0 22,21-1,-21 0,0 1,0-1,0 21,0-20,0-22,0 21,0 22,0-43,0 21,0-21,0 43,0-22,0-21,-21 43,21-22,0 1,0 20,-21-42,21 22,-21-22,21 21,0 0,0 1,0-1,-22 0,22-20,-21 20,21 0,0-21,0 1,0-1,0 0,-21 0,21 0,0 0,0 1,0-1,0 0,-21 0,21 0,0 0,-21 1,21-1,0 0,0 0,0 0,0 0,0 22,-21-22,21 0,0 0,0 0,0 1,0-1,0 0,0 0,0 0,0 0,0 1,-22-1,22 0,0 0,0 0,0 0,0 1,-21-1,21 0,0 0,0 21,0-20,0-1,0 0,0 0,0 0,0 0,-21 1,21-1,0 0,0 0,0 0,0 0,-21-21,21 22,0-1,-21 0,21 0,0 0,0 0,0 1,-21-22,21 21,0 0,84-21,-20 0,-43 0,0 0,21 0,-20 0,-1 0,0 0,0 0,21 0,-20 0,20 0,-21 0,0 0,0 0,22 0,-1 0,-21 0,0 0,22 0,-22 0,0 0,0 0,0 0,1 0,20 0,-21 0,0 0,0 0,43 0,-22 0,-21 0,1 0,20 0,-21 0,21 0,-20 0,20 0,-21 0,0 0,22-21,-1 21,-21 0,0 0,0 0,1 0,-1 0,0 0,0 0,0 0</inkml:trace>
  <inkml:trace contextRef="#ctx0" brushRef="#br0" timeOffset="1279.8582">3641 10097,'0'42,"0"64,0-22,0 1,0 0,0-1,0-20,0 21,0-22,0-21,0 22,0-43,0 21,0 22,0-22,0 1,0 20,0-21,0 22,0-22,0 1,0 20,-21-21,21 1,0 20,0-42,-22 64,22-43,0 1,0-1,0 0,0 1,0-1,0 0,0-20,0-1,0 21,0 0,0 1,0-1</inkml:trace>
  <inkml:trace contextRef="#ctx0" brushRef="#br0" timeOffset="4463.1455">3641 10012,'63'-21,"-20"21,-1-21,-21 21,21-22,1 22,20 0,-20-21,-1 0,21 0,22 0,0 21,-22-21,22-1,-22 1,22 21,-21 0,-1 0,1-21,-22 21,21-21,-20 21,20 0,-20 0,20 0,1 0,20 0,-20 0,20 0,-20 0,-1 0,22 0,0 0,-22 0,22 0,-22 0,22 0,-21 0,-1 21,22-21,-22 0,1 0,-1 0,1 21,-22-21,-21 0,22 0,-22 0,0 21,0-21,0 0,0 0,1 0,-22 22,21-22,21 21,0 0,-20-21,20 0,-21 21,0-21,0 21,1-21,-1 0,-21 21,21 128,-21-86,0 1,0 20,0-20,0-1,0 22,0-43,0 22,0-22,21 22,-21-43,0 0,0 21,0 1,0-22,0 0,0 0,0 0,0 0,0 1,0-1,0 0,0 0,21 0,-21 22,0-22,0 0,0 0,0 0,0 0,0 1,0-1,0 0,21 0,-21 21,0-20,0-1,0 21,22 0,-22 1,0-22,0 21,0-21,0 1,0 20,0-21,0 0,21 0,-21 1,0-1,0 0,21 0,-21 0,-85 0,22-21,-1 22,1-1,-1 0,1 0,-22-21,43 42,-1-42,1 22,21-22,-43 21,22-21,-21 21,20-21,1 0,-22 0,22 0,-21 21,20-21,1 0,-22 0,22 0,0 0,-22 0,1 0,20 0,-41 0,41 0,-20 0,-1 0,22 0,21 0,-21 0,-22 0,1 0,-1-21,-21 21,22 0,-1 0,-20 0,41 0,-20 0,21 0,-1 0,22 0,-42 0,41 0,-41 0,21 0,-22 0,22 0,-22 0,43 0,-21 0,-1 0,22 0,0 0,0 0,0 0,0 0,-1 0,1 0,-21 0,0 0,-1 21,1-21,0 0,42 21,-22-21,1 0,0 0</inkml:trace>
  <inkml:trace contextRef="#ctx0" brushRef="#br0" timeOffset="5335.7804">4339 10668,'0'106,"0"-43,21 22,-21 0,22 42,-1-43,-21 1,21-21,-21 20,0-41,21-22,-21 21,0-21,0 0,0 1,0-1</inkml:trace>
  <inkml:trace contextRef="#ctx0" brushRef="#br0" timeOffset="6423.9241">4382 10710,'0'-21,"42"0,-21 0,0 0,22 21,-22-21,0 21,0-22,0 22,0 0,1 22,-1-1,0 0,0 21,-21-21,21 1,-21 20,0-21,0 0,0 0,0 22,0 20,0-42,0 1,0 20,-42-21,21 0,0 22,-1-22,-20 0,42 0,-21-21</inkml:trace>
  <inkml:trace contextRef="#ctx0" brushRef="#br0" timeOffset="8760.1144">4932 11218,'0'0,"21"0,-21-63,0-43,0 21,0 1,0-43,0 63,0-20,0 62,0-20,0 21,0 0,-21 21,21-21,0-1,-21 22,0-21,21 0,-22 21,22 21,0 22,0-22,0 0,0 0,22-21,-22 21,21-21,0 21,0-21,0 0,0 0,22 0,-22 0,0 0,0 0,0 0,1 0,-1 22,-21-1,21 0,0 0,-21 21,21-20,-21-1,0 42,21-20,-21 20,0 1,0-22,0 0,0 1,0-22,0 21,0-21,0 0,0 1,0-1,22-21,20 0,-21 0,43-21,-43-22,0 43,21-42,-42 21,21-22,1 43,-22-21,21 0,0 0,-21-21,0-1,0 22,0 0,21-21,-21-22,0 43,0 0,0 0,0-22,0 22,0 0,0 0,0 0,0-1,0 1,-21 21,0-21,0 21,-1 0,1 21,21 0,0 1,0 20,0-21,0 21,0-20,0-1,0 0,0 0,0 21,0-20,0-1,0 21,0-21,0 0,0 1,0-1,0 21,21-42,-21 21,22 0,-1-21,-21 22,0-1,21-21,0 0,-21 21,21-21,0 0,1 0,-1 0,0 0,0 0,0 0,0-21,1 0,-1-1,-21 1,21 21,0-106</inkml:trace>
  <inkml:trace contextRef="#ctx0" brushRef="#br0" timeOffset="11471.701">4445 12785,'21'84,"0"22,1-21,-1-22,-21 1,21-22,0 1,-21-1,0-21,21 21,-21 1,0-22</inkml:trace>
  <inkml:trace contextRef="#ctx0" brushRef="#br0" timeOffset="12743.9242">4699 14034,'-42'105,"21"-41,-22 21,1-22,21 1,-22-1,22-21,21 1,-21-22,21 0,-21-21,21 21,85-21,-22 0,22 0,-22 0,1 0,-22 0,-21 0,0 0,1 0,-1 0,0 0,21 0,1-21,-1 21,0 0,-21-21,22 0</inkml:trace>
  <inkml:trace contextRef="#ctx0" brushRef="#br0" timeOffset="13351.8938">4805 14330,'0'21,"0"64,42-1,-21-20,1-1,-22 43,21-42,0-1,-21-20,0 20,21-21,-21-20,0-1,0 0,21-21,0 21,1-21</inkml:trace>
  <inkml:trace contextRef="#ctx0" brushRef="#br0" timeOffset="14239.071">4530 15748,'42'127,"-21"-85,0 43,1 0,-1-22,-21 1,0-22,0-21,21 22,-21-1,0 21,21-41,0 41,-21-21,0-20,21 20,-21-21,22 21,-22-20,21 20,-21-21,0 0</inkml:trace>
  <inkml:trace contextRef="#ctx0" brushRef="#br0" timeOffset="15815.8936">5165 15812,'-21'0,"-43"63,43-21,0 1,-22 20,43-20,-21-22,-21 21,42 0,0 22,0-43,0 0,0 22,0-22,0 0,0 0,0 0,21 22,0-22,0 21,1-21,-22 0,21 43,-21-43,21-21,-21 21,21 0,21-21,-42 22,22-22,-1 0,0 0,0 21,0-21,0 0,1 0,-1 0,0 0,0 0,0-21,0-1,-21-20,22 21,-22 0,0-22,21 22,-21 0,21-21,-21 21,0-1,-21 1,0 0,-1 21,1 0,0 0,0 0,0 0,0 0,-1 0,1 0,0 0,0 21,21 0,-42 22,42-22,-22-21,22 21,-21-21,21 21,0 0,-21 1</inkml:trace>
  <inkml:trace contextRef="#ctx0" brushRef="#br0" timeOffset="18567.0431">1566 4572,'-42'0,"-21"21,41 0,1 1,-21-1,0 0,20 0,1 0,0 0,21 1,-21-1,21 21,-21-21,21 0,0 1,0-1,0 0,0 0,21-21,0 0,-21 21,21-21,0 0,1 0,-1 0,21 0,0 0,-20 0,-1 0,21 0,-21-21,0 21,1 0,-1 0,0 0,0 0,0 0,0 42,-21-20,0-1,0 21,0-21,0 22,0-22,-42 0,21 0,-21 21,20-42,1 22,-21-1,21-21,0 21,21 0,-22-21</inkml:trace>
  <inkml:trace contextRef="#ctx0" brushRef="#br0" timeOffset="19688.5935">1693 4763,'43'21,"-1"-21,-21 42,22-21,20 43,-21-22,1 0,-22 1,0 20,0-42,-21 1,21-22,-21 21,-21-127,21 42,0 22,0 0,0-1,0 22,0-21,0 21,0 0,0-1,0 1,0-21,0 21,21 21,-21 21,22 106,-22-42,0 63,0 21,0-63,0 42,-22 0,1-63,0 42,0-64,21-20,-21-22,0-85</inkml:trace>
  <inkml:trace contextRef="#ctx0" brushRef="#br0" timeOffset="20831.8533">2328 4636,'-21'-22,"0"22,0 0,0 0,0 0,-1 0,1 0,0 0,0 0,0 22,21-1,0 0,0 0,0 0,0 0,0 1,0-1,0 0,0 0,21-21,-21 21,21-21,-21 21,21-21,22 0,-22 0,0 0,0 0,0 0,0 0,1 0,-22 22,21-22,-21 21,21-21,-21 21,21-21,-21 21,0 0,0 0,0 1,0 20,0-21,0 0,0 22,-21-22,21 0,-21-21,0 42,-22-42,43 21,-21-21,0 0</inkml:trace>
  <inkml:trace contextRef="#ctx0" brushRef="#br0" timeOffset="21648.5576">2709 4572,'0'-21,"-21"0,0 21,21-21,-21 21,-21 0,20 0,-20 0,21 0,0 21,21 0,-21 0,21 21,-22 1,22-1,0 0,0 1,0-1,0 0,0 1,0-1,0-21,22 22,-1-22,0 21,0-42,-21 21,21-21,0 0,-21 21,43-21,-22 0,0 0,-21-63,0-1,0 1</inkml:trace>
  <inkml:trace contextRef="#ctx0" brushRef="#br0" timeOffset="22279.1298">2921 3979,'-21'22,"21"20,0 21,21-20,-21-1,21 22,-21-1,0 22,21-22,1 43,-1-21,0-43,-21 0,21 1,0-22,-21 0,0 0,21 0,-21 1,0-1,22 0,-1-21,-21 21,0 0,0 0</inkml:trace>
  <inkml:trace contextRef="#ctx0" brushRef="#br0" timeOffset="23007.5337">3154 3958,'-21'21,"21"64,0-21,0-22,0 43,0-22,21 1,0-1,0 1,-21-43,21 42,1-20,-1-1,-21 0,21 1,-21-22,0 0,21 0</inkml:trace>
  <inkml:trace contextRef="#ctx0" brushRef="#br0" timeOffset="23991.8534">3514 4128,'-21'0,"-1"21,22 0,-21 0,21 0,-21 0,0 22,0-22,0 0,-1 21,1-20,0-22,21 21,-21 0,0 0,42-21,21 21,1 0,-22 1,21 20,-21-21,22 0,-22 0,0 1,42-1,-41 0,-1 0,42 0,-63 0,21-21,1 0,-1 0,0 0,0 22</inkml:trace>
  <inkml:trace contextRef="#ctx0" brushRef="#br0" timeOffset="25055.9946">1418 5715,'106'0,"-21"0,84 0,0-21,43 0,-43-22,64 1,0 0,0-22,-64 1,1-1,-43 22,0 0,-22 20,-20-20,-43 0,1 21,-1 21,-21-22,22 1,-22 21,0 0,0 0,0-21,0 21,1 0,-22-21,21 0,0 21,-21-21,21 21,-42 0</inkml:trace>
  <inkml:trace contextRef="#ctx0" brushRef="#br0" timeOffset="25999.9939">3387 5503,'-21'85,"-1"0,1-1,0-62,21 20,-21 0,21-21,0 1,212-22,-22-64,-84 43,0-21,-43 20,-42 1,22 0,-43 0,21 21,-63 0</inkml:trace>
  <inkml:trace contextRef="#ctx0" brushRef="#br0" timeOffset="26711.6601">3641 5630,'21'85,"-21"-21,21-22,0 0,0-21,-21 1,0-1,22-21,-22 21,21 21,-21-21</inkml:trace>
  <inkml:trace contextRef="#ctx0" brushRef="#br0" timeOffset="36648.0585">3302 10478,'21'0,"22"21,-22-21,21 21,-21 0,22 0,-22 0,42 1,-20 20,-22-21,21 0,-21 0,0-21,-21 22,22-22,-22 21,21-21,-42 63,-85 43,42-21,22-43,-43 43,43-22,-22-20,43-1,0-21</inkml:trace>
  <inkml:trace contextRef="#ctx0" brushRef="#br0" timeOffset="38072.0456">7006 10689,'21'0,"1"0,41 21,-21-21,22 22,-1-22,43 21,-21 0,0 0,20-21,-20 21,0-21,21 0,-1 0,1 21,21-21,0 0,21 0,-42 0,21 0,-42 0,0 0,-1 0,-20 0,-1 0,-20 0,-1 0,-21 0,0 0,0 0,1 0,-1 0,0 0,21 0,-42 22,21-22,1 0,-1 0,-21 21,-85-21</inkml:trace>
  <inkml:trace contextRef="#ctx0" brushRef="#br0" timeOffset="39063.4567">8932 10520,'43'0,"-1"0,0 21,1 21,-22-42,21 43,1-43,-22 42,21-42,-21 42,22-20,-22-1,0 0,0-21,0 0,-42 106,-21-22,42-41,-43-1,22 0,21-20,-21 41,0-42,0 0,0 1</inkml:trace>
  <inkml:trace contextRef="#ctx0" brushRef="#br0" timeOffset="42967.4952">9229 10224,'21'42,"21"64,-21 21,22-43,-43 22,21-21,-21 21,0-22,0 22,0 0,0-42,0-1,0-21,0 1,0 20,0-42,0 22,0-1,0 0,21 1,-21-1,0 0,0 1,0-22,0 21,0-21,0 22,0-22,0 21,0-21,0-42,-21-190,0 105,0-106,21 106,-22-63,22 21,-21 21,21 21,0 21,0-21,0 64,0 0,0 21,0-1,-21-20,21 21,0 0,-21 0,21-22,0 22,0 0,0-21,0 20,0 1,0 0,0 0,0 0,0 0,0-1,0 1,0-21,0 21,0 0,0-1,0 1,0 0,21 0,43 21,-1-21,-21 0,22-1,-22 22,-21-21,43 0,-1 21,-20 0,-1 0,0 0,1 0,-1-21,22 21,-1-21,-21 21,1-21,20 21,1 0,-22 0,22 0,-22-22,0 22,22 0,-1-21,-20 21,20 0,1-21,-1 21,1 0,20 0,-63 0,64 0,-21 0,-1 0,1-21,-1 21,-21 0,1-21,41 21,-41 0,41 0,-20 0,-1 0,22 0,-21 0,-1 0,1 0,-1 0,1 0,-1-21,-21 21,22 0,-1 0,-20 0,20 0,1-22,-1 22,1 0,-1-21,-42 21,22 0,-22 0,0 0,0 0,0 21,1-21,-22 22,0-1,21-21,0 0,0 21,21-21,-20 0,-1 0,21 21,-21-21,0 0,1 0,-1 0,0 0,-21 21,0 0,21-21,-21 43,21-1,-21-21,0 22,0-22,0 21,21 22,1-1,-22 1,21-1,-21 1,0-1,0 1,0-1,0-21,0 1,0 20,21-42,-21 1,21 20,-21-21,0 0,0 0,0 22,0-22,21 21,-21-21,21 22,-21-22,0 0,0 0,0 22,0-22,22 0,-22 0,21 21,-21-20,21 20,-21-21,0 43,0-43,0 21,0-21,21-21,-21 21,0 1,0-1,21-21,-21 21,0 0,0 0,0 0,21-21,-21 22,0-1,0 0,0 0,0 0,0 0,-21-21,0 43,-42-22,-1-21,-21 42,-20-21,-1 22,-21-1,21-21,-21 22,0-22,42-21,-21 21,22 0,20 0,-20-21,20 21,-21-21,22 0,-43 0,21 0,1 0,-1 0,-21 0,22 0,-1 0,21 0,1 0,42 0,0 0,-43 0,43 0,-21 0,20-21,-41 21,21 0,-22 0,1 0,-1 0,22 0,-22 0,22 0,0 0,-1 0,22 0,-42 0,41-21,-20 21,0 0,-1 0,-20 0,21 0,-1 0,1 0,-22 0,22 0,0 0,-1 0,1 0,0 0,-1 0,22 0,-21 0,21 0,-22 0,22 0,0 0,0 0</inkml:trace>
  <inkml:trace contextRef="#ctx0" brushRef="#br0" timeOffset="43759.602">9991 10753,'0'21,"42"127,-21-42,0 0,22 21,-43-64,21 1,0-1,-21-20,0-22,0 21,21-42,-21 21,21-21</inkml:trace>
  <inkml:trace contextRef="#ctx0" brushRef="#br0" timeOffset="44527.548">9800 10795,'21'0,"43"0,-22 0,43 0,-43 0,1 0,20 0,-21 0,1 0,20-21,1 0,-43 21,21-21,-21 21,22-22,-22 22,0 0,0-21,0 21</inkml:trace>
  <inkml:trace contextRef="#ctx0" brushRef="#br0" timeOffset="46543.8381">10710 10689,'0'43,"43"41,-22 1,-21-22,0 1,21-22,0 22,-21-22,21 0,-21 1,0 20,22-42,-22 22,0-22,21-21,-21 21,-21-106,-22-42,22 0,0 43,21 20,-42-20,42 20,-22 22,22 21,-21-22,21 1,0 21,0 0,64 42,-22 21,0 0,22 43,-43-43,21 22,-20-43,-1 43,0-43,0 0,-21 0,0 0,21-21,0 21,-21 1,22-22,-22 21,0 0,21-21,-21-106,0 21,0 1,0-22,0 42,21 1,-21-1,21 22,-21 21,21-21,-21 20,21 22,22 0,-22 85,42 21,-41-21,20 42,0 0,1-43,-1 22,-21-42,21-1,-20-21,-22-20,42-1,-42 0,0 0,21-21,-21 21,21-21,0 21,-21 1,0-86</inkml:trace>
  <inkml:trace contextRef="#ctx0" brushRef="#br0" timeOffset="48375.6268">11663 10605,'21'105,"0"-41,0 21,1-22,-1 43,0-21,-21-22,0-21,0 1,21-1,-21-21,0 0,0 1,21-1,-42-21,-64-106,64 0,-21 21,21-20,0 41,21 22,-22-22,22 22,-21 21,21-43,0 43,0 0,0 0,0 0,0-1,0 1,0 0,0 0,43 21,-22 0,0 0,-21-21,21 21,0-21,0 21,1 0,-1 0,0 0,-21 21,21-21,-21 21,0 0,0 0,21 0,-21 1,0-1,0 0,0 21,0-21,0 1,0-1,0 0,0 0,-21 0,21 0,-21-21,21 22,-21-22,21 21,-21-21,21 21,21 0,0-21,0 21,0-21,0 21,22-21,-1 43,-21-43,22 42,20-21,1 0,-22 1,-21-1,21-21,-20 0,-1 0,0 0,0 0</inkml:trace>
  <inkml:trace contextRef="#ctx0" brushRef="#br0" timeOffset="49719.7988">12277 10732,'-21'0,"-1"0,-20-43,42 1,0 0,0 20,0 1,0-21,0 21,0 0,0-1,0 1,21 21,0 0,1 0,-1 0,0 0,0 21,0 1,0-1,1-21,-22 21,0 0,21 21,0-20,-21-1,0 21,21 0,-21-20,0-1,0 21,0 0,0-20,0 20,0 0,0 22,-21-43,0 0,21 21,0-20,0-1,-21-21,21 21,-22 0,22 21,-21-42,21 22,-21-22,21-64,0 22,0 21,21-22,-21 22,21 21,1 0,20 0,-21 0,0 21,0 22,22-43,-1 42,-21-42,22 21,-1 0,-21-21,0 0,0 0,1 0,-1 0,0 0,0 0,0-21,-21 0,21 0,1 0,-22-1,21-20</inkml:trace>
  <inkml:trace contextRef="#ctx0" brushRef="#br0" timeOffset="53143.6278">11176 12107,'21'0,"22"22,-43-1,21 0,0 42,-21 1,0 42,0-22,0 1,0 0,0 42,21-43,-21-20,0-1,0-41,0 20,0 0,0-21,0 22,0-22,0 0,0 0,0 0,0 1,0-1,0 0,0 21,0-21,0 1,0-1,21 0,-21 0,0 0,0 0,0 1,21-22,-21 21,0 0,0 0,22 0,-22 0,0 1,0-1,21-21,-21 21,21 21,-21-21,0 43,0-43,21 0,-21 22,0-22,0 0,0 0,0 0,0 0,0 1,0-1,0 0,0 21,0-21,0 1,0-1,0 21,0 0,0-20,0-1,0 0,0 0,-42-63,21-1,-22 1,22 42,21-21,-21 0,0 21,21-21,-21 21,21-22,-22 22,1-21,21 0,-21 21,0 0,21-21,-21 21,-22-21,22 0,0-1,0 1,63 21,1 21,-1 22,-21-43,0 21,0 0,1-21,-1 42,0-42,-21 22,21-22,-21 21,21 0,-21 0,21-21,-21 21,22 0,-1 1,0-1,0 0,0-21,0 0,43-42,-1-22,22-21,-64 43,43-21,-43-1,21 1,-21 41,22-20,-43 21,21 0,0 21,-21-21,21 21,-21-22,21 22</inkml:trace>
  <inkml:trace contextRef="#ctx0" brushRef="#br0" timeOffset="57174.7559">9737 15536,'21'-21,"-21"-85,0 22,0-1,0-21,0 43,0-1,0 43,0-21,0 21,0-22,0 22,0-21,0 21,0-1,0 1,0 0,0 0,0 0,0 0,0-22,0 1,0 21,0 0,0-1,0 1,0 0,0 0,0 0,0 0,0-1,0 1,106 21,-22-21,65 21,-44 0,44-21,-1 21,-42-21,21 0,-43 21,22-22,-21 22,-1-21,-20 21,-1 0,-20 0,20 0,-20 0,20 0,1 0,-1 0,1 0,-1 0,-21 0,22 0,-22 0,22 0,-1-21,1 21,20 0,-20 0,-1 0,22 0,-21 0,20 0,-20 0,-1 0,1 0,-1 0,22-21,-22 21,22 0,-21 0,20-21,-41 21,-1 0,0 0,22 0,-43 0,0 0,21 0,1 0,20 0,-20 0,-22 0,0 0,21 0,1 0,-22 0,0 0,0 0,0 0,0 0,1 0,-1 21,-21 21,21 22,-21-1,0 22,0-22,0 1,0-1,0 1,0-22,21 1,-21-1,0-21,21 21,-21 1,21-22,-21 0,0 43,0-43,0 0,22 21,-22-21,0 1,0-1,21-21,-21 21,0 21,0-21,0 1,0-1,0 0,0 0,0 0,0 0,0 1,0-1,0 0,0 0,-21-21,-22 0,-20 0,20 0,-20 0,-1 0,1 21,-1-21,-20 21,20 1,1-22,-22 0,-21 21,22-21,-1 0,0 0,-42 21,43-21,-22 0,21 0,-42 0,64 0,-1 21,22-21,-22 21,-20 0,20-21,-21 0,1 0,-22 22,42-22,1 21,-1-21,1 0,-1 21,1-21,-1 0,1 0,-1 0,-20 0,-1 21,0-21,22 0,-22 0,43 0,-64 21,64-21,-22 0,1 0,-1 0,-20 0,-1 0,0 0,1 21,20-21,-21 0,22 0,42 0,-22 0,22 0,0 0,0 0,0 0,0 0,21-105,0 83,21-41,0 42,-21-22,0 1,21 21,-21 0,21 0,-21-1,0 1,21 21</inkml:trace>
  <inkml:trace contextRef="#ctx0" brushRef="#br0" timeOffset="59318.7179">12912 8869,'21'-21,"0"21,-21-21,21 21,0 0,1 0,-1 0,0 0,0 0,-21 21,0 0,21 0,-21 0,0 0,0 1,21-1,-21 0,0 21,0-21,0 1,0-1,0 0,0 21,-21-42,21 21,0 1,0-1,-21-21,0 0,0 0,0 0,21-21,-22-1,1 1,21 0,0 0,0 0,-21 21,21-21,-21-1,21 1,-21 21,21-21,-21 21,21-21,0 0,0 0,0-1,0 1,0 0</inkml:trace>
  <inkml:trace contextRef="#ctx0" brushRef="#br0" timeOffset="61144.331">8911 9038,'0'-21,"0"0,21 21,1-21,-1 0,0 21,0 0,0 0,0 0,1 0,-1 0,0 0,-21 21,21 21,-21-21,21 0,-21 22,0-22,0 0,0 21,0-20,0-1,-21 21,21-21,0 0,-21 22,21-22,-21-21,21 21,-21 0,-1 0,22 1,-21-22,21 21,-21-21,21 21,21-63,0-1,1 1,20 21,-21 0,0 21,-21-22,21 22,1 0,-22-21,21 21,0 0,0 21,0 1,-21-1,21-21,-21 21,22-21,-44-21</inkml:trace>
  <inkml:trace contextRef="#ctx0" brushRef="#br0" timeOffset="61807.6165">9271 8954,'42'0,"22"-22,-22 1,1 0,-1 0,-21 0,0 21,0-21</inkml:trace>
  <inkml:trace contextRef="#ctx0" brushRef="#br0" timeOffset="63006.6897">9292 8996,'0'21,"21"0,-21 0,0 22,0-22,22-21,-22 21,0 0,21-21,-21 21,42-42,22 0,-43 0,0 0,21 21,-21-21,1-1,-1 22,0-21,0 21,0 0,-21 43,21-1,-21-21,0 21,0-20,0-1,0 0,0 21,0 1,0-22,-21 0,21 21,-21-21,21 1,0-1</inkml:trace>
  <inkml:trace contextRef="#ctx0" brushRef="#br0" timeOffset="63856.6708">9758 8805,'21'0,"0"0,0 0,1 0,20-42,0 21,-21 0,1 0,-1-1,0 22,0-21,0 21,-21-21,-42 42</inkml:trace>
  <inkml:trace contextRef="#ctx0" brushRef="#br0" timeOffset="65143.6315">9779 8848,'0'21,"21"-21,-21 21,21 21,-21-20,22 20,-22-21,21-21,-21 42,0-20,0-1,0 0,21-42,42-43,-41 43,-1 0,0-21,0 20,0 1,0 21,-21-21,22 21,-1 0,0 0,0 0,-21 21,0 22,0-22,0 0,0 0,0 0,0 0,0 1,0-1,0 0,0 0,0 0,0 0,0 1,0-1,0 0,-21-21,21 21,-21 0,0-21,21 21</inkml:trace>
  <inkml:trace contextRef="#ctx0" brushRef="#br0" timeOffset="67287.4129">10393 14817,'-21'0,"-22"0,22 0,0 0,0 0,21 21,0 0,0 0,0 22,0-22,0 0,0 0,0 21,0-20,0-1,0 0,21 0,0 0,-21 0,21-21,-21 43,22-43,-22 21,21-21,0 21,0-21,0 0,0 0,1 0,-1 0,0 0,0 0,0 0,0 0,1 0,-1 0</inkml:trace>
  <inkml:trace contextRef="#ctx0" brushRef="#br0" timeOffset="69063.6002">10668 15007,'42'-21,"-20"21,-1 0,-21-21,21 21,0 0,0 0,0 0,-21 21,22 21,-22-20,0-1,0 0,0 0,0 0,0 0,0 1,0-1,-22-21,22 21,-21-21,21 21,-21-21,0 0,0 0,0 0,-1-21,22 0,0 0,-21 21,0-22,21 1,0 0,0 0,0 0,0 0,0-1,0 1</inkml:trace>
  <inkml:trace contextRef="#ctx0" brushRef="#br0" timeOffset="71295.3474">10986 14944,'0'21,"0"0,0 0,0 0,0 22,0-1,0-21,0 0,0-63,0 0,0-1,0 22,21-21,-21 0,21-1,0 22,-21 0,0 0,21 21,-21-21,21 21,-21-22,22 22,-1 0,0 0,0 0,0 0,-21 22,21-22,-21 42,0-21,0 0,0 22,0-22,0 0,0 0,0 0,0 0,0 1,0-1,-21-42,21-1,0 1,0-21,0 21,21 0,1-1,-22 1,0 0,21 0,-21 0,21 0,-21-1,21 22,0 0,0 0,1 22,-1 20,-21-21,0 0,0 22,0-22,0 0,0 0,21 0,-21 0,0 1,0-1,21-21</inkml:trace>
  <inkml:trace contextRef="#ctx0" brushRef="#br0" timeOffset="72254.9507">11536 14796,'0'21,"21"42,-21-20,21 41,-21-63,0 22,0 20,0-42,0 1,0-1,0 21,0-21,0 0,0 1,0-1,0 0,0 0,0 0</inkml:trace>
  <inkml:trace contextRef="#ctx0" brushRef="#br0" timeOffset="74159.1396">11557 14796,'21'-22,"0"1,1 21,-22-21,21 21,0 0,-21-21,21 21,0 0,0 21,-21 0,22 0,-22 1,0-1,0 0,0 0,0 21,0-20,0-1,0 0,-22 0,22 0,-21 0,0 1</inkml:trace>
  <inkml:trace contextRef="#ctx0" brushRef="#br0" timeOffset="77183.2767">11938 14817,'0'-21,"-21"-1,0 1,21 0,-21 21,21-21,-22 21,1 0,0 0,0 0,0 0,0 0,21 21,0 0,0 0,0 1,0-1,0 0,0 21,0-21,0 1,0-1,0 0,21-21,-21 21,21-21,-21 21,0 0,21-21,0 0,-21-21,0-21,21 42,-21-21,0 0,0-1,0 1,0 0,0 0,22 21,-22-21,21 21,0-21,-21-1,0 44,0-1,0 0,0 0,0 0,0 0,0 1,0-1,21 0,-21 0,0 0,21-21,0 0,1 0,-1 0,0 0,-21-21,0 0,21 0,-21 0,0-22,21 1,-21 21,0 0,0-1,0 1,21 21,-42 0,21-21,-21 21,21-21,-21 21,21 42,0-21,0 1,21-22,21 0,-20 0,-22-22,21 22,0 0,0 0,0 0,0 0,1 22,-1-1,-21 0,0 0,0 0,0 0,0 1,0-1,21-21,-21 21,0 0,21-21,0 0,-21 21,21-21</inkml:trace>
  <inkml:trace contextRef="#ctx0" brushRef="#br0" timeOffset="80222.585">12637 14774,'-22'0,"1"0,0 0,0 0,0 0,0 0,-1 0,1 0,21 22,0-1,0 0,-21-21,21 21,0 0,0 0,0 1,0-1,0 0,0 0,0 0,0 0,0 1,0-1,21-21,0 0,1-21,-22-1,21 22,-21-21,0 0,0 0,0 0,0 0,21 21,-21-22,0 1,0 0,21 21,-21-21,21 21,0 42,-21-21,0 1,22-1,-22 0,0 0,21-21,0 0,0 0,-21-21,21 0,0 21,-21-43,0 22,0 0,0 0,0-21,0-1,0 1,0 0,0-1,0 1,0 0,0-22,0 43,0 0,0 0,0-1,0 1,0 0,-21 21,21 64,0-1,0-21,0 22,0-43,0 21,0 1,0-1,0 0,0-20,0-1,0 0,0 0,21-21,-21 21,22 0,-1-21,-21 22,21-22,0 0,0 0,0 0,1 0,-1 0,0 0,0 0</inkml:trace>
  <inkml:trace contextRef="#ctx0" brushRef="#br0" timeOffset="80999.2422">12658 14647,'0'0,"21"0,0 0,0 0,0 0,1 0,-1 0,0 0,0 0</inkml:trace>
  <inkml:trace contextRef="#ctx0" brushRef="#br0" timeOffset="82815.372">13018 14732,'0'-21,"21"42,-21 0,21-21,0 21,0 1,-21-1,0 0,21-21,-21 21,0 0,0 0,0 1,0-1,0 0,0 0,-21 0,0-21,0 0,0 0,0 0,-1 0,1 0,0 0,0 0,21-21,-21 0,21 0,0 0,0-1,0 1,0 0,0 0,0 0,0 0,0-1,21 1,-21 0,0 0,21 21,-21-21</inkml:trace>
  <inkml:trace contextRef="#ctx0" brushRef="#br0" timeOffset="85134.5016">13187 15007,'21'0,"0"-21,-21-42,0 41,21 1,-21 0,0 0,0 0,0 0,0-1,0 1,0 0,0 0,0 0,0 0,0-1,-21 22,0 0,0 0,21 22,0-1,0 0,0 0,0 0,21-21,0 0,0 0,1 0,-22-21,21 21,-21-21,21 21,-21-21,21 21,0 0,0 0,-21 21,0 0,22-21,-22 21,21 0,-21 1,0-1,0 0,21-21,-21 21,0 0,21 0,-21 1,0-1,0 0,21-21,-21 21,21-21,-21 21,0 0,22-21,-1 0,0 0</inkml:trace>
  <inkml:trace contextRef="#ctx0" brushRef="#br0" timeOffset="88159.3454">11536 15685,'21'42,"0"85,0-42,-21-22,0 1,22 20,-22 22,0-21,21-22,-21 22,0-22,0 1,0-1,0-20,0-22,0 21,0 1,0-22,0 0,0 0,0 0,0 0,0 1,0-1,0 0</inkml:trace>
  <inkml:trace contextRef="#ctx0" brushRef="#br0" timeOffset="90175.0052">11388 16044,'0'-21,"21"-63,-21 20,0 22,0-1,0 22,21-21,0 0,-21 20,0 1,21-42,1 63,-22-21,0-1,21 22,42 22,-20-1,-22 21,21-42,-42 21,21-21,0 21,1 1,-1-22,0 21,0-21,0 42,0-42,1 21,-1 0,0-21,0 22,-21-1,21-21,-21 21</inkml:trace>
  <inkml:trace contextRef="#ctx0" brushRef="#br0" timeOffset="95519.3524">10118 18161,'0'-85,"0"1,0-22,0 42,0 43,-21-21,21 21,0-22,0-20,0 21,0 20,-22 1,22 0,0 0,0 0,0 0,0-22,0-41,0 41,0-20,0 42,0-22,0 1,0 21,0 0,0-1,22 22,105-21,-43 21,43-21,-21 21,42-21,-21 21,-42 0,0-21,-1 21,-20 0,-1 0,-42-21,1 21,-1 0,0 0,0 0,-21-22,21 22,0 0,1 0,20 0,0 0,-21 0,1 0,-1 0,21 0,0 0,-20 0,-1 0,21 0,0 0,1 0,-1 0,22 0,-1 0,-21 0,1 0,-1 0,22 0,-22 0,0 0,1 0,20 0,1 0,-1 0,1 0,-22 0,21 0,-41 0,41 0,-42 0,22 0,-22 0,0 0,0 0,0 0,0 0,22 0,-1 0,0 0,-20 0,-44 43,22-1,0 0,0 1,-21-1,21-21,0 0,0 1,0-1,0 21,0-21,0 22,0-22,0 0,0 21,0-21,0 43,0-43,0 0,0 0,21 22,-21-22,0 0,22 0,-1 0,-21 22,21-22,-21 0,0 0,0 0,21-21,-21 22,21-22,-21 21,21 0,-21 0,0 0,22 0,-22 1,0-1,0 0,0 0,0 0,0 0,0 1,-22-1,1-21,-21 0,0 21,-1 0,1-21,0 0,-1 21,1-21,0 0,-1 0,1 21,0-21,-22 0,22 0,-22 0,22 0,21 0,-22 0,22 0,-21 22,21-22,0 0,-43 0,43 0,0 0,-22 0,1 0,-21 0,20 0,22 0,0 0,-21 0,-22 0,22 0,-1 0,1 0,0 0,21 0,-22 0,22 0,0 0,0 0,0 0,-22 0,22 0,-21 0,-1 0,1 0,0 0,-22 0,43 0,-21 0,21 0,-1 0,1 0,0 0,0 0,0 0,0 0,-22 0,1 21,21-21,0 0,-22 0,22 0,0 21,0-21,0 0,-22 0,1 0,21 0,-22 0,22 0,0 0,0 0,21 21,-21-21,0 0,-1 0,1 0,0 0,0 0,0 0,0 21,-1-21,1 0,0 0,0 0,0 0,0 0,-1 0,1 0,0 0,0 0,21-21,-21 0,21 0,0 0,0-1,0 1,0 0,0 0,0 0</inkml:trace>
  <inkml:trace contextRef="#ctx0" brushRef="#br0" timeOffset="96679.2549">10541 17399,'0'21,"0"85,0-42,0 41,21-20,-21 0,0-1,0-20,0-1,0-20,0-1,0 0,0-20,0-1,0 0,21-21,-21 21,0 0,0 0,22-21,-22 22,0-1</inkml:trace>
  <inkml:trace contextRef="#ctx0" brushRef="#br0" timeOffset="98327.4521">10499 17484,'0'-21,"21"-1,0 22,-21-21,21 21,0 0,1-21,-1 21,0 0,21-21,-21 21,1-21,-1 21,0 0,0-21,21 21,-20-22,-1 22,0 0,0 0,0 0,0 0,1 0,-22 22,21-22,0 0,-21 21,0 21,21-42,-21 21,0 0,0 1,0-1,0 0,0 0,0 0,0 22,0-22,-21 21,0-21,21 0,-21 1,-1-1,22 0,-21-21,0 21,-21-21,42 21,-21-21,-1 0,1 0,0 21,0-21,0 0,0 0,21 22,-22-22,1 0,0 0,0 0,0 0,0 0,21 21</inkml:trace>
  <inkml:trace contextRef="#ctx0" brushRef="#br0" timeOffset="99487.4469">11113 17357,'21'84,"-21"-41,0-1,0 0,0 1,0-1,0 0,0 1,0 20,0-42,0 1,0-1,0 0,0 0,0 0,21 0,-21 1,0-1,0 0,21 0,-21 0,0 0,0 1,0-1,0 0,0 0,21 0,-21 0,21-21,-21 22,-42-192</inkml:trace>
  <inkml:trace contextRef="#ctx0" brushRef="#br0" timeOffset="101631.429">11113 17336,'42'0,"-21"-22,0 22,0 0,1-21,-1 0,0 21,0 0,0 0,0 0,1 0,-1 0,0 0,0 0,0 0,0 21,1 0,-22 22,0-22,0 0,21-21,-21 21,0 0,0 1,0 20,0-21,-21 0,21 0,-22-21,1 22,21-1,-21-21,0 21,21 0,-21-21,0 0,-1 0,1 0,0 21,0-21,0 0,21 21,-21-21,-22 0,22 22,85-1,-43-21,0 42,21-21,-21 0,22 1,-22-1,0 0,0-21,0 21,22 0,-22-21,0 21,0 1,0-1,1-21,-22 21,21-21,0 0,0 21,0-21,0 0,-21 21,22-21,-22 21,21-21</inkml:trace>
  <inkml:trace contextRef="#ctx0" brushRef="#br0" timeOffset="103886.4074">11705 17547,'0'-21,"0"0,0-43,0 43,21-21,-21 21,22 21,-22-43,0 22,21 21,-21-21,21 21,0 0,0-21,0 21,1 0,-1 0,0 0,0 0,0 0,0 0,1 0,-22 21,21-21,0 42,-21-20,21 20,-21-21,0 0,0 0,0 22,21-22,-21 0,0 0,0 0,0 1,0-1,0 0,0 0,0 21,0-20,0-1,0 21,-21-21,0 0,21 22,0-22,0 0,-21-21,21 21,0 0,-21 1,21-1,-22 0,22 0,-21-21,21 21,0 0,-21-21,21 22,-21-22,0 0,21 21,-21-21,-1 0,44-43,-1 43,-21-21,21 0,-21 0,21 21,0-21,-21 0,21 21,1 0,-1 0,0 0,0 0,21 21,1 0,-43 0,21-21,0 21,0-21,0 21,1 1,-22-1,21-21,-21 21,21-21,0 0,0 0,0 0,22-21,-22 0,0-1,0 1,0 0,1 21,-22-21,0 0,0 0,21 21,0 0</inkml:trace>
  <inkml:trace contextRef="#ctx0" brushRef="#br0" timeOffset="106239.6002">13843 15007,'64'0,"-1"21,22-21,-22 0,22 22,0-22,20 0,-20 0,0 0,-22 0,22 0,0 0,-22 0,22 0,-22 0,43 0,42 0,-42 0,42 0,0 0,-21 0,0 0,43 0,-43-22,-21 22,42-21,0 0,-21 21,-21-21,0 0,21 0,-64 21,22-22,-43 1,0 21,1 0,-1 0,-42-21,42 21</inkml:trace>
  <inkml:trace contextRef="#ctx0" brushRef="#br0" timeOffset="108575.0471">16764 14436,'0'127,"0"-43,0 1,0 42,0-42,21 63,-21-63,0 20,0 22,21-42,-21 0,0-22,22 22,-22-22,0 1,0 42,0-22,21-41,-21-1,21 0,-21-20,0-1,0 0</inkml:trace>
  <inkml:trace contextRef="#ctx0" brushRef="#br0" timeOffset="111862.3995">16764 14542,'21'-22,"43"1,-43 21,0-21,21 21,1 0,-22 0,42 0,-20-21,20 21,22-21,0 0,-22 21,1 0,-1-22,1 22,-43-21,21 21,22-21,-1 21,-21 0,22 0,-22-21,1 21,-1 0,0 0,-21 0,43-21,-22 21,1 0,20 0,1 0,-22-21,21 21,1 0,-22 0,22 0,-1 0,-20 0,20 0,1 0,-22 0,0 0,-21 0,1 0,41 0,-42 0,0-22,1 22,20 0,-21 0,0 0,0 0,1 0,20 0,-21 0,21 0,1 0,-22 0,0 0,21 0,-20 0,-1 0,0 0,0 0,21 0,-20 22,-1-1,21-21,-21 0,0 0,1 0,-1 0,0 0,-21 21,21 0,-21 21,0 1,21 20,-21-20,21-1,-21 0,0 1,0-1,22 21,-22 1,21 42,-21-43,21 1,-21-1,21 22,-21-43,0 1,21-1,0-21,-21 0,0 0,0 1,0-1,0 0,0 0,0 0,0 22,0-1,0-21,22 21,-22 1,0-1,0 0,0 1,0-22,0 0,0 21,0-20,0-1,0 0,0 21,0-21,-22 22,22-22,0 21,-21-21,21 1,0-1,-21-21,-21 0,-1 21,-20 0,-1-21,1 0,-1 21,1 0,-1 1,-20-1,20-21,1 0,-22 21,-21 0,0-21,-21 42,43-42,-1 22,-21-1,43 0,-22-21,43 0,-43 21,22-21,-1 0,-21 21,22-21,21 0,20 0,-20 0,21 0,-21 0,20 0,1 0,0 0,-21 0,21 0,-22 0,22 0,0 0,-21 21,20-21,-20 0,21 0,0 0,0 0,-1 0,-41-21,21 21,20-21,1 21,0 0,0 0,0 0,0-21,-22 21,22 0,-21-21,-1 0,22 21,21-22,-21 22,0 0,0-21,0 21,-1-21,1 0,0 21,0-21,0 21</inkml:trace>
  <inkml:trace contextRef="#ctx0" brushRef="#br0" timeOffset="112911.3215">17124 15007,'0'64,"0"42,21-22,-21-20,0 20,21-20,-21-1,21 1,-21-1,22 1,-22-22,0 1,0 20,0-42,21 0,-21 22,0-22,21-21</inkml:trace>
  <inkml:trace contextRef="#ctx0" brushRef="#br0" timeOffset="114374.3753">17124 15028,'21'-21,"0"0,0 21,1 0,20-21,-21 0,0 21,0 0,-21-21,43 21,-43-22,42 22,-21-21,22 21,-43-21,21 21,0 0,0 0,0 0,0 0,-21 21,0 0,0 1,0-1,0 0,0 21,0-21,0 1,-21 20,0-21,0 21,-21-20,20 20,1-21,21 0,-21-21,21 21,-21 1,21-1,0 0,-21 0,0 0,-1 0,1 1,-21-1,21-21,21 21,-21-21,-1 0,1 21,21 0</inkml:trace>
  <inkml:trace contextRef="#ctx0" brushRef="#br0" timeOffset="115863.1439">17695 15261,'22'0,"-1"0,0 0,0 0,0 0,0 21,-21 1,43-1,-43 21,21-21,0 0,-21 1,21 20,-21-21,21 0,-21 0,0 1,0-1,0 0,0 0,0 21,0-20,-21-1,21 0,0 0,-21-21,21 42,-21-42,21 22,-21-1,0 0,-1-21,22 21,-21-21,0 0,0 0,0 0,0 0,21-21,-22 21,22-21,-21 21,21-21,0-1,0-20,0 0,0-1,0-20,0 42,0 0,0-1,0 1,0 0,0 0,0 0,0 0,0-1,0 1,0 0,21 0,-21 0,0 0,22 21,-22-22,21 22,-21-21</inkml:trace>
  <inkml:trace contextRef="#ctx0" brushRef="#br0" timeOffset="117191.1105">18352 15282,'0'-21,"0"0,0 0,-22 0,22 0,-21-1,0 1,0 21,0 0,0 0,-1 0,1 0,21 21,-21 1,0-1,21 0,0 0,0 0,0 0,0 1,21-22,0 21,0 0,1 0,20 0,0-21,-21 0,1 21,-1-21,0 0,0 0,0 0,0 0,1 0,-1 0,-21 22,21-22,-21 21,21-21,0 0,-21 21,21-21,-21 21,22 0,-22 0,0 1,0 20,0-21,0 0,0 22,-22-22,1 21,-21 0,21 1,0-22,-1 21,1-42,21 21,-21-21,0 0,0 0,0 0,-1 0,1 0</inkml:trace>
  <inkml:trace contextRef="#ctx0" brushRef="#br0" timeOffset="118263.657">18648 14711,'0'127,"0"-64,0 1,21 21,0-1,-21 1,21-22,-21 1,0-1,0-20,0-1,0-21,22 0,-22 1,0-1,21 0,-21 0,21 0,0-21,-21 21,21-21,0 0,1 0,20 0,-21-42,21 21,1 0,-1-22,-21 22,22-21,-22 42,0-21,0 21,-21-21,-21 21,-43-22,22 22</inkml:trace>
  <inkml:trace contextRef="#ctx0" brushRef="#br0" timeOffset="118903.1287">18711 15261,'43'-21,"84"-42,-64 41,1 1,-43 0,0 0,0 21,0 0,1-21,-1 21,0 0,0 0,-21-21</inkml:trace>
  <inkml:trace contextRef="#ctx0" brushRef="#br0" timeOffset="121126.8931">15685 15028,'0'-169,"0"0,21-1,-21-41,21 20,-21-42,21 1,21 20,-20-21,-22 43,21-1,-21 1,0 20,0 1,0 21,0-43,0 22,21 0,-21-22,0 22,0 42,0-21,0 42,0 0,0-21,0 21,0 21,0-20,0 41,0-21,0 43,0 0,0 21,0-1,0 1,0 0,0 0,0 0,-148 42,21 0,21 0,-21 0,63-21,-41 22,41-1,22-21,21 21,-1-21,-20 0,0 0,-22 0,1 21,-22 0,-42 0,42 1,-42-1,22-21,62 21,-20-21,42 0,-22 0,22 0,0 0,0 0,0 21,-1-21,-20 0,21 0,-21 0,20 21,1-21,0 0,0 0,0 0,-22 21,22-21,0 0,0 0,0 0,-22 0,22 0,0 0,-42 0,-43 22,42-22,22 21,21-21,-22 21,22-21</inkml:trace>
  <inkml:trace contextRef="#ctx0" brushRef="#br0" timeOffset="122102.3237">13547 10075,'0'43,"-64"63,43-64,-21 0,21 1,-1-1,1-42,21 42,-21-42,21 21,42 1,1 20,-22-42,21 21,-21 0,1-21,20 21</inkml:trace>
  <inkml:trace contextRef="#ctx0" brushRef="#br0" timeOffset="125350.7026">13949 10880,'21'0,"0"21,0-21,1 0,-22 21,21 0,0 0,0-21,0 22,-21-1,0 0,21 21,-21-21,0 1,0-1,0 21,0-21,0 0,0 22,0-22,-42-21,42-21,-21 21,21-21,0-1,0 1,0 0,0-21,21-1,-21 22,21-21,0 21,-21 0,22 21,-22-22,0 1,21 21,-21-21,0 0,21 21,0-21,0 21,0-43,1 1,-1 21</inkml:trace>
  <inkml:trace contextRef="#ctx0" brushRef="#br0" timeOffset="127431.2261">14415 11261,'21'0,"21"-43,0 22,-20-42,20 42,-21-22,21 1,-42 21,22-22,-1 1,-21 21,0 0,21 0,-21-1,0 1,-21 21,0 21,-22 22,43-1,0-21,-21 0,0 22,21-22,0 0,0 0,0 0,0 1,0-1,0 0,0 0,0 0,0 0,21-21,0 22,0-1,22-21,-22 0,0 0,0-21,22 21,-43-22,21 1,0 0,0-21,0 42,-21-43,21 43,-21-21,22 21,-22-42,0 21,0-22,0 22,0 0,0-21,0-1,0 22,0 0,0 42,21 0,0-21,0 22,0-22,-21 42,43-21,-22 21,0-20,-21-1,21-21,-21 21,0 0,21-21,0 21,-21 0,0 1,0 20,-21-21,21 0,-21 0,0-21,21 22,0-1,-21-21,0 0</inkml:trace>
  <inkml:trace contextRef="#ctx0" brushRef="#br0" timeOffset="130263.0773">15304 10901,'0'0,"21"0,-21-21,-21 21,-1 0,22-21,0-1,0 1,0 0,0 0,0 0,0 0,0-1,0 1,0 0,-21 42,21 22,-21-22,21 0,0 0,-21-21,21 21,0 0,0 1,0-1,0 0,0 0,0 0,0 0,0 1,0-1,21 0,0-21,-21 21,21-21,-21 21,0 0,22-21,-1 0,0 22,0-22,0 0,0 0,1 0,-1 0,-21-22,21 22,-21-21,21 0,-21 0,0 0,21 0,-21-1,0 1,21 0,-21-21,0 21,0-43,0 1,0 20,0 22,-21 0,21 0,0 0,0-1,0 1,-21 0,21 0,0 0,0 0,-21 21,21-22,0 1,0 0,0 0,21 63,-21 22,0-22,21 22,-21-22,0 21,0-41,21-1,-21 42,0-42,0 22,22-43,-22 21,0 0,21 0,-21 0,0 1,21-22,0 0,0 0,0 0,1 0,-1 0,0-22,-21 1,21 0,-21 0,21 0,0 0,1 21,-1 0,-21-22</inkml:trace>
  <inkml:trace contextRef="#ctx0" brushRef="#br0" timeOffset="131191.0431">15388 10732,'21'0,"1"0,-1 0,0 0,42 0,1-22,21-20,-43 21,21 21,-41-21,-1 0,0 21,-21-22,21 22,0 0,0 0</inkml:trace>
  <inkml:trace contextRef="#ctx0" brushRef="#br0" timeOffset="133583.0913">15304 10774,'0'-21,"0"0,0-1,-22 1,1 0,21 0,-21 21,21-21,-21 21,0 0,0 0,-1 0,1 0,0 0,0 0,21 21,0 0,0 0,0 0,0 1,0-1,21 0,-21 0,0 0,0 0,21-21,-21 22,0-1,21-21,-21 21,22-21,-22 21,21-21,0 21,-21 0,21-21,0 0,-21 22,21-22,1 0,-22 21</inkml:trace>
  <inkml:trace contextRef="#ctx0" brushRef="#br0" timeOffset="135150.7936">14965 10816,'0'-21,"0"0,0 0,0 0,0-1,0 1,0 0,21 21,-21-21,21 21,0 0,-21-21</inkml:trace>
  <inkml:trace contextRef="#ctx0" brushRef="#br0" timeOffset="137758.1589">14711 10880,'-21'0,"21"-21,-21 21,21-22,0 1,-22 21,22-21,-21 21,0-21,0 21,0 21,21 0,0 0,-21-21,21 22,0-1,-22-21,22 21,0 0,0 0,0 0,0 1,0-1,0 0,0 0,0 0,0 0,0 1,0-1,22-21,-22 21,0 0,21-21,-21 21,21-21,0 0,-21 21,21-21,0 0,-21 22</inkml:trace>
  <inkml:trace contextRef="#ctx0" brushRef="#br0" timeOffset="155598.365">19960 15494,'21'0,"43"21,-1-21,1 0,42 0,-22 0,65 0,-1 0,-21-21,21-21,42 21,-41-22,-1 22,-64 21,-20-21,-1 21,-20 0,-22 0,0 0,0 0,0 0,1 0,-1 0,0 0,21 0,1 0,-1 0,0 0,1 0,-22 0,21 0,-21 0,0 0,-21-148,0 0,-21-1,21 44,0-44,0 1,0-21,0 0,21 20,-21 1,22 21,-1 0,0-21,0 21,0 0,0-21,22 0,-43 0,21-22,0 43,-21 21,21-42,-21 21,21 21,-21 22,0-43,0 42,22-42,-22 42,0-20,0 20,0 0,0-42,0 43,0-1,0 0,0 1,0 20,0 1,0-1,0 1,0-1,0 22,0-1,0 1,0 0,0-1,-22 1,22 0,-21-22,21 43,0-21,0 21,-21-43,21 43,-21-21,21 20,0 1,0-21,-21 21,21-22,-21 22,21 0,0 0,0 0,-22 0,22-1,-21 1,21-21,0 21,-21-22,21 22,-21 0,21-21,0 21,-21-1,0 1,21 0,0 0,0 0,0 0,-22-1,22 1,0 0,0 0,-21 21,21-21,0 0,0-1,0 1,0 0</inkml:trace>
  <inkml:trace contextRef="#ctx0" brushRef="#br0" timeOffset="156943.468">22119 8954,'-42'63,"-22"106,1-63,21-21,-1 42,1-21,21-43,0 1,-22-22,43-21,0 22,-21-43,21 21,21-191,22 86,-22-22,0 42,21 1,1-43,-1 43,0-22,1 21,-22 43,0-21,-21 21,21 0,-21-1,21 22,0-42,-21 21,0 0,22 21,-1 0,42 63,-20-42,-22 1,63 62,-20-20,-1-1,-41-42,-1 22,0-22,0 0,-21 0,21-21,0 0,1 21,20 1,-21-22</inkml:trace>
  <inkml:trace contextRef="#ctx0" brushRef="#br0" timeOffset="158110.0067">18817 6752,'43'64,"-1"-22,-21 43,0-1,0 22,1-21,-22 0,21-1,-21-20,0-1,0 1,0-43,0 0,0 0,0 0</inkml:trace>
  <inkml:trace contextRef="#ctx0" brushRef="#br0" timeOffset="159206.678">18500 6879,'42'-21,"106"0,-63-21,-22 20,1 22,-1 0,-20-21,-1 0,0 21,1-21,-1 21,-21 0,0 0,1 0,-1-21,0 21,21-21,1 21,-1-22,0 1,-21 21,1 0,-1 0</inkml:trace>
  <inkml:trace contextRef="#ctx0" brushRef="#br0" timeOffset="161302.8544">19473 7027,'22'22,"-1"-1,0 63,-21 1,0 0,0-22,0 22,0-22,0 1,0-1,21-41,-21-1,0 0,0-42,-21-85,21 42,0 22,0 0,0-1,0-20,0 21,21-1,-21 1,0 21,0-43,0 43,0-21,0 21,0-22,0 22,0 0,21-21,-21 20,21 22,1 0,-1 22,42 126,-20-85,-22-20,0-1,21 21,-42-41,43-1,-43 21,21-21,-21 0,0 1,21-22,-21 21,42-106,1-21,-22 22,0 20,21-42,1 43,-22 20,21-41,-21 63,0-1,1-20,-1 21,-21 0,21 21,-21-21,21 21,-21 21,0 127,21-21,-21-21,21-22,-21 22,0-42,22 20,-22-20,0-1,21-41,-21-1,0 21,0-21,0 0,0 1,0 20,21-21,-21 0,21 22,-21-1,0-21</inkml:trace>
  <inkml:trace contextRef="#ctx0" brushRef="#br0" timeOffset="162254.2959">20701 6837,'0'85,"0"42,0 0,21-43,0-20,-21 20,0-20,0-1,0 1,0-22,0 1,0-1,0 0,0 1,0-1,0 0,0 1,0-22</inkml:trace>
  <inkml:trace contextRef="#ctx0" brushRef="#br0" timeOffset="163974.4613">20722 6837,'43'0,"-1"0,0 0,-21 0,1 0,20 0,-21 0,0 0,0 0,1 0,-1 0,0 0,-21 21,21-21,-21 21,0 0,21-21,-21 22,0-1,0 0,0 21,0 1,0-22,0 0,0 0,0 0,0 0,0 1,-21-1,0 0,21 0,-21 0,0-21,21 21,-22-21,1 22,0-1,0-21,0 0,0 0,21 21,-22-21,1 0,64 21,-43 0,21-21,0 0,-21 21,21 1,21-1,1 21,-22-21,21 22,-21-43,-21 21,22-21,-1 21,-21 0,21-21,-21 21,21-21</inkml:trace>
  <inkml:trace contextRef="#ctx0" brushRef="#br0" timeOffset="166007.6034">21569 7027,'0'-21,"-21"0,0 0,-1 0,22-22,0 22,0 0,-21 0,21 0,0 0,0-1,0 1,0 0,21 0,-21 0,22 0,-1 21,21 0,-21 21,0 0,1-21,-22 21,0 0,21 0,-21 1,0-1,0 21,0-21,0 0,0 22,21-1,-21 22,0-22,0 0,0 1,0-1,0 0,0 1,0-1,0-21,-21 0,0 22,21-22,0 0,-22 21,1 1,0-1,0-21,0 21,21-20,-21-1,-1-21,22 21,0-63,0 20,0 1,0 0,22 0,-1 0,0 0,-21-1,21 22,0 0,0 0,1 0,-1 0,-21 22,21-22,0 21,0 0,0 0,1 21,-1-20,0-1,0 0,0 0,0-21,1 21,-1-21,-21 21,21-21,-21 22,21-22,0 0,0 0,1 0,-1 0,0 0,0-22,0 22,-21-21,0-21,0 0,-21-1,-21-41</inkml:trace>
  <inkml:trace contextRef="#ctx0" brushRef="#br0" timeOffset="166854.1782">22183 6731,'21'169,"-21"-63,0 21,0 0,0 21,0-42,0 42,0-21,0-63,0-1,0-20,0-22,0 0</inkml:trace>
  <inkml:trace contextRef="#ctx0" brushRef="#br0" timeOffset="167870.912">22670 6900,'0'-21,"0"0,-22 0,22 0,0 0,0 126,22 44,-1-22,-21-43,0 43,0-42,0 0,0-22,0 22,0-43,0 0,0-20,0 20,0-21,0 0,0 0,0 1</inkml:trace>
  <inkml:trace contextRef="#ctx0" brushRef="#br0" timeOffset="169062.9299">22648 6943,'22'0,"-1"0,0 0,0 0,21 0,-20 0,-1 0,0 0,0 0,0 0,0 0,22 0,-22 0,0 0,0 0,0 0,1 0,-1 0,0 0,0 0,0 0,0 0,1 0</inkml:trace>
  <inkml:trace contextRef="#ctx0" brushRef="#br0" timeOffset="170158.5682">22691 7430,'21'0,"0"21,0 0,22-21,-22 0,0 0,0 0,0 0,0 0,1 0,-1 0,0 0,0 0,0 0,0 0,1 0,-1 0,0 0,0 0,0 0,0 0</inkml:trace>
  <inkml:trace contextRef="#ctx0" brushRef="#br0" timeOffset="171509.9938">22035 6879,'21'0,"85"-21,-64 0,21 0,-20 21,-22-21,0 21,0 0</inkml:trace>
  <inkml:trace contextRef="#ctx0" brushRef="#br0" timeOffset="172654.7424">22183 8001,'21'0,"0"0,0 0,0 0,1 0,-1 0,0 0,0 0,0 0,0 0,1 0,-1 0</inkml:trace>
  <inkml:trace contextRef="#ctx0" brushRef="#br0" timeOffset="174438.0293">22098 8022,'21'0,"0"21,1-21,-1 0,0 0,21 0,-21 0,1 0,-1 0</inkml:trace>
  <inkml:trace contextRef="#ctx0" brushRef="#br0" timeOffset="206277.6503">16828 17060,'0'64,"0"-22,0 22,0-22,0 0,0 1,0-22,0 0,21 0,-21 0,0 1,0 20,21 0,-21-21,0 22,0-22,0 0,0 0,0 0,21-21,-21 22,0-1,21 0,-21 0</inkml:trace>
  <inkml:trace contextRef="#ctx0" brushRef="#br0" timeOffset="207550.3329">17399 17018,'0'21,"0"0,0 43,0-22,0 1,0-1,0 0,0 1,0-1,0-21,0 0,0 0,0 22,0-22,0 21,0-21,0 22,21-43,-21 21,0 21,0-21,0 1,0-1,0 0,0 0,21-21,1 0,-1 0,21 0,-21 0,0-21,1 21,-22-21,21 0,0 21,-21-22,21 22,-21-21</inkml:trace>
  <inkml:trace contextRef="#ctx0" brushRef="#br0" timeOffset="208254.2252">17145 17293,'21'0,"0"0,1 0,-1 0,21 0,0 0,-20 0,20 0,-21 0,21 0,1 0,-1 0,-21 0,0 0,1 0,-1-21,0 0,0 21</inkml:trace>
  <inkml:trace contextRef="#ctx0" brushRef="#br0" timeOffset="210238.5039">17674 17314,'21'0,"1"0,-1-21,0 21,0-21,0 21,0 0,1 0,-1 21,-21 0,21-21,0 43,0-22,-21 0,21 0,-21 0,22 1,-22-1,21 0,-21 21,0 1,21-43,-21 21,0 21,0-21,0 0,0 1,0-1,0 0,-21-21,0 0,-1 0,1 0,0 0,0 0,0 0,0 0,-1 0,1 0,0-21,0 21,21-21,-21-1,21 1,-21 21,-1-21,22-21,0 21,0-1,0 1,0 0,0 0,0 0,22 0,-1-1,-21 1,21 21,-21-21,21 0,-21 0,0 0</inkml:trace>
  <inkml:trace contextRef="#ctx0" brushRef="#br0" timeOffset="212150.1252">18415 17039,'0'21,"42"106,1-42,-22 0,0-22,0 43,-21-42,21-22,-21-21,22 21,-22 1,0-22,0 0,21 21,-21 22,0-22,0-21,0 1,21-22,-21 21,0 0</inkml:trace>
  <inkml:trace contextRef="#ctx0" brushRef="#br0" timeOffset="213870.4657">18965 17039,'0'21,"-21"22,0-1,21 0,-42 1,42 20,-21-20,-1-22,22 21,0 0,-21-20,21-1,0 0,0 0,0 0,0 0,0 1,0-1,0 0,0 0,21-21,-21 21,0 0,22-21,-22 22,21-1,21 21,-21-21,0 0,1 1,-1-22,0 21,0-21,-21 21,21 0,0-21,1 0,-1 21,0-21,0 0,0 0,0 0,1 0,-1 0,0 0,0-42,-21 21,0 0,0-43,0 43,0-21,0 20,0-20,0 0,0 21,0-1,-21 1,21 0,-21 21,21-21,-21 21,21-21,-22 21,1 0,0 0,-21 0,21 0,-1 0,1 0,0 0,21 21,-21 0,0 0,0 22,-22-22,43 0,-21 42,0-41,0-1,21 0,-21 0,21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0D50B55-4E39-42BD-AEB5-D702AAE22DED}" type="datetimeFigureOut">
              <a:rPr lang="en-US" smtClean="0"/>
              <a:t>10-Oct-20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E0F1DF-3343-479B-BF61-D9A7F421D98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863646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16BIT  both timer and counter</a:t>
            </a:r>
          </a:p>
          <a:p>
            <a:r>
              <a:rPr lang="en-US" dirty="0" smtClean="0"/>
              <a:t>More delay can generate than tmr0 and tmr1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Timer1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r>
              <a:rPr lang="en-US" dirty="0" smtClean="0"/>
              <a:t>T1CON</a:t>
            </a:r>
          </a:p>
          <a:p>
            <a:r>
              <a:rPr lang="en-US" dirty="0" smtClean="0"/>
              <a:t>TMR1L</a:t>
            </a:r>
          </a:p>
          <a:p>
            <a:r>
              <a:rPr lang="en-US" dirty="0" smtClean="0"/>
              <a:t>TMR1H</a:t>
            </a:r>
            <a:endParaRPr lang="en-US" dirty="0"/>
          </a:p>
        </p:txBody>
      </p:sp>
      <p:pic>
        <p:nvPicPr>
          <p:cNvPr id="2051" name="Picture 3" descr="C:\Users\user.user-PC\Pictures\Screenpresso\2020-08-20_17h19_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534400" cy="43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7640" y="1562040"/>
              <a:ext cx="7262280" cy="489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552680"/>
                <a:ext cx="728100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5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TIMER1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553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 =   FOSC / (4 * PRE * (65536 – TMR1 ) * FREQ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3528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FOSC  =  4MHZ -20 MHZ</a:t>
            </a:r>
          </a:p>
          <a:p>
            <a:r>
              <a:rPr lang="en-US" dirty="0" smtClean="0"/>
              <a:t>PRE    =  1 TO 8</a:t>
            </a:r>
          </a:p>
          <a:p>
            <a:r>
              <a:rPr lang="en-US" dirty="0" smtClean="0"/>
              <a:t>TMR1= 0 TO 65536</a:t>
            </a:r>
          </a:p>
          <a:p>
            <a:r>
              <a:rPr lang="en-US" dirty="0" smtClean="0"/>
              <a:t>FREQ = 1/T</a:t>
            </a:r>
          </a:p>
          <a:p>
            <a:r>
              <a:rPr lang="en-US" dirty="0" smtClean="0"/>
              <a:t>1 SEC = 1HZ</a:t>
            </a:r>
          </a:p>
          <a:p>
            <a:r>
              <a:rPr lang="en-US" dirty="0" smtClean="0"/>
              <a:t>1MS = 1000HZ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863646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BIT  only timer </a:t>
            </a:r>
          </a:p>
          <a:p>
            <a:r>
              <a:rPr lang="en-US" dirty="0" smtClean="0"/>
              <a:t>Used in PWM application</a:t>
            </a:r>
          </a:p>
          <a:p>
            <a:r>
              <a:rPr lang="en-US" smtClean="0"/>
              <a:t>Compare </a:t>
            </a:r>
            <a:r>
              <a:rPr lang="en-US" dirty="0" smtClean="0"/>
              <a:t>to tmr1 and tmr0 accurate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Timer2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18760"/>
          </a:xfrm>
        </p:spPr>
        <p:txBody>
          <a:bodyPr/>
          <a:lstStyle/>
          <a:p>
            <a:r>
              <a:rPr lang="en-US" dirty="0" smtClean="0"/>
              <a:t>T2CON</a:t>
            </a:r>
          </a:p>
          <a:p>
            <a:r>
              <a:rPr lang="en-US" dirty="0" smtClean="0"/>
              <a:t>TMR2</a:t>
            </a:r>
          </a:p>
          <a:p>
            <a:r>
              <a:rPr lang="en-US" dirty="0" smtClean="0"/>
              <a:t>PR2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1" y="2714690"/>
            <a:ext cx="777348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2080" y="1424880"/>
              <a:ext cx="7902360" cy="518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415520"/>
                <a:ext cx="792108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1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TIMER2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553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 =   FOSC / (4 * PRE * (PR2 – TMR2 ) * FREQ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3528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FOSC  =  4MHZ -20 MHZ</a:t>
            </a:r>
          </a:p>
          <a:p>
            <a:r>
              <a:rPr lang="en-US" dirty="0" smtClean="0"/>
              <a:t>PRE    =  1 TO 16</a:t>
            </a:r>
          </a:p>
          <a:p>
            <a:r>
              <a:rPr lang="en-US" dirty="0" smtClean="0"/>
              <a:t>TMR0= 0 TO 255</a:t>
            </a:r>
          </a:p>
          <a:p>
            <a:r>
              <a:rPr lang="en-US" dirty="0" smtClean="0"/>
              <a:t>PR2= </a:t>
            </a:r>
            <a:r>
              <a:rPr lang="en-US" dirty="0"/>
              <a:t>0 TO 255</a:t>
            </a:r>
          </a:p>
          <a:p>
            <a:r>
              <a:rPr lang="en-US" dirty="0" smtClean="0"/>
              <a:t>FREQ = 1/T</a:t>
            </a:r>
          </a:p>
          <a:p>
            <a:r>
              <a:rPr lang="en-US" dirty="0" smtClean="0"/>
              <a:t>1 SEC = 1HZ</a:t>
            </a:r>
          </a:p>
          <a:p>
            <a:r>
              <a:rPr lang="en-US" dirty="0" smtClean="0"/>
              <a:t>1MS = 1000HZ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1ms delay</a:t>
            </a:r>
          </a:p>
          <a:p>
            <a:r>
              <a:rPr lang="en-US" dirty="0" smtClean="0"/>
              <a:t>1 sec delay</a:t>
            </a:r>
          </a:p>
          <a:p>
            <a:r>
              <a:rPr lang="en-US" dirty="0" smtClean="0"/>
              <a:t>Dynamic time driver in ms and sec</a:t>
            </a:r>
          </a:p>
          <a:p>
            <a:r>
              <a:rPr lang="en-US" dirty="0" smtClean="0"/>
              <a:t>1 min motor on and off using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</a:t>
            </a:r>
            <a:r>
              <a:rPr lang="en-US" dirty="0" err="1" smtClean="0"/>
              <a:t>vs</a:t>
            </a:r>
            <a:r>
              <a:rPr lang="en-US" dirty="0" smtClean="0"/>
              <a:t> delay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87800" y="1059120"/>
              <a:ext cx="8618400" cy="528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049760"/>
                <a:ext cx="863712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r>
              <a:rPr lang="en-US" dirty="0" smtClean="0"/>
              <a:t> clock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8280" y="1455480"/>
              <a:ext cx="6553440" cy="427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1446120"/>
                <a:ext cx="657216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</a:t>
            </a:r>
            <a:r>
              <a:rPr lang="en-US" dirty="0" err="1" smtClean="0"/>
              <a:t>vs</a:t>
            </a:r>
            <a:r>
              <a:rPr lang="en-US" dirty="0" smtClean="0"/>
              <a:t> counter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64031"/>
              </p:ext>
            </p:extLst>
          </p:nvPr>
        </p:nvGraphicFramePr>
        <p:xfrm>
          <a:off x="533400" y="1981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32790"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</a:tr>
              <a:tr h="73279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clock</a:t>
                      </a:r>
                      <a:endParaRPr lang="en-US" dirty="0"/>
                    </a:p>
                  </a:txBody>
                  <a:tcPr/>
                </a:tc>
              </a:tr>
              <a:tr h="73279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counting to generate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generate</a:t>
                      </a:r>
                      <a:r>
                        <a:rPr lang="en-US" baseline="0" dirty="0" smtClean="0"/>
                        <a:t> counting from sensors or switches</a:t>
                      </a:r>
                      <a:endParaRPr lang="en-US" dirty="0"/>
                    </a:p>
                  </a:txBody>
                  <a:tcPr/>
                </a:tc>
              </a:tr>
              <a:tr h="732790">
                <a:tc>
                  <a:txBody>
                    <a:bodyPr/>
                    <a:lstStyle/>
                    <a:p>
                      <a:r>
                        <a:rPr lang="en-US" dirty="0" smtClean="0"/>
                        <a:t>Timer mode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Watchdog mode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Timer0-8 bit  (internal and external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Timer1-16 bit </a:t>
            </a:r>
            <a:r>
              <a:rPr lang="en-US" dirty="0"/>
              <a:t>(internal and external </a:t>
            </a:r>
            <a:r>
              <a:rPr lang="en-US" dirty="0" err="1"/>
              <a:t>clk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Timer2-8 bit </a:t>
            </a:r>
            <a:r>
              <a:rPr lang="en-US" dirty="0"/>
              <a:t>(internal </a:t>
            </a:r>
            <a:r>
              <a:rPr lang="en-US" dirty="0" err="1" smtClean="0"/>
              <a:t>clk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0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37760"/>
          </a:xfrm>
        </p:spPr>
        <p:txBody>
          <a:bodyPr/>
          <a:lstStyle/>
          <a:p>
            <a:r>
              <a:rPr lang="en-US" dirty="0" smtClean="0"/>
              <a:t>OPTION</a:t>
            </a:r>
          </a:p>
          <a:p>
            <a:r>
              <a:rPr lang="en-US" dirty="0" smtClean="0"/>
              <a:t>TMR0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742101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4360" y="1409760"/>
              <a:ext cx="8070120" cy="524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400400"/>
                <a:ext cx="808884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0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TIMER0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6553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 =   FOSC / (4 * PRE * (256 – TMR0 ) * FREQ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3528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FOSC  =  4MHZ -20 MHZ</a:t>
            </a:r>
          </a:p>
          <a:p>
            <a:r>
              <a:rPr lang="en-US" dirty="0" smtClean="0"/>
              <a:t>PRE    =  2 TO 256 (TMR0 RATE)</a:t>
            </a:r>
          </a:p>
          <a:p>
            <a:r>
              <a:rPr lang="en-US" dirty="0"/>
              <a:t>	</a:t>
            </a:r>
            <a:r>
              <a:rPr lang="en-US" dirty="0" smtClean="0"/>
              <a:t>1 TO 128 (WDT MODE)</a:t>
            </a:r>
          </a:p>
          <a:p>
            <a:r>
              <a:rPr lang="en-US" dirty="0" smtClean="0"/>
              <a:t>TMR0 = 0 TO 255</a:t>
            </a:r>
          </a:p>
          <a:p>
            <a:r>
              <a:rPr lang="en-US" dirty="0" smtClean="0"/>
              <a:t>FREQ = 1/T</a:t>
            </a:r>
          </a:p>
          <a:p>
            <a:r>
              <a:rPr lang="en-US" dirty="0" smtClean="0"/>
              <a:t>1 SEC = 1HZ</a:t>
            </a:r>
          </a:p>
          <a:p>
            <a:r>
              <a:rPr lang="en-US" dirty="0" smtClean="0"/>
              <a:t>1MS = 1000HZ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Timer0_init(void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Timer0_sec(unsigned </a:t>
            </a:r>
            <a:r>
              <a:rPr lang="en-US" dirty="0" err="1" smtClean="0"/>
              <a:t>int</a:t>
            </a:r>
            <a:r>
              <a:rPr lang="en-US" dirty="0" smtClean="0"/>
              <a:t> delay)</a:t>
            </a:r>
          </a:p>
          <a:p>
            <a:r>
              <a:rPr lang="en-US" dirty="0"/>
              <a:t>Timer0_ms(unsigned </a:t>
            </a:r>
            <a:r>
              <a:rPr lang="en-US" dirty="0" err="1"/>
              <a:t>int</a:t>
            </a:r>
            <a:r>
              <a:rPr lang="en-US" dirty="0"/>
              <a:t> delay)</a:t>
            </a:r>
          </a:p>
        </p:txBody>
      </p:sp>
    </p:spTree>
    <p:extLst>
      <p:ext uri="{BB962C8B-B14F-4D97-AF65-F5344CB8AC3E}">
        <p14:creationId xmlns:p14="http://schemas.microsoft.com/office/powerpoint/2010/main" val="334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593</TotalTime>
  <Words>265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timers</vt:lpstr>
      <vt:lpstr>Timer vs delay</vt:lpstr>
      <vt:lpstr>Timer vs cpu clock</vt:lpstr>
      <vt:lpstr>Timer vs counter</vt:lpstr>
      <vt:lpstr>Types</vt:lpstr>
      <vt:lpstr>Registers</vt:lpstr>
      <vt:lpstr>How Works</vt:lpstr>
      <vt:lpstr>TIMER0 CALCULATION</vt:lpstr>
      <vt:lpstr>Program</vt:lpstr>
      <vt:lpstr>Timer1 </vt:lpstr>
      <vt:lpstr>Timer1 registers</vt:lpstr>
      <vt:lpstr>HOW WORKS</vt:lpstr>
      <vt:lpstr>TIMER1 CALCULATION</vt:lpstr>
      <vt:lpstr>Timer2 </vt:lpstr>
      <vt:lpstr>Timer2 registers</vt:lpstr>
      <vt:lpstr>HOW WORKS</vt:lpstr>
      <vt:lpstr>TIMER2 CALCULATION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</dc:title>
  <dc:creator>Cibi_Aze</dc:creator>
  <cp:lastModifiedBy>Cibi_Aze</cp:lastModifiedBy>
  <cp:revision>38</cp:revision>
  <dcterms:created xsi:type="dcterms:W3CDTF">2020-08-19T10:18:53Z</dcterms:created>
  <dcterms:modified xsi:type="dcterms:W3CDTF">2020-10-10T05:48:04Z</dcterms:modified>
</cp:coreProperties>
</file>