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73" r:id="rId11"/>
    <p:sldId id="266" r:id="rId12"/>
    <p:sldId id="276" r:id="rId13"/>
    <p:sldId id="268" r:id="rId14"/>
    <p:sldId id="274" r:id="rId15"/>
    <p:sldId id="275" r:id="rId16"/>
    <p:sldId id="271" r:id="rId17"/>
    <p:sldId id="269" r:id="rId18"/>
    <p:sldId id="272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5.12195" units="1/cm"/>
          <inkml:channelProperty channel="Y" name="resolution" value="35.15625" units="1/cm"/>
        </inkml:channelProperties>
      </inkml:inkSource>
      <inkml:timestamp xml:id="ts0" timeString="2020-08-24T06:40:07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7620 16447,'0'-149,"-21"65,21 20,-21 1,21 20,0 1,0 0,0-22,0 22,0 21,0 0,0-1,0 1,0-21,0 21,0 0,0-1,0 1,0 0,0 0,0 0,0 0,0-1,0 1,0-21,0 21,0-85,0 64,0-1,0 1,0 21,0 0,21 21,64 0,-43 0,0 0,1 0,-1 0,-21 0,21 0,-20 0,-1 0,21 0,0 0,1 0,-22 0,0 0,21 0,-20 0,-1 0,0 0,0 0,0 0,22 0,-1 0,-21 0,0 0,22 0,-22 0,0 0,0 0,0 0,0 0,1 0,20 0,0 0,1 0,-22 0,0 0,21 0,-21 0,1 0,41 0,-21-22,1 22,20 0,-42 0,22 0,-1 0,-21 0,-21-21,21 21,22 0,-1 0,0 0,-20 0,20 0,-21 0,-42 0,63 0,22 21,-43-21,-21 64,63 190,-63-169,0-1,22 1,-1 0,-21-22,21-21,-21 1,0 84,0-85,0 22,0-22,0-21,0 0,0 0,0 22,0-22,0 0,0 21,21-20,-21-1,106-21,0 0,-22 0,-20 0,-22 0,-21 0,22 0,-1 0,-21 0,0 0,1 0,-1 0,21 0,-21 0,0 0,1 0,-1 0,0 0,0 0,0 0,0 0,1 0,-1 0,0 0,0 0,21 0,-20 0,20 0,0 0,-21 0,1 0,20 0,0 0,-21 0,1 0,-1 0,0 0,0 0,0 0,0 0,22 0,-22 0,0 0,0 0,0 0,1 0,-1 0,0 0,0 0,0 0,0 0,1 0,20 0,-21 0,0 0,0 0,1 0,-1 0,0 0,0 0,0 0,0 0,1 0,-1 0,0 0,0 0,0 0,0 0,1 0,-1 0,0 0,0 0,21 0,-20 0,-1 0,0 0,-21-21,0-1,-21-20,0-21,21 20,0 1,0 21,-22-22,22 1,-21 42,21-21,0 0,0 0,0-1,-21 1,21 0,0 0,0 0,-21 0,21-1,-21-20,21 0,0 21,-21-1,21-20,0-21,-22 41,22-20,0 21,0-21,0 20,0-20,0 21,0 0,-21 0,21-22,0 22,0-21,0 21,0-1,0 1,0 0,0 0,0 0,0 0,0-22,0 22,0 0,0 0,0 0,0-1,0-20,0-21,0 41,0-20,0 21,0 0</inkml:trace>
  <inkml:trace contextRef="#ctx0" brushRef="#br0" timeOffset="2079.7625">8636 18076,'21'0,"0"0,1 0,-1 43,-21-22,21 42,0 1,-21-22,21 22,-21-1,0-20,0-1,0-21,0 0,0 0,0 1</inkml:trace>
  <inkml:trace contextRef="#ctx0" brushRef="#br0" timeOffset="3567.8664">8700 18098,'0'0,"21"0,21-22,0 1,-20 0,-1 21,0 0,0 0,0 0,0 0,-21 21,22-21,-1 21,0 1,-21-1,21 42,-21-20,0-1,21 0,-21 1,0-1,0 0,0-21,0 1,0-1,0 0,0 0,0 0,0 22,0-22,0 0,0 0,0 0,-21-21,21 21,-21 1,0-1,21 0,-21-21,-1 21,1-21,0 0,-21 0,21 0,-1 0</inkml:trace>
  <inkml:trace contextRef="#ctx0" brushRef="#br0" timeOffset="5960.2929">9229 18288,'21'0,"0"0,0 21,-21 0,21 22,1 20,-22-20,0 20,21 1,0-22,-21 0,0 1,0-22,21-21,0 0,-21-43,21 43,-21-42,22 21,-22 0,21-22,-21 22,21-21,-21 0,21 20,-21 1,0 0,21 0,-21 0,0 0,0-1,0 1,0 0,0 42,21 64,-21-22,0 1,0-1,22-41,-22-1,0 0,21 0,-21 0,21-21,0 0,0 0,0 0,1-21,-22 0,21-21,-21-1,0-20,21-1,-21 43,21-21,-21-22,0 43,0 0,0 0,0 0,0-22,0 22,0-21,0-1,0 1,0 21,0 0,0-22,0 22,0 0,0 106,0-22,0 22,0 21,0-22,0 1,0-64,0 0,0 1,21-22,-21 42,21-42,-21 21,22-21,-22 21,21-21,0 21,0-21,0 0,0-21,1 0,-1 21,-21-21,21 0,0 21,0-21,0 21,-21-22,-21 1</inkml:trace>
  <inkml:trace contextRef="#ctx0" brushRef="#br0" timeOffset="6479.3526">9779 18288,'0'0,"42"0,-20 0,20 0,-21 0,0 0,22 0,-22-21,0 21,0 0,-21-21</inkml:trace>
  <inkml:trace contextRef="#ctx0" brushRef="#br0" timeOffset="7008.02">10054 18267,'0'0,"21"0,1 21,20 43,-21-43,21 42,-20-20,20 20,-21-42,-21 22,42-22,-20-21,-22-127,21 21,-21-21,42 42,-42 1</inkml:trace>
  <inkml:trace contextRef="#ctx0" brushRef="#br0" timeOffset="7383.8974">10456 18013,'0'21,"0"0,0 0,0 22,0-22,0 42,-21 22,0 21,0 0,0 21,0-43,21 43,0-84,-22-1,22-21,0 0</inkml:trace>
  <inkml:trace contextRef="#ctx0" brushRef="#br0" timeOffset="8456.5006">10732 17949,'21'22,"0"83,0-41,0 21,0-1,1 1,-22-22,0-20,0-22,0 21,0-21,21-21,-21 22,0-1,21-21,0 0,21 0,-20 0,-22-21,21 21,-21-22,0 1,0 0</inkml:trace>
  <inkml:trace contextRef="#ctx0" brushRef="#br0" timeOffset="9023.3037">10795 18352,'21'0,"22"0,-22 0,21 0,-21 0,43-22,-64 1,21 21</inkml:trace>
  <inkml:trace contextRef="#ctx0" brushRef="#br0" timeOffset="9560.009">11134 18246,'0'21,"0"42,21-20,0 41,-21-41,21-1,-21 0,0-20,0-1,21 0,-21 0,0-42</inkml:trace>
  <inkml:trace contextRef="#ctx0" brushRef="#br0" timeOffset="9975.155">11028 17907,'0'0,"21"0,0 0,0 21,-21 0,22-21,-1 0</inkml:trace>
  <inkml:trace contextRef="#ctx0" brushRef="#br0" timeOffset="11879.9924">11345 18373,'0'21,"0"0,22 21,-22-20,0-1,21 0,-21 21,0 1,0-22,0 0,0 0,-21-84,21-22,0 0,0 22,0 20,0 1,0 21,0 0,21 21,-21-21,21 21,0 0,0 0,-21 21,21 0,1-21,-22 21,0 21,21 1,-21-22,21 21,-21-21,0 22,0-22,0 0,0 0,0-42,0-64,0 22,0-1,0 22,0 21,0 0,0-22,0 22,21 0,-21 0,21 21,0 0,1 0,-1 0,0 0,0 0,0 42,-21-21,0 1,21 20,-21-21,0 0,22 0,-22 22,21-1,0-42,-21 21,21 0,-21 1,21-22,-21 21,21-21,22 0,-22 0,0-21,0-1,-21 1,0 0,0 0,0-43,0 43,0 0,0 0,0-21,0 20,0 1,0 0,-21 21,0 0,0 0,21 21,0 0,0 1,0 20,0-21,0 0,0 22,21-22,0 0,-21 0,21-21,0 42,1-42,-1 22,0-22,0 0,21 0,1 0,-22 0,21 0,1 0,-1 0,0 0,-21 0,22-22,-22 22,-21-21,0-21,0-22</inkml:trace>
  <inkml:trace contextRef="#ctx0" brushRef="#br0" timeOffset="13166.8812">8086 18606,'42'0,"85"-22,-21-20,-21 21,-22 0,-21 0,1-1,-22 22</inkml:trace>
  <inkml:trace contextRef="#ctx0" brushRef="#br0" timeOffset="14127.968">8149 18330,'21'0,"-21"106,0-42,0-1,-21 43,-21-64,42-20,0-1,-21-21,21 21,127-21,-43 0,1 0,-43 0,-20 0,-1 0,-21 21,63 21</inkml:trace>
  <inkml:trace contextRef="#ctx0" brushRef="#br0" timeOffset="15623.7985">12256 18330,'21'0,"63"0,-20 0,-1 0,-20 0</inkml:trace>
  <inkml:trace contextRef="#ctx0" brushRef="#br0" timeOffset="16599.7382">12425 18076,'21'22,"0"-1,0-21,1 21,-1 0,-21 0,21 0,0-21,-21 22,21-22,-21 21,0 85,0-43,-21 1,0-43,21 21,-21-42</inkml:trace>
  <inkml:trace contextRef="#ctx0" brushRef="#br0" timeOffset="19351.7101">7938 14647,'0'-21,"0"0,42 0,-42 0,21 21,0 0,0 0,1 0,-1 0,-21 21,21-21,-21 21,21-21,-21 21,21 0,-21 1,0-1,0 0,0 21,0-21,0 1,0-1,0 0,0 0,-21 0,21 0,-21 1,0-1,0 0,21 0,-43 21,22-20,21-1,-21-21,0 0,21-21,-21-1,21-20,0 0,0 21,0-22,0 22,0 0,0 0,0 0,0-1,0 1,0 0,0 0,21 21,-21-21,0 0,21 21,-21-22,0 1</inkml:trace>
  <inkml:trace contextRef="#ctx0" brushRef="#br0" timeOffset="21607.3288">8255 14584,'0'42,"0"1,0-22,21 42,-21-42,0 1,0 20,0 0,0-21,21-21,1 22,-22 41,0-21,0-20,0-1,-22-21,1-43,0 43,21-42,0 0,-21 21,21-22,0 1,0 0,0 20,0 1,0 0,0 0,0 0,21-22,0 22,0 0,-21 0,22 0,-1 21,-21-21,21 21,0 0,0 0,0 0,1 0,-22 21,21 0,-21 0,21 0,-21 43,0-43,21 0,-21 21,0 1,0-22,0 0,0 0,0 0,0 1,0-1</inkml:trace>
  <inkml:trace contextRef="#ctx0" brushRef="#br0" timeOffset="23839.6701">10160 16023,'0'0,"0"-21,21 21,-21-21,21 21,1 0,-1 21,0-21,0 21,-21 0,21-21,0 22,-21-1,22-21,-22 42,21-42,-21 21,0 0,0 1,0 20,0-21,0 0,-21-21,21 21,0 1,-22-1,1-21,21 21,-21-21,0 0,0 0,21-21,-21 21,-1-21,22-1,-21 22,21-21,0 0,0 0,0 0,0 0,0-1,0 1,0 0,0 0,0 0,0 0,0-1,0 1,21 21,-21-21,22 0</inkml:trace>
  <inkml:trace contextRef="#ctx0" brushRef="#br0" timeOffset="24951.6987">10689 15875,'-63'0,"42"0,-1 21,1-21,21 21,0 1,0 20,21 0,-21 1,0-1,22-21,-22 0,21-21,-21 21,0 22,0-1,21-42,-21 21,0 0,0 1,0-1,0 21,0-21,21 0,-21 1,0-1,0 0,0 0,0 0,0 0,0 1,0-1,-21-21,21 21,-21-21,21 21,-21-21,-1 0,1 0,-21-42,0-43</inkml:trace>
  <inkml:trace contextRef="#ctx0" brushRef="#br0" timeOffset="25687.7855">10435 16087,'21'0,"43"0,-22 0,-21 0,1 0,-1 0,0 0,0 0</inkml:trace>
  <inkml:trace contextRef="#ctx0" brushRef="#br0" timeOffset="26895.9497">11070 15833,'-21'0,"0"0,0 0,0 0,-1 0,1 21,21 0,-21 0,0-21,21 21,0 1,-21-1,0 0,21 0,-22 0,22 0,0 1,0-1,0 0,22 21,-22-21,0 1,21 20,0 0,-21-21,0 1,0-1,0 21,0-21,0 22,0-1,0-21,0 0,0 22,0-1,0 0,0-21,0 1,0 20,0-21,-21-21,0 0,21-21</inkml:trace>
  <inkml:trace contextRef="#ctx0" brushRef="#br0" timeOffset="27703.5128">10753 16044,'42'0,"43"0,-43 0,-21 0,0 0,1 0,-1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743200"/>
            <a:ext cx="7315200" cy="1149249"/>
          </a:xfrm>
        </p:spPr>
        <p:txBody>
          <a:bodyPr/>
          <a:lstStyle/>
          <a:p>
            <a:r>
              <a:rPr lang="en-US" dirty="0" smtClean="0"/>
              <a:t>CCP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0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315200" cy="1154097"/>
          </a:xfrm>
        </p:spPr>
        <p:txBody>
          <a:bodyPr/>
          <a:lstStyle/>
          <a:p>
            <a:r>
              <a:rPr lang="en-US" dirty="0" err="1" smtClean="0"/>
              <a:t>CCPxCON</a:t>
            </a:r>
            <a:r>
              <a:rPr lang="en-US" dirty="0" smtClean="0"/>
              <a:t> Register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65408"/>
            <a:ext cx="6324600" cy="5212312"/>
          </a:xfrm>
        </p:spPr>
      </p:pic>
    </p:spTree>
    <p:extLst>
      <p:ext uri="{BB962C8B-B14F-4D97-AF65-F5344CB8AC3E}">
        <p14:creationId xmlns:p14="http://schemas.microsoft.com/office/powerpoint/2010/main" val="275589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functional 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95600"/>
            <a:ext cx="6805629" cy="3505200"/>
          </a:xfrm>
        </p:spPr>
      </p:pic>
    </p:spTree>
    <p:extLst>
      <p:ext uri="{BB962C8B-B14F-4D97-AF65-F5344CB8AC3E}">
        <p14:creationId xmlns:p14="http://schemas.microsoft.com/office/powerpoint/2010/main" val="42632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1154097"/>
          </a:xfrm>
        </p:spPr>
        <p:txBody>
          <a:bodyPr/>
          <a:lstStyle/>
          <a:p>
            <a:r>
              <a:rPr lang="en-US" dirty="0" smtClean="0"/>
              <a:t>Compare interfacing with MCU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81200"/>
            <a:ext cx="5664703" cy="4648200"/>
          </a:xfrm>
        </p:spPr>
      </p:pic>
    </p:spTree>
    <p:extLst>
      <p:ext uri="{BB962C8B-B14F-4D97-AF65-F5344CB8AC3E}">
        <p14:creationId xmlns:p14="http://schemas.microsoft.com/office/powerpoint/2010/main" val="410347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600" y="914400"/>
            <a:ext cx="7315200" cy="1154097"/>
          </a:xfrm>
        </p:spPr>
        <p:txBody>
          <a:bodyPr/>
          <a:lstStyle/>
          <a:p>
            <a:r>
              <a:rPr lang="en-US" dirty="0" smtClean="0"/>
              <a:t>PWM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9801"/>
            <a:ext cx="7315200" cy="4648200"/>
          </a:xfrm>
        </p:spPr>
        <p:txBody>
          <a:bodyPr/>
          <a:lstStyle/>
          <a:p>
            <a:r>
              <a:rPr lang="en-US" dirty="0" smtClean="0"/>
              <a:t>Application –brightness control, volume control, motor speed control ,acceleration</a:t>
            </a:r>
          </a:p>
          <a:p>
            <a:r>
              <a:rPr lang="en-US" dirty="0" smtClean="0"/>
              <a:t>8bit Timer 2 depend</a:t>
            </a:r>
          </a:p>
          <a:p>
            <a:r>
              <a:rPr lang="en-US" dirty="0" smtClean="0"/>
              <a:t>Duty cycle changes voltage effects using pulse width</a:t>
            </a:r>
          </a:p>
          <a:p>
            <a:endParaRPr lang="en-US" dirty="0"/>
          </a:p>
          <a:p>
            <a:r>
              <a:rPr lang="en-US" dirty="0" smtClean="0"/>
              <a:t>Duty cycle % = ( duty on / ( duty on + duty off)  ) * 100</a:t>
            </a:r>
          </a:p>
          <a:p>
            <a:r>
              <a:rPr lang="en-US" dirty="0" smtClean="0"/>
              <a:t>Max frequency possibility is 19500hz (20khz) if FOSC=20Mhz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728080" y="5235120"/>
              <a:ext cx="1806120" cy="1592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8720" y="5225760"/>
                <a:ext cx="1824840" cy="161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84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CCPxCON</a:t>
            </a:r>
            <a:endParaRPr lang="en-US" dirty="0" smtClean="0"/>
          </a:p>
          <a:p>
            <a:r>
              <a:rPr lang="en-US" dirty="0" err="1" smtClean="0"/>
              <a:t>CCPRxL</a:t>
            </a:r>
            <a:endParaRPr lang="en-US" dirty="0" smtClean="0"/>
          </a:p>
          <a:p>
            <a:r>
              <a:rPr lang="en-US" dirty="0" err="1" smtClean="0"/>
              <a:t>CCPRxH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T2CON </a:t>
            </a:r>
            <a:endParaRPr lang="en-US" dirty="0"/>
          </a:p>
          <a:p>
            <a:r>
              <a:rPr lang="en-US" dirty="0" smtClean="0"/>
              <a:t>TMR2	</a:t>
            </a:r>
            <a:r>
              <a:rPr lang="en-US" u="sng" dirty="0" smtClean="0">
                <a:solidFill>
                  <a:srgbClr val="FF0000"/>
                </a:solidFill>
              </a:rPr>
              <a:t>dependent registers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 smtClean="0"/>
              <a:t>PR2</a:t>
            </a: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2209800" y="4267200"/>
            <a:ext cx="228600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5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315200" cy="1154097"/>
          </a:xfrm>
        </p:spPr>
        <p:txBody>
          <a:bodyPr/>
          <a:lstStyle/>
          <a:p>
            <a:r>
              <a:rPr lang="en-US" dirty="0" err="1" smtClean="0"/>
              <a:t>CCPxCON</a:t>
            </a:r>
            <a:r>
              <a:rPr lang="en-US" dirty="0" smtClean="0"/>
              <a:t> Register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65408"/>
            <a:ext cx="6324600" cy="5212312"/>
          </a:xfrm>
        </p:spPr>
      </p:pic>
    </p:spTree>
    <p:extLst>
      <p:ext uri="{BB962C8B-B14F-4D97-AF65-F5344CB8AC3E}">
        <p14:creationId xmlns:p14="http://schemas.microsoft.com/office/powerpoint/2010/main" val="136968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315200" cy="1154097"/>
          </a:xfrm>
        </p:spPr>
        <p:txBody>
          <a:bodyPr/>
          <a:lstStyle/>
          <a:p>
            <a:r>
              <a:rPr lang="en-US" dirty="0" smtClean="0"/>
              <a:t>Functional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47800"/>
            <a:ext cx="5541303" cy="5410200"/>
          </a:xfrm>
        </p:spPr>
      </p:pic>
    </p:spTree>
    <p:extLst>
      <p:ext uri="{BB962C8B-B14F-4D97-AF65-F5344CB8AC3E}">
        <p14:creationId xmlns:p14="http://schemas.microsoft.com/office/powerpoint/2010/main" val="51777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315200" cy="1154097"/>
          </a:xfrm>
        </p:spPr>
        <p:txBody>
          <a:bodyPr/>
          <a:lstStyle/>
          <a:p>
            <a:r>
              <a:rPr lang="en-US" dirty="0" smtClean="0"/>
              <a:t>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1"/>
            <a:ext cx="7315200" cy="4023360"/>
          </a:xfrm>
        </p:spPr>
        <p:txBody>
          <a:bodyPr/>
          <a:lstStyle/>
          <a:p>
            <a:r>
              <a:rPr lang="en-US" dirty="0"/>
              <a:t>PWM period = [(PR2) + 1] </a:t>
            </a:r>
            <a:r>
              <a:rPr lang="en-US" dirty="0" smtClean="0"/>
              <a:t>* </a:t>
            </a:r>
            <a:r>
              <a:rPr lang="en-US" dirty="0"/>
              <a:t>4 </a:t>
            </a:r>
            <a:r>
              <a:rPr lang="en-US" dirty="0" smtClean="0"/>
              <a:t>* </a:t>
            </a:r>
            <a:r>
              <a:rPr lang="en-US" dirty="0"/>
              <a:t>TOSC </a:t>
            </a:r>
            <a:r>
              <a:rPr lang="en-US" dirty="0" smtClean="0"/>
              <a:t>* </a:t>
            </a:r>
            <a:r>
              <a:rPr lang="en-US" dirty="0"/>
              <a:t>(TMR2 </a:t>
            </a:r>
            <a:r>
              <a:rPr lang="en-US" dirty="0" smtClean="0"/>
              <a:t>prescaler)</a:t>
            </a:r>
          </a:p>
          <a:p>
            <a:endParaRPr lang="en-US" dirty="0"/>
          </a:p>
          <a:p>
            <a:r>
              <a:rPr lang="en-US" dirty="0" smtClean="0"/>
              <a:t>PWM frequency = 1/ </a:t>
            </a:r>
            <a:r>
              <a:rPr lang="en-US" dirty="0"/>
              <a:t>PWM period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PWM frequency = FOSC / (4 * TMR2 pre * (PR2+1) )  (simplified form)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TOSC = 1/FOSC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1154097"/>
          </a:xfrm>
        </p:spPr>
        <p:txBody>
          <a:bodyPr/>
          <a:lstStyle/>
          <a:p>
            <a:r>
              <a:rPr lang="en-US" dirty="0" smtClean="0"/>
              <a:t>PWM with MCU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81200"/>
            <a:ext cx="5664703" cy="4648200"/>
          </a:xfrm>
        </p:spPr>
      </p:pic>
    </p:spTree>
    <p:extLst>
      <p:ext uri="{BB962C8B-B14F-4D97-AF65-F5344CB8AC3E}">
        <p14:creationId xmlns:p14="http://schemas.microsoft.com/office/powerpoint/2010/main" val="13799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value and display on </a:t>
            </a:r>
            <a:r>
              <a:rPr lang="en-US" dirty="0" err="1" smtClean="0"/>
              <a:t>lcd</a:t>
            </a:r>
            <a:endParaRPr lang="en-US" dirty="0" smtClean="0"/>
          </a:p>
          <a:p>
            <a:r>
              <a:rPr lang="en-US" dirty="0" smtClean="0"/>
              <a:t>Compare value and trigger led</a:t>
            </a:r>
          </a:p>
          <a:p>
            <a:r>
              <a:rPr lang="en-US" dirty="0" err="1" smtClean="0"/>
              <a:t>Pwm</a:t>
            </a:r>
            <a:r>
              <a:rPr lang="en-US" dirty="0" smtClean="0"/>
              <a:t> for 25%,50%,75% duty cycles</a:t>
            </a:r>
          </a:p>
          <a:p>
            <a:r>
              <a:rPr lang="en-US" dirty="0" err="1" smtClean="0"/>
              <a:t>Pwm</a:t>
            </a:r>
            <a:r>
              <a:rPr lang="en-US" dirty="0" smtClean="0"/>
              <a:t> for 1% to 100</a:t>
            </a:r>
            <a:r>
              <a:rPr lang="en-US" smtClean="0"/>
              <a:t>% using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4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2 channels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C-capture     -16bit, timer1 depend ,input</a:t>
            </a:r>
          </a:p>
          <a:p>
            <a:r>
              <a:rPr lang="en-US" dirty="0" smtClean="0"/>
              <a:t>C-compare   -</a:t>
            </a:r>
            <a:r>
              <a:rPr lang="en-US" dirty="0"/>
              <a:t> </a:t>
            </a:r>
            <a:r>
              <a:rPr lang="en-US" dirty="0" smtClean="0"/>
              <a:t>16bit, timer1 depend ,output</a:t>
            </a:r>
          </a:p>
          <a:p>
            <a:r>
              <a:rPr lang="en-US" dirty="0" smtClean="0"/>
              <a:t>P-PWM        -</a:t>
            </a:r>
            <a:r>
              <a:rPr lang="en-US" dirty="0"/>
              <a:t> </a:t>
            </a:r>
            <a:r>
              <a:rPr lang="en-US" dirty="0" smtClean="0"/>
              <a:t>10bit, timer2 depend ,output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23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1"/>
            <a:ext cx="7315200" cy="838200"/>
          </a:xfrm>
        </p:spPr>
        <p:txBody>
          <a:bodyPr/>
          <a:lstStyle/>
          <a:p>
            <a:r>
              <a:rPr lang="en-US" dirty="0" smtClean="0"/>
              <a:t>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1"/>
            <a:ext cx="7315200" cy="448056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Capture Registers </a:t>
            </a:r>
          </a:p>
          <a:p>
            <a:endParaRPr lang="en-US" dirty="0"/>
          </a:p>
          <a:p>
            <a:r>
              <a:rPr lang="en-US" dirty="0" err="1" smtClean="0"/>
              <a:t>CCPxCON</a:t>
            </a:r>
            <a:r>
              <a:rPr lang="en-US" dirty="0"/>
              <a:t>	</a:t>
            </a:r>
            <a:r>
              <a:rPr lang="en-US" dirty="0" smtClean="0"/>
              <a:t>-control register</a:t>
            </a:r>
          </a:p>
          <a:p>
            <a:r>
              <a:rPr lang="en-US" dirty="0" err="1" smtClean="0"/>
              <a:t>CCPRxL</a:t>
            </a:r>
            <a:r>
              <a:rPr lang="en-US" dirty="0" smtClean="0"/>
              <a:t>	-storage register</a:t>
            </a:r>
          </a:p>
          <a:p>
            <a:r>
              <a:rPr lang="en-US" dirty="0" err="1" smtClean="0"/>
              <a:t>CCPRxH</a:t>
            </a:r>
            <a:r>
              <a:rPr lang="en-US" dirty="0" smtClean="0"/>
              <a:t>	-storage register</a:t>
            </a:r>
          </a:p>
          <a:p>
            <a:endParaRPr lang="en-US" dirty="0" smtClean="0"/>
          </a:p>
          <a:p>
            <a:r>
              <a:rPr lang="en-US" dirty="0" smtClean="0"/>
              <a:t>T1CON </a:t>
            </a:r>
          </a:p>
          <a:p>
            <a:r>
              <a:rPr lang="en-US" dirty="0" smtClean="0"/>
              <a:t>TMR1L 	</a:t>
            </a:r>
            <a:r>
              <a:rPr lang="en-US" u="sng" dirty="0">
                <a:solidFill>
                  <a:srgbClr val="FF0000"/>
                </a:solidFill>
              </a:rPr>
              <a:t> Dependent Registers</a:t>
            </a:r>
            <a:endParaRPr lang="en-US" dirty="0" smtClean="0"/>
          </a:p>
          <a:p>
            <a:r>
              <a:rPr lang="en-US" dirty="0" smtClean="0"/>
              <a:t>TMR1H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 smtClean="0"/>
              <a:t>Each 8 bit registers</a:t>
            </a:r>
          </a:p>
          <a:p>
            <a:r>
              <a:rPr lang="en-US" dirty="0" smtClean="0"/>
              <a:t>Input trigger</a:t>
            </a:r>
          </a:p>
          <a:p>
            <a:r>
              <a:rPr lang="en-US" dirty="0" smtClean="0"/>
              <a:t>Applications –digital cameras, video recorder capture, stop watch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2209800" y="3733800"/>
            <a:ext cx="228600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4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Falling edge</a:t>
            </a:r>
          </a:p>
          <a:p>
            <a:r>
              <a:rPr lang="en-US" dirty="0" smtClean="0"/>
              <a:t>Rising edge</a:t>
            </a:r>
          </a:p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rising edge</a:t>
            </a:r>
          </a:p>
          <a:p>
            <a:r>
              <a:rPr lang="en-US" dirty="0" smtClean="0"/>
              <a:t>16</a:t>
            </a:r>
            <a:r>
              <a:rPr lang="en-US" baseline="30000" dirty="0" smtClean="0"/>
              <a:t>th</a:t>
            </a:r>
            <a:r>
              <a:rPr lang="en-US" dirty="0" smtClean="0"/>
              <a:t> rising edge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7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315200" cy="1154097"/>
          </a:xfrm>
        </p:spPr>
        <p:txBody>
          <a:bodyPr/>
          <a:lstStyle/>
          <a:p>
            <a:r>
              <a:rPr lang="en-US" dirty="0" err="1" smtClean="0"/>
              <a:t>CCPxCON</a:t>
            </a:r>
            <a:r>
              <a:rPr lang="en-US" dirty="0" smtClean="0"/>
              <a:t> Register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65408"/>
            <a:ext cx="6324600" cy="5212312"/>
          </a:xfrm>
        </p:spPr>
      </p:pic>
    </p:spTree>
    <p:extLst>
      <p:ext uri="{BB962C8B-B14F-4D97-AF65-F5344CB8AC3E}">
        <p14:creationId xmlns:p14="http://schemas.microsoft.com/office/powerpoint/2010/main" val="301530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 functional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71800"/>
            <a:ext cx="6705600" cy="3352800"/>
          </a:xfrm>
        </p:spPr>
      </p:pic>
    </p:spTree>
    <p:extLst>
      <p:ext uri="{BB962C8B-B14F-4D97-AF65-F5344CB8AC3E}">
        <p14:creationId xmlns:p14="http://schemas.microsoft.com/office/powerpoint/2010/main" val="30231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7315200" cy="1154097"/>
          </a:xfrm>
        </p:spPr>
        <p:txBody>
          <a:bodyPr/>
          <a:lstStyle/>
          <a:p>
            <a:r>
              <a:rPr lang="en-US" dirty="0" smtClean="0"/>
              <a:t>Capture MCU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59" y="2514600"/>
            <a:ext cx="7007991" cy="4103124"/>
          </a:xfrm>
        </p:spPr>
      </p:pic>
    </p:spTree>
    <p:extLst>
      <p:ext uri="{BB962C8B-B14F-4D97-AF65-F5344CB8AC3E}">
        <p14:creationId xmlns:p14="http://schemas.microsoft.com/office/powerpoint/2010/main" val="137065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–alarm clock</a:t>
            </a:r>
          </a:p>
          <a:p>
            <a:r>
              <a:rPr lang="en-US" dirty="0" smtClean="0"/>
              <a:t>16bit Timer1 depend</a:t>
            </a:r>
          </a:p>
          <a:p>
            <a:r>
              <a:rPr lang="en-US" dirty="0" smtClean="0"/>
              <a:t>Output trigger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Modes</a:t>
            </a:r>
          </a:p>
          <a:p>
            <a:r>
              <a:rPr lang="en-US" dirty="0" smtClean="0"/>
              <a:t>Driven High</a:t>
            </a:r>
          </a:p>
          <a:p>
            <a:r>
              <a:rPr lang="en-US" dirty="0" smtClean="0"/>
              <a:t>Driven Low</a:t>
            </a:r>
          </a:p>
          <a:p>
            <a:r>
              <a:rPr lang="en-US" dirty="0" smtClean="0"/>
              <a:t>Unchanged effect</a:t>
            </a:r>
          </a:p>
          <a:p>
            <a:r>
              <a:rPr lang="en-US" dirty="0" smtClean="0"/>
              <a:t>Special event trigger (ADC)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CCPxCON</a:t>
            </a:r>
            <a:endParaRPr lang="en-US" dirty="0" smtClean="0"/>
          </a:p>
          <a:p>
            <a:r>
              <a:rPr lang="en-US" dirty="0" err="1" smtClean="0"/>
              <a:t>CCPRxL</a:t>
            </a:r>
            <a:endParaRPr lang="en-US" dirty="0" smtClean="0"/>
          </a:p>
          <a:p>
            <a:r>
              <a:rPr lang="en-US" dirty="0" err="1" smtClean="0"/>
              <a:t>CCPRxH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T1CON </a:t>
            </a:r>
          </a:p>
          <a:p>
            <a:r>
              <a:rPr lang="en-US" dirty="0" smtClean="0"/>
              <a:t>TMR1L 	</a:t>
            </a:r>
            <a:r>
              <a:rPr lang="en-US" u="sng" dirty="0" smtClean="0">
                <a:solidFill>
                  <a:srgbClr val="FF0000"/>
                </a:solidFill>
              </a:rPr>
              <a:t>Dependent Registers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TMR1H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2209800" y="4267200"/>
            <a:ext cx="228600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04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74</TotalTime>
  <Words>239</Words>
  <Application>Microsoft Office PowerPoint</Application>
  <PresentationFormat>On-screen Show (4:3)</PresentationFormat>
  <Paragraphs>83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Perspective</vt:lpstr>
      <vt:lpstr>CCP Module</vt:lpstr>
      <vt:lpstr>CCP</vt:lpstr>
      <vt:lpstr>Capture</vt:lpstr>
      <vt:lpstr>Capture Modes</vt:lpstr>
      <vt:lpstr>CCPxCON Register</vt:lpstr>
      <vt:lpstr>Capture functional diagram</vt:lpstr>
      <vt:lpstr>Capture MCU interface</vt:lpstr>
      <vt:lpstr>Compare</vt:lpstr>
      <vt:lpstr>Registers</vt:lpstr>
      <vt:lpstr>CCPxCON Register</vt:lpstr>
      <vt:lpstr>Compare functional  diagram</vt:lpstr>
      <vt:lpstr>Compare interfacing with MCU</vt:lpstr>
      <vt:lpstr>PWM</vt:lpstr>
      <vt:lpstr>Registers</vt:lpstr>
      <vt:lpstr>CCPxCON Register</vt:lpstr>
      <vt:lpstr>Functional diagram</vt:lpstr>
      <vt:lpstr>calculation</vt:lpstr>
      <vt:lpstr>PWM with MCU</vt:lpstr>
      <vt:lpstr>Tasks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CCP</dc:title>
  <dc:creator>Cibi_Aze</dc:creator>
  <cp:lastModifiedBy>Cibi_Aze</cp:lastModifiedBy>
  <cp:revision>69</cp:revision>
  <dcterms:created xsi:type="dcterms:W3CDTF">2006-08-16T00:00:00Z</dcterms:created>
  <dcterms:modified xsi:type="dcterms:W3CDTF">2020-10-12T07:14:08Z</dcterms:modified>
</cp:coreProperties>
</file>